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503" r:id="rId1"/>
  </p:sldMasterIdLst>
  <p:notesMasterIdLst>
    <p:notesMasterId r:id="rId17"/>
  </p:notesMasterIdLst>
  <p:sldIdLst>
    <p:sldId id="256" r:id="rId2"/>
    <p:sldId id="257" r:id="rId3"/>
    <p:sldId id="275" r:id="rId4"/>
    <p:sldId id="259" r:id="rId5"/>
    <p:sldId id="260" r:id="rId6"/>
    <p:sldId id="274" r:id="rId7"/>
    <p:sldId id="268" r:id="rId8"/>
    <p:sldId id="271" r:id="rId9"/>
    <p:sldId id="272" r:id="rId10"/>
    <p:sldId id="273" r:id="rId11"/>
    <p:sldId id="262" r:id="rId12"/>
    <p:sldId id="264" r:id="rId13"/>
    <p:sldId id="265" r:id="rId14"/>
    <p:sldId id="266" r:id="rId15"/>
    <p:sldId id="267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22753E-901A-AE4E-BD96-10876056522C}" v="1104" dt="2023-03-20T18:20:25.098"/>
    <p1510:client id="{598ABDDB-8075-0B48-B8F1-8368BB95CCEA}" v="297" dt="2023-03-21T05:02:05.8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65"/>
  </p:normalViewPr>
  <p:slideViewPr>
    <p:cSldViewPr snapToGrid="0">
      <p:cViewPr varScale="1">
        <p:scale>
          <a:sx n="90" d="100"/>
          <a:sy n="90" d="100"/>
        </p:scale>
        <p:origin x="232" y="5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, Meiqin (ml2vq)" userId="6ca602e4-c3af-4be5-b88c-20df0eb806d5" providerId="ADAL" clId="{3F22753E-901A-AE4E-BD96-10876056522C}"/>
    <pc:docChg chg="undo custSel addSld delSld modSld">
      <pc:chgData name="Li, Meiqin (ml2vq)" userId="6ca602e4-c3af-4be5-b88c-20df0eb806d5" providerId="ADAL" clId="{3F22753E-901A-AE4E-BD96-10876056522C}" dt="2023-03-20T18:20:25.098" v="1100" actId="27636"/>
      <pc:docMkLst>
        <pc:docMk/>
      </pc:docMkLst>
      <pc:sldChg chg="modSp">
        <pc:chgData name="Li, Meiqin (ml2vq)" userId="6ca602e4-c3af-4be5-b88c-20df0eb806d5" providerId="ADAL" clId="{3F22753E-901A-AE4E-BD96-10876056522C}" dt="2023-03-20T17:57:58.814" v="209" actId="12269"/>
        <pc:sldMkLst>
          <pc:docMk/>
          <pc:sldMk cId="455237110" sldId="257"/>
        </pc:sldMkLst>
        <pc:graphicFrameChg chg="mod">
          <ac:chgData name="Li, Meiqin (ml2vq)" userId="6ca602e4-c3af-4be5-b88c-20df0eb806d5" providerId="ADAL" clId="{3F22753E-901A-AE4E-BD96-10876056522C}" dt="2023-03-20T17:57:58.814" v="209" actId="12269"/>
          <ac:graphicFrameMkLst>
            <pc:docMk/>
            <pc:sldMk cId="455237110" sldId="257"/>
            <ac:graphicFrameMk id="20" creationId="{91EEDAAB-03C9-7D00-0C08-2EE1B2144FA2}"/>
          </ac:graphicFrameMkLst>
        </pc:graphicFrameChg>
      </pc:sldChg>
      <pc:sldChg chg="modSp">
        <pc:chgData name="Li, Meiqin (ml2vq)" userId="6ca602e4-c3af-4be5-b88c-20df0eb806d5" providerId="ADAL" clId="{3F22753E-901A-AE4E-BD96-10876056522C}" dt="2023-03-20T17:57:00.150" v="206"/>
        <pc:sldMkLst>
          <pc:docMk/>
          <pc:sldMk cId="1176724024" sldId="258"/>
        </pc:sldMkLst>
        <pc:spChg chg="mod">
          <ac:chgData name="Li, Meiqin (ml2vq)" userId="6ca602e4-c3af-4be5-b88c-20df0eb806d5" providerId="ADAL" clId="{3F22753E-901A-AE4E-BD96-10876056522C}" dt="2023-03-20T17:57:00.150" v="206"/>
          <ac:spMkLst>
            <pc:docMk/>
            <pc:sldMk cId="1176724024" sldId="258"/>
            <ac:spMk id="2" creationId="{6BBBAF68-40E1-F2FE-D5C4-DFA4EC0D92AF}"/>
          </ac:spMkLst>
        </pc:spChg>
        <pc:spChg chg="mod">
          <ac:chgData name="Li, Meiqin (ml2vq)" userId="6ca602e4-c3af-4be5-b88c-20df0eb806d5" providerId="ADAL" clId="{3F22753E-901A-AE4E-BD96-10876056522C}" dt="2023-03-20T17:57:00.150" v="206"/>
          <ac:spMkLst>
            <pc:docMk/>
            <pc:sldMk cId="1176724024" sldId="258"/>
            <ac:spMk id="3" creationId="{7A150E72-9214-1F5D-30FE-0CA0D36F436D}"/>
          </ac:spMkLst>
        </pc:spChg>
      </pc:sldChg>
      <pc:sldChg chg="delSp modSp mod delDesignElem">
        <pc:chgData name="Li, Meiqin (ml2vq)" userId="6ca602e4-c3af-4be5-b88c-20df0eb806d5" providerId="ADAL" clId="{3F22753E-901A-AE4E-BD96-10876056522C}" dt="2023-03-20T17:57:04.538" v="207"/>
        <pc:sldMkLst>
          <pc:docMk/>
          <pc:sldMk cId="1496010176" sldId="259"/>
        </pc:sldMkLst>
        <pc:spChg chg="mod">
          <ac:chgData name="Li, Meiqin (ml2vq)" userId="6ca602e4-c3af-4be5-b88c-20df0eb806d5" providerId="ADAL" clId="{3F22753E-901A-AE4E-BD96-10876056522C}" dt="2023-03-20T17:57:04.538" v="207"/>
          <ac:spMkLst>
            <pc:docMk/>
            <pc:sldMk cId="1496010176" sldId="259"/>
            <ac:spMk id="2" creationId="{FA08754B-BF5A-B304-76C6-18D739DC617C}"/>
          </ac:spMkLst>
        </pc:spChg>
        <pc:spChg chg="mod">
          <ac:chgData name="Li, Meiqin (ml2vq)" userId="6ca602e4-c3af-4be5-b88c-20df0eb806d5" providerId="ADAL" clId="{3F22753E-901A-AE4E-BD96-10876056522C}" dt="2023-03-20T17:37:16.302" v="20" actId="20577"/>
          <ac:spMkLst>
            <pc:docMk/>
            <pc:sldMk cId="1496010176" sldId="259"/>
            <ac:spMk id="3" creationId="{139F671E-7E06-2A99-3947-427DAE123F64}"/>
          </ac:spMkLst>
        </pc:spChg>
        <pc:spChg chg="del">
          <ac:chgData name="Li, Meiqin (ml2vq)" userId="6ca602e4-c3af-4be5-b88c-20df0eb806d5" providerId="ADAL" clId="{3F22753E-901A-AE4E-BD96-10876056522C}" dt="2023-03-20T17:56:00.798" v="199"/>
          <ac:spMkLst>
            <pc:docMk/>
            <pc:sldMk cId="1496010176" sldId="259"/>
            <ac:spMk id="7" creationId="{100EDD19-6802-4EC3-95CE-CFFAB042CFD6}"/>
          </ac:spMkLst>
        </pc:spChg>
        <pc:spChg chg="del">
          <ac:chgData name="Li, Meiqin (ml2vq)" userId="6ca602e4-c3af-4be5-b88c-20df0eb806d5" providerId="ADAL" clId="{3F22753E-901A-AE4E-BD96-10876056522C}" dt="2023-03-20T17:56:00.798" v="199"/>
          <ac:spMkLst>
            <pc:docMk/>
            <pc:sldMk cId="1496010176" sldId="259"/>
            <ac:spMk id="9" creationId="{DB17E863-922E-4C26-BD64-E8FD41D28661}"/>
          </ac:spMkLst>
        </pc:spChg>
      </pc:sldChg>
      <pc:sldChg chg="delSp modSp mod delDesignElem">
        <pc:chgData name="Li, Meiqin (ml2vq)" userId="6ca602e4-c3af-4be5-b88c-20df0eb806d5" providerId="ADAL" clId="{3F22753E-901A-AE4E-BD96-10876056522C}" dt="2023-03-20T17:57:00.150" v="206"/>
        <pc:sldMkLst>
          <pc:docMk/>
          <pc:sldMk cId="1767320516" sldId="260"/>
        </pc:sldMkLst>
        <pc:spChg chg="mod">
          <ac:chgData name="Li, Meiqin (ml2vq)" userId="6ca602e4-c3af-4be5-b88c-20df0eb806d5" providerId="ADAL" clId="{3F22753E-901A-AE4E-BD96-10876056522C}" dt="2023-03-20T17:57:00.150" v="206"/>
          <ac:spMkLst>
            <pc:docMk/>
            <pc:sldMk cId="1767320516" sldId="260"/>
            <ac:spMk id="2" creationId="{821D0A39-6470-2CB1-6756-FAE1165434AA}"/>
          </ac:spMkLst>
        </pc:spChg>
        <pc:spChg chg="mod">
          <ac:chgData name="Li, Meiqin (ml2vq)" userId="6ca602e4-c3af-4be5-b88c-20df0eb806d5" providerId="ADAL" clId="{3F22753E-901A-AE4E-BD96-10876056522C}" dt="2023-03-20T17:45:50.337" v="77" actId="12"/>
          <ac:spMkLst>
            <pc:docMk/>
            <pc:sldMk cId="1767320516" sldId="260"/>
            <ac:spMk id="3" creationId="{AF0B580F-7ADA-9DD5-323B-180EA3BBD048}"/>
          </ac:spMkLst>
        </pc:spChg>
        <pc:spChg chg="del">
          <ac:chgData name="Li, Meiqin (ml2vq)" userId="6ca602e4-c3af-4be5-b88c-20df0eb806d5" providerId="ADAL" clId="{3F22753E-901A-AE4E-BD96-10876056522C}" dt="2023-03-20T17:56:00.798" v="199"/>
          <ac:spMkLst>
            <pc:docMk/>
            <pc:sldMk cId="1767320516" sldId="260"/>
            <ac:spMk id="5" creationId="{100EDD19-6802-4EC3-95CE-CFFAB042CFD6}"/>
          </ac:spMkLst>
        </pc:spChg>
        <pc:spChg chg="del">
          <ac:chgData name="Li, Meiqin (ml2vq)" userId="6ca602e4-c3af-4be5-b88c-20df0eb806d5" providerId="ADAL" clId="{3F22753E-901A-AE4E-BD96-10876056522C}" dt="2023-03-20T17:56:00.798" v="199"/>
          <ac:spMkLst>
            <pc:docMk/>
            <pc:sldMk cId="1767320516" sldId="260"/>
            <ac:spMk id="6" creationId="{DB17E863-922E-4C26-BD64-E8FD41D28661}"/>
          </ac:spMkLst>
        </pc:spChg>
      </pc:sldChg>
      <pc:sldChg chg="delSp modSp del delDesignElem">
        <pc:chgData name="Li, Meiqin (ml2vq)" userId="6ca602e4-c3af-4be5-b88c-20df0eb806d5" providerId="ADAL" clId="{3F22753E-901A-AE4E-BD96-10876056522C}" dt="2023-03-20T18:09:17.856" v="853" actId="2696"/>
        <pc:sldMkLst>
          <pc:docMk/>
          <pc:sldMk cId="4218886686" sldId="261"/>
        </pc:sldMkLst>
        <pc:spChg chg="mod">
          <ac:chgData name="Li, Meiqin (ml2vq)" userId="6ca602e4-c3af-4be5-b88c-20df0eb806d5" providerId="ADAL" clId="{3F22753E-901A-AE4E-BD96-10876056522C}" dt="2023-03-20T17:57:00.150" v="206"/>
          <ac:spMkLst>
            <pc:docMk/>
            <pc:sldMk cId="4218886686" sldId="261"/>
            <ac:spMk id="2" creationId="{52F6B505-2DAE-D861-87C6-47AA97674FF6}"/>
          </ac:spMkLst>
        </pc:spChg>
        <pc:spChg chg="del">
          <ac:chgData name="Li, Meiqin (ml2vq)" userId="6ca602e4-c3af-4be5-b88c-20df0eb806d5" providerId="ADAL" clId="{3F22753E-901A-AE4E-BD96-10876056522C}" dt="2023-03-20T17:56:00.798" v="199"/>
          <ac:spMkLst>
            <pc:docMk/>
            <pc:sldMk cId="4218886686" sldId="261"/>
            <ac:spMk id="8" creationId="{100EDD19-6802-4EC3-95CE-CFFAB042CFD6}"/>
          </ac:spMkLst>
        </pc:spChg>
        <pc:spChg chg="del">
          <ac:chgData name="Li, Meiqin (ml2vq)" userId="6ca602e4-c3af-4be5-b88c-20df0eb806d5" providerId="ADAL" clId="{3F22753E-901A-AE4E-BD96-10876056522C}" dt="2023-03-20T17:56:00.798" v="199"/>
          <ac:spMkLst>
            <pc:docMk/>
            <pc:sldMk cId="4218886686" sldId="261"/>
            <ac:spMk id="10" creationId="{DB17E863-922E-4C26-BD64-E8FD41D28661}"/>
          </ac:spMkLst>
        </pc:spChg>
      </pc:sldChg>
      <pc:sldChg chg="modSp mod">
        <pc:chgData name="Li, Meiqin (ml2vq)" userId="6ca602e4-c3af-4be5-b88c-20df0eb806d5" providerId="ADAL" clId="{3F22753E-901A-AE4E-BD96-10876056522C}" dt="2023-03-20T18:20:25.098" v="1100" actId="27636"/>
        <pc:sldMkLst>
          <pc:docMk/>
          <pc:sldMk cId="1803563963" sldId="262"/>
        </pc:sldMkLst>
        <pc:spChg chg="mod">
          <ac:chgData name="Li, Meiqin (ml2vq)" userId="6ca602e4-c3af-4be5-b88c-20df0eb806d5" providerId="ADAL" clId="{3F22753E-901A-AE4E-BD96-10876056522C}" dt="2023-03-20T17:57:00.150" v="206"/>
          <ac:spMkLst>
            <pc:docMk/>
            <pc:sldMk cId="1803563963" sldId="262"/>
            <ac:spMk id="2" creationId="{DFEC8BBB-4A80-39D8-A1D8-A0C7F1C52D94}"/>
          </ac:spMkLst>
        </pc:spChg>
        <pc:spChg chg="mod">
          <ac:chgData name="Li, Meiqin (ml2vq)" userId="6ca602e4-c3af-4be5-b88c-20df0eb806d5" providerId="ADAL" clId="{3F22753E-901A-AE4E-BD96-10876056522C}" dt="2023-03-20T18:20:25.098" v="1100" actId="27636"/>
          <ac:spMkLst>
            <pc:docMk/>
            <pc:sldMk cId="1803563963" sldId="262"/>
            <ac:spMk id="3" creationId="{6302CE49-3B8C-3D05-62A1-B97F1F241F59}"/>
          </ac:spMkLst>
        </pc:spChg>
      </pc:sldChg>
      <pc:sldChg chg="modSp">
        <pc:chgData name="Li, Meiqin (ml2vq)" userId="6ca602e4-c3af-4be5-b88c-20df0eb806d5" providerId="ADAL" clId="{3F22753E-901A-AE4E-BD96-10876056522C}" dt="2023-03-20T17:57:00.150" v="206"/>
        <pc:sldMkLst>
          <pc:docMk/>
          <pc:sldMk cId="1057101209" sldId="263"/>
        </pc:sldMkLst>
        <pc:spChg chg="mod">
          <ac:chgData name="Li, Meiqin (ml2vq)" userId="6ca602e4-c3af-4be5-b88c-20df0eb806d5" providerId="ADAL" clId="{3F22753E-901A-AE4E-BD96-10876056522C}" dt="2023-03-20T17:57:00.150" v="206"/>
          <ac:spMkLst>
            <pc:docMk/>
            <pc:sldMk cId="1057101209" sldId="263"/>
            <ac:spMk id="2" creationId="{EA6C6A6A-B9B5-651D-924B-89040433EC34}"/>
          </ac:spMkLst>
        </pc:spChg>
        <pc:spChg chg="mod">
          <ac:chgData name="Li, Meiqin (ml2vq)" userId="6ca602e4-c3af-4be5-b88c-20df0eb806d5" providerId="ADAL" clId="{3F22753E-901A-AE4E-BD96-10876056522C}" dt="2023-03-20T17:57:00.150" v="206"/>
          <ac:spMkLst>
            <pc:docMk/>
            <pc:sldMk cId="1057101209" sldId="263"/>
            <ac:spMk id="3" creationId="{745BB842-63A3-9A9B-D6DF-DBB1E20BA735}"/>
          </ac:spMkLst>
        </pc:spChg>
      </pc:sldChg>
      <pc:sldChg chg="modSp">
        <pc:chgData name="Li, Meiqin (ml2vq)" userId="6ca602e4-c3af-4be5-b88c-20df0eb806d5" providerId="ADAL" clId="{3F22753E-901A-AE4E-BD96-10876056522C}" dt="2023-03-20T17:57:00.150" v="206"/>
        <pc:sldMkLst>
          <pc:docMk/>
          <pc:sldMk cId="2571727510" sldId="264"/>
        </pc:sldMkLst>
        <pc:spChg chg="mod">
          <ac:chgData name="Li, Meiqin (ml2vq)" userId="6ca602e4-c3af-4be5-b88c-20df0eb806d5" providerId="ADAL" clId="{3F22753E-901A-AE4E-BD96-10876056522C}" dt="2023-03-20T17:57:00.150" v="206"/>
          <ac:spMkLst>
            <pc:docMk/>
            <pc:sldMk cId="2571727510" sldId="264"/>
            <ac:spMk id="2" creationId="{0703B1A9-F3E3-C30D-5627-6458067E6F91}"/>
          </ac:spMkLst>
        </pc:spChg>
        <pc:spChg chg="mod">
          <ac:chgData name="Li, Meiqin (ml2vq)" userId="6ca602e4-c3af-4be5-b88c-20df0eb806d5" providerId="ADAL" clId="{3F22753E-901A-AE4E-BD96-10876056522C}" dt="2023-03-20T17:57:00.150" v="206"/>
          <ac:spMkLst>
            <pc:docMk/>
            <pc:sldMk cId="2571727510" sldId="264"/>
            <ac:spMk id="3" creationId="{B4E759BB-2A36-D7D4-C77E-752E3D57B97F}"/>
          </ac:spMkLst>
        </pc:spChg>
      </pc:sldChg>
      <pc:sldChg chg="modSp">
        <pc:chgData name="Li, Meiqin (ml2vq)" userId="6ca602e4-c3af-4be5-b88c-20df0eb806d5" providerId="ADAL" clId="{3F22753E-901A-AE4E-BD96-10876056522C}" dt="2023-03-20T17:57:00.150" v="206"/>
        <pc:sldMkLst>
          <pc:docMk/>
          <pc:sldMk cId="4026192593" sldId="265"/>
        </pc:sldMkLst>
        <pc:spChg chg="mod">
          <ac:chgData name="Li, Meiqin (ml2vq)" userId="6ca602e4-c3af-4be5-b88c-20df0eb806d5" providerId="ADAL" clId="{3F22753E-901A-AE4E-BD96-10876056522C}" dt="2023-03-20T17:57:00.150" v="206"/>
          <ac:spMkLst>
            <pc:docMk/>
            <pc:sldMk cId="4026192593" sldId="265"/>
            <ac:spMk id="2" creationId="{09FF7845-EFB5-1A98-AC66-F4C21EF73E13}"/>
          </ac:spMkLst>
        </pc:spChg>
        <pc:spChg chg="mod">
          <ac:chgData name="Li, Meiqin (ml2vq)" userId="6ca602e4-c3af-4be5-b88c-20df0eb806d5" providerId="ADAL" clId="{3F22753E-901A-AE4E-BD96-10876056522C}" dt="2023-03-20T17:57:00.150" v="206"/>
          <ac:spMkLst>
            <pc:docMk/>
            <pc:sldMk cId="4026192593" sldId="265"/>
            <ac:spMk id="3" creationId="{56C5F7CB-C767-3134-0B81-E8CBB1C55CC1}"/>
          </ac:spMkLst>
        </pc:spChg>
      </pc:sldChg>
      <pc:sldChg chg="modSp">
        <pc:chgData name="Li, Meiqin (ml2vq)" userId="6ca602e4-c3af-4be5-b88c-20df0eb806d5" providerId="ADAL" clId="{3F22753E-901A-AE4E-BD96-10876056522C}" dt="2023-03-20T17:57:00.150" v="206"/>
        <pc:sldMkLst>
          <pc:docMk/>
          <pc:sldMk cId="4117880252" sldId="266"/>
        </pc:sldMkLst>
        <pc:spChg chg="mod">
          <ac:chgData name="Li, Meiqin (ml2vq)" userId="6ca602e4-c3af-4be5-b88c-20df0eb806d5" providerId="ADAL" clId="{3F22753E-901A-AE4E-BD96-10876056522C}" dt="2023-03-20T17:57:00.150" v="206"/>
          <ac:spMkLst>
            <pc:docMk/>
            <pc:sldMk cId="4117880252" sldId="266"/>
            <ac:spMk id="2" creationId="{942F4177-927D-918D-3829-BF66858734A8}"/>
          </ac:spMkLst>
        </pc:spChg>
        <pc:spChg chg="mod">
          <ac:chgData name="Li, Meiqin (ml2vq)" userId="6ca602e4-c3af-4be5-b88c-20df0eb806d5" providerId="ADAL" clId="{3F22753E-901A-AE4E-BD96-10876056522C}" dt="2023-03-20T17:57:00.150" v="206"/>
          <ac:spMkLst>
            <pc:docMk/>
            <pc:sldMk cId="4117880252" sldId="266"/>
            <ac:spMk id="3" creationId="{F6381E63-BFDE-AF41-DA59-5E8015FA337C}"/>
          </ac:spMkLst>
        </pc:spChg>
      </pc:sldChg>
      <pc:sldChg chg="delSp modSp mod delDesignElem">
        <pc:chgData name="Li, Meiqin (ml2vq)" userId="6ca602e4-c3af-4be5-b88c-20df0eb806d5" providerId="ADAL" clId="{3F22753E-901A-AE4E-BD96-10876056522C}" dt="2023-03-20T18:04:04.927" v="475" actId="5793"/>
        <pc:sldMkLst>
          <pc:docMk/>
          <pc:sldMk cId="1636564029" sldId="268"/>
        </pc:sldMkLst>
        <pc:spChg chg="mod">
          <ac:chgData name="Li, Meiqin (ml2vq)" userId="6ca602e4-c3af-4be5-b88c-20df0eb806d5" providerId="ADAL" clId="{3F22753E-901A-AE4E-BD96-10876056522C}" dt="2023-03-20T17:57:00.150" v="206"/>
          <ac:spMkLst>
            <pc:docMk/>
            <pc:sldMk cId="1636564029" sldId="268"/>
            <ac:spMk id="2" creationId="{6F0A5463-3B1C-E384-1EC0-98867C19A82A}"/>
          </ac:spMkLst>
        </pc:spChg>
        <pc:spChg chg="mod">
          <ac:chgData name="Li, Meiqin (ml2vq)" userId="6ca602e4-c3af-4be5-b88c-20df0eb806d5" providerId="ADAL" clId="{3F22753E-901A-AE4E-BD96-10876056522C}" dt="2023-03-20T18:04:04.927" v="475" actId="5793"/>
          <ac:spMkLst>
            <pc:docMk/>
            <pc:sldMk cId="1636564029" sldId="268"/>
            <ac:spMk id="3" creationId="{4C3BAFF6-EC55-883E-E999-C59FABEB7892}"/>
          </ac:spMkLst>
        </pc:spChg>
        <pc:spChg chg="del">
          <ac:chgData name="Li, Meiqin (ml2vq)" userId="6ca602e4-c3af-4be5-b88c-20df0eb806d5" providerId="ADAL" clId="{3F22753E-901A-AE4E-BD96-10876056522C}" dt="2023-03-20T17:56:00.798" v="199"/>
          <ac:spMkLst>
            <pc:docMk/>
            <pc:sldMk cId="1636564029" sldId="268"/>
            <ac:spMk id="8" creationId="{100EDD19-6802-4EC3-95CE-CFFAB042CFD6}"/>
          </ac:spMkLst>
        </pc:spChg>
        <pc:spChg chg="del">
          <ac:chgData name="Li, Meiqin (ml2vq)" userId="6ca602e4-c3af-4be5-b88c-20df0eb806d5" providerId="ADAL" clId="{3F22753E-901A-AE4E-BD96-10876056522C}" dt="2023-03-20T17:56:00.798" v="199"/>
          <ac:spMkLst>
            <pc:docMk/>
            <pc:sldMk cId="1636564029" sldId="268"/>
            <ac:spMk id="10" creationId="{DB17E863-922E-4C26-BD64-E8FD41D28661}"/>
          </ac:spMkLst>
        </pc:spChg>
      </pc:sldChg>
      <pc:sldChg chg="delSp modSp mod delDesignElem">
        <pc:chgData name="Li, Meiqin (ml2vq)" userId="6ca602e4-c3af-4be5-b88c-20df0eb806d5" providerId="ADAL" clId="{3F22753E-901A-AE4E-BD96-10876056522C}" dt="2023-03-20T18:06:09.104" v="652" actId="27636"/>
        <pc:sldMkLst>
          <pc:docMk/>
          <pc:sldMk cId="3114145500" sldId="271"/>
        </pc:sldMkLst>
        <pc:spChg chg="mod">
          <ac:chgData name="Li, Meiqin (ml2vq)" userId="6ca602e4-c3af-4be5-b88c-20df0eb806d5" providerId="ADAL" clId="{3F22753E-901A-AE4E-BD96-10876056522C}" dt="2023-03-20T17:57:00.150" v="206"/>
          <ac:spMkLst>
            <pc:docMk/>
            <pc:sldMk cId="3114145500" sldId="271"/>
            <ac:spMk id="2" creationId="{6F0A5463-3B1C-E384-1EC0-98867C19A82A}"/>
          </ac:spMkLst>
        </pc:spChg>
        <pc:spChg chg="mod">
          <ac:chgData name="Li, Meiqin (ml2vq)" userId="6ca602e4-c3af-4be5-b88c-20df0eb806d5" providerId="ADAL" clId="{3F22753E-901A-AE4E-BD96-10876056522C}" dt="2023-03-20T18:06:09.104" v="652" actId="27636"/>
          <ac:spMkLst>
            <pc:docMk/>
            <pc:sldMk cId="3114145500" sldId="271"/>
            <ac:spMk id="3" creationId="{4C3BAFF6-EC55-883E-E999-C59FABEB7892}"/>
          </ac:spMkLst>
        </pc:spChg>
        <pc:spChg chg="del">
          <ac:chgData name="Li, Meiqin (ml2vq)" userId="6ca602e4-c3af-4be5-b88c-20df0eb806d5" providerId="ADAL" clId="{3F22753E-901A-AE4E-BD96-10876056522C}" dt="2023-03-20T17:56:00.798" v="199"/>
          <ac:spMkLst>
            <pc:docMk/>
            <pc:sldMk cId="3114145500" sldId="271"/>
            <ac:spMk id="8" creationId="{100EDD19-6802-4EC3-95CE-CFFAB042CFD6}"/>
          </ac:spMkLst>
        </pc:spChg>
        <pc:spChg chg="del">
          <ac:chgData name="Li, Meiqin (ml2vq)" userId="6ca602e4-c3af-4be5-b88c-20df0eb806d5" providerId="ADAL" clId="{3F22753E-901A-AE4E-BD96-10876056522C}" dt="2023-03-20T17:56:00.798" v="199"/>
          <ac:spMkLst>
            <pc:docMk/>
            <pc:sldMk cId="3114145500" sldId="271"/>
            <ac:spMk id="10" creationId="{DB17E863-922E-4C26-BD64-E8FD41D28661}"/>
          </ac:spMkLst>
        </pc:spChg>
      </pc:sldChg>
      <pc:sldChg chg="delSp modSp mod delDesignElem">
        <pc:chgData name="Li, Meiqin (ml2vq)" userId="6ca602e4-c3af-4be5-b88c-20df0eb806d5" providerId="ADAL" clId="{3F22753E-901A-AE4E-BD96-10876056522C}" dt="2023-03-20T18:13:21.288" v="948" actId="5793"/>
        <pc:sldMkLst>
          <pc:docMk/>
          <pc:sldMk cId="3370868540" sldId="272"/>
        </pc:sldMkLst>
        <pc:spChg chg="mod">
          <ac:chgData name="Li, Meiqin (ml2vq)" userId="6ca602e4-c3af-4be5-b88c-20df0eb806d5" providerId="ADAL" clId="{3F22753E-901A-AE4E-BD96-10876056522C}" dt="2023-03-20T17:57:00.150" v="206"/>
          <ac:spMkLst>
            <pc:docMk/>
            <pc:sldMk cId="3370868540" sldId="272"/>
            <ac:spMk id="2" creationId="{6F0A5463-3B1C-E384-1EC0-98867C19A82A}"/>
          </ac:spMkLst>
        </pc:spChg>
        <pc:spChg chg="mod">
          <ac:chgData name="Li, Meiqin (ml2vq)" userId="6ca602e4-c3af-4be5-b88c-20df0eb806d5" providerId="ADAL" clId="{3F22753E-901A-AE4E-BD96-10876056522C}" dt="2023-03-20T18:13:21.288" v="948" actId="5793"/>
          <ac:spMkLst>
            <pc:docMk/>
            <pc:sldMk cId="3370868540" sldId="272"/>
            <ac:spMk id="3" creationId="{4C3BAFF6-EC55-883E-E999-C59FABEB7892}"/>
          </ac:spMkLst>
        </pc:spChg>
        <pc:spChg chg="del">
          <ac:chgData name="Li, Meiqin (ml2vq)" userId="6ca602e4-c3af-4be5-b88c-20df0eb806d5" providerId="ADAL" clId="{3F22753E-901A-AE4E-BD96-10876056522C}" dt="2023-03-20T17:56:00.798" v="199"/>
          <ac:spMkLst>
            <pc:docMk/>
            <pc:sldMk cId="3370868540" sldId="272"/>
            <ac:spMk id="8" creationId="{100EDD19-6802-4EC3-95CE-CFFAB042CFD6}"/>
          </ac:spMkLst>
        </pc:spChg>
        <pc:spChg chg="del">
          <ac:chgData name="Li, Meiqin (ml2vq)" userId="6ca602e4-c3af-4be5-b88c-20df0eb806d5" providerId="ADAL" clId="{3F22753E-901A-AE4E-BD96-10876056522C}" dt="2023-03-20T17:56:00.798" v="199"/>
          <ac:spMkLst>
            <pc:docMk/>
            <pc:sldMk cId="3370868540" sldId="272"/>
            <ac:spMk id="10" creationId="{DB17E863-922E-4C26-BD64-E8FD41D28661}"/>
          </ac:spMkLst>
        </pc:spChg>
      </pc:sldChg>
      <pc:sldChg chg="delSp modSp mod delDesignElem">
        <pc:chgData name="Li, Meiqin (ml2vq)" userId="6ca602e4-c3af-4be5-b88c-20df0eb806d5" providerId="ADAL" clId="{3F22753E-901A-AE4E-BD96-10876056522C}" dt="2023-03-20T18:00:11.830" v="221" actId="12"/>
        <pc:sldMkLst>
          <pc:docMk/>
          <pc:sldMk cId="1305837739" sldId="273"/>
        </pc:sldMkLst>
        <pc:spChg chg="mod">
          <ac:chgData name="Li, Meiqin (ml2vq)" userId="6ca602e4-c3af-4be5-b88c-20df0eb806d5" providerId="ADAL" clId="{3F22753E-901A-AE4E-BD96-10876056522C}" dt="2023-03-20T17:57:00.150" v="206"/>
          <ac:spMkLst>
            <pc:docMk/>
            <pc:sldMk cId="1305837739" sldId="273"/>
            <ac:spMk id="2" creationId="{6F0A5463-3B1C-E384-1EC0-98867C19A82A}"/>
          </ac:spMkLst>
        </pc:spChg>
        <pc:spChg chg="mod">
          <ac:chgData name="Li, Meiqin (ml2vq)" userId="6ca602e4-c3af-4be5-b88c-20df0eb806d5" providerId="ADAL" clId="{3F22753E-901A-AE4E-BD96-10876056522C}" dt="2023-03-20T18:00:11.830" v="221" actId="12"/>
          <ac:spMkLst>
            <pc:docMk/>
            <pc:sldMk cId="1305837739" sldId="273"/>
            <ac:spMk id="3" creationId="{4C3BAFF6-EC55-883E-E999-C59FABEB7892}"/>
          </ac:spMkLst>
        </pc:spChg>
        <pc:spChg chg="del">
          <ac:chgData name="Li, Meiqin (ml2vq)" userId="6ca602e4-c3af-4be5-b88c-20df0eb806d5" providerId="ADAL" clId="{3F22753E-901A-AE4E-BD96-10876056522C}" dt="2023-03-20T17:56:00.798" v="199"/>
          <ac:spMkLst>
            <pc:docMk/>
            <pc:sldMk cId="1305837739" sldId="273"/>
            <ac:spMk id="8" creationId="{100EDD19-6802-4EC3-95CE-CFFAB042CFD6}"/>
          </ac:spMkLst>
        </pc:spChg>
        <pc:spChg chg="del">
          <ac:chgData name="Li, Meiqin (ml2vq)" userId="6ca602e4-c3af-4be5-b88c-20df0eb806d5" providerId="ADAL" clId="{3F22753E-901A-AE4E-BD96-10876056522C}" dt="2023-03-20T17:56:00.798" v="199"/>
          <ac:spMkLst>
            <pc:docMk/>
            <pc:sldMk cId="1305837739" sldId="273"/>
            <ac:spMk id="10" creationId="{DB17E863-922E-4C26-BD64-E8FD41D28661}"/>
          </ac:spMkLst>
        </pc:spChg>
      </pc:sldChg>
      <pc:sldChg chg="addSp delSp modSp add mod setBg delDesignElem">
        <pc:chgData name="Li, Meiqin (ml2vq)" userId="6ca602e4-c3af-4be5-b88c-20df0eb806d5" providerId="ADAL" clId="{3F22753E-901A-AE4E-BD96-10876056522C}" dt="2023-03-20T18:01:03.751" v="223" actId="27636"/>
        <pc:sldMkLst>
          <pc:docMk/>
          <pc:sldMk cId="1362725364" sldId="274"/>
        </pc:sldMkLst>
        <pc:spChg chg="mod">
          <ac:chgData name="Li, Meiqin (ml2vq)" userId="6ca602e4-c3af-4be5-b88c-20df0eb806d5" providerId="ADAL" clId="{3F22753E-901A-AE4E-BD96-10876056522C}" dt="2023-03-20T17:57:00.150" v="206"/>
          <ac:spMkLst>
            <pc:docMk/>
            <pc:sldMk cId="1362725364" sldId="274"/>
            <ac:spMk id="2" creationId="{52F6B505-2DAE-D861-87C6-47AA97674FF6}"/>
          </ac:spMkLst>
        </pc:spChg>
        <pc:spChg chg="add del mod">
          <ac:chgData name="Li, Meiqin (ml2vq)" userId="6ca602e4-c3af-4be5-b88c-20df0eb806d5" providerId="ADAL" clId="{3F22753E-901A-AE4E-BD96-10876056522C}" dt="2023-03-20T18:01:03.751" v="223" actId="27636"/>
          <ac:spMkLst>
            <pc:docMk/>
            <pc:sldMk cId="1362725364" sldId="274"/>
            <ac:spMk id="3" creationId="{265C1E41-681B-4FA0-F8DF-B9BC050DC513}"/>
          </ac:spMkLst>
        </pc:spChg>
        <pc:spChg chg="add del">
          <ac:chgData name="Li, Meiqin (ml2vq)" userId="6ca602e4-c3af-4be5-b88c-20df0eb806d5" providerId="ADAL" clId="{3F22753E-901A-AE4E-BD96-10876056522C}" dt="2023-03-20T17:56:00.798" v="199"/>
          <ac:spMkLst>
            <pc:docMk/>
            <pc:sldMk cId="1362725364" sldId="274"/>
            <ac:spMk id="5" creationId="{100EDD19-6802-4EC3-95CE-CFFAB042CFD6}"/>
          </ac:spMkLst>
        </pc:spChg>
        <pc:spChg chg="add del">
          <ac:chgData name="Li, Meiqin (ml2vq)" userId="6ca602e4-c3af-4be5-b88c-20df0eb806d5" providerId="ADAL" clId="{3F22753E-901A-AE4E-BD96-10876056522C}" dt="2023-03-20T17:56:00.798" v="199"/>
          <ac:spMkLst>
            <pc:docMk/>
            <pc:sldMk cId="1362725364" sldId="274"/>
            <ac:spMk id="6" creationId="{DB17E863-922E-4C26-BD64-E8FD41D28661}"/>
          </ac:spMkLst>
        </pc:spChg>
        <pc:spChg chg="del">
          <ac:chgData name="Li, Meiqin (ml2vq)" userId="6ca602e4-c3af-4be5-b88c-20df0eb806d5" providerId="ADAL" clId="{3F22753E-901A-AE4E-BD96-10876056522C}" dt="2023-03-20T17:46:08.910" v="79"/>
          <ac:spMkLst>
            <pc:docMk/>
            <pc:sldMk cId="1362725364" sldId="274"/>
            <ac:spMk id="8" creationId="{100EDD19-6802-4EC3-95CE-CFFAB042CFD6}"/>
          </ac:spMkLst>
        </pc:spChg>
        <pc:spChg chg="del">
          <ac:chgData name="Li, Meiqin (ml2vq)" userId="6ca602e4-c3af-4be5-b88c-20df0eb806d5" providerId="ADAL" clId="{3F22753E-901A-AE4E-BD96-10876056522C}" dt="2023-03-20T17:46:08.910" v="79"/>
          <ac:spMkLst>
            <pc:docMk/>
            <pc:sldMk cId="1362725364" sldId="274"/>
            <ac:spMk id="10" creationId="{DB17E863-922E-4C26-BD64-E8FD41D28661}"/>
          </ac:spMkLst>
        </pc:spChg>
        <pc:graphicFrameChg chg="add del">
          <ac:chgData name="Li, Meiqin (ml2vq)" userId="6ca602e4-c3af-4be5-b88c-20df0eb806d5" providerId="ADAL" clId="{3F22753E-901A-AE4E-BD96-10876056522C}" dt="2023-03-20T17:50:17.162" v="113" actId="26606"/>
          <ac:graphicFrameMkLst>
            <pc:docMk/>
            <pc:sldMk cId="1362725364" sldId="274"/>
            <ac:graphicFrameMk id="9" creationId="{5F1841F7-75F5-2EB9-D688-31BDF54033CE}"/>
          </ac:graphicFrameMkLst>
        </pc:graphicFrameChg>
      </pc:sldChg>
    </pc:docChg>
  </pc:docChgLst>
  <pc:docChgLst>
    <pc:chgData name="Li, Meiqin (ml2vq)" userId="6ca602e4-c3af-4be5-b88c-20df0eb806d5" providerId="ADAL" clId="{598ABDDB-8075-0B48-B8F1-8368BB95CCEA}"/>
    <pc:docChg chg="undo custSel addSld delSld modSld modMainMaster modNotesMaster">
      <pc:chgData name="Li, Meiqin (ml2vq)" userId="6ca602e4-c3af-4be5-b88c-20df0eb806d5" providerId="ADAL" clId="{598ABDDB-8075-0B48-B8F1-8368BB95CCEA}" dt="2023-03-21T05:08:00.652" v="3869" actId="20577"/>
      <pc:docMkLst>
        <pc:docMk/>
      </pc:docMkLst>
      <pc:sldChg chg="addSp delSp modSp mod setBg delDesignElem modNotes">
        <pc:chgData name="Li, Meiqin (ml2vq)" userId="6ca602e4-c3af-4be5-b88c-20df0eb806d5" providerId="ADAL" clId="{598ABDDB-8075-0B48-B8F1-8368BB95CCEA}" dt="2023-03-21T04:52:54.101" v="3782" actId="255"/>
        <pc:sldMkLst>
          <pc:docMk/>
          <pc:sldMk cId="2127362884" sldId="256"/>
        </pc:sldMkLst>
        <pc:spChg chg="mod">
          <ac:chgData name="Li, Meiqin (ml2vq)" userId="6ca602e4-c3af-4be5-b88c-20df0eb806d5" providerId="ADAL" clId="{598ABDDB-8075-0B48-B8F1-8368BB95CCEA}" dt="2023-03-21T04:52:54.101" v="3782" actId="255"/>
          <ac:spMkLst>
            <pc:docMk/>
            <pc:sldMk cId="2127362884" sldId="256"/>
            <ac:spMk id="2" creationId="{59A14C67-6C15-04CA-8918-12A4A989DE48}"/>
          </ac:spMkLst>
        </pc:spChg>
        <pc:spChg chg="add del mod">
          <ac:chgData name="Li, Meiqin (ml2vq)" userId="6ca602e4-c3af-4be5-b88c-20df0eb806d5" providerId="ADAL" clId="{598ABDDB-8075-0B48-B8F1-8368BB95CCEA}" dt="2023-03-21T04:52:34.396" v="3780" actId="20577"/>
          <ac:spMkLst>
            <pc:docMk/>
            <pc:sldMk cId="2127362884" sldId="256"/>
            <ac:spMk id="3" creationId="{9DC1DFFD-4BD8-DBC6-2497-C51EA075D302}"/>
          </ac:spMkLst>
        </pc:spChg>
        <pc:spChg chg="add">
          <ac:chgData name="Li, Meiqin (ml2vq)" userId="6ca602e4-c3af-4be5-b88c-20df0eb806d5" providerId="ADAL" clId="{598ABDDB-8075-0B48-B8F1-8368BB95CCEA}" dt="2023-03-21T04:51:10.867" v="3765" actId="26606"/>
          <ac:spMkLst>
            <pc:docMk/>
            <pc:sldMk cId="2127362884" sldId="256"/>
            <ac:spMk id="6" creationId="{6314D791-4D8A-4854-B8FC-6959656D09AD}"/>
          </ac:spMkLst>
        </pc:spChg>
        <pc:spChg chg="add">
          <ac:chgData name="Li, Meiqin (ml2vq)" userId="6ca602e4-c3af-4be5-b88c-20df0eb806d5" providerId="ADAL" clId="{598ABDDB-8075-0B48-B8F1-8368BB95CCEA}" dt="2023-03-21T04:51:10.867" v="3765" actId="26606"/>
          <ac:spMkLst>
            <pc:docMk/>
            <pc:sldMk cId="2127362884" sldId="256"/>
            <ac:spMk id="7" creationId="{15076E76-3EB3-4269-8135-07CAB20E59A5}"/>
          </ac:spMkLst>
        </pc:spChg>
        <pc:spChg chg="add del">
          <ac:chgData name="Li, Meiqin (ml2vq)" userId="6ca602e4-c3af-4be5-b88c-20df0eb806d5" providerId="ADAL" clId="{598ABDDB-8075-0B48-B8F1-8368BB95CCEA}" dt="2023-03-20T02:32:07.797" v="175" actId="26606"/>
          <ac:spMkLst>
            <pc:docMk/>
            <pc:sldMk cId="2127362884" sldId="256"/>
            <ac:spMk id="8" creationId="{C7D023E4-8DE1-436E-9847-ED6A4B4B04FD}"/>
          </ac:spMkLst>
        </pc:spChg>
        <pc:spChg chg="add del">
          <ac:chgData name="Li, Meiqin (ml2vq)" userId="6ca602e4-c3af-4be5-b88c-20df0eb806d5" providerId="ADAL" clId="{598ABDDB-8075-0B48-B8F1-8368BB95CCEA}" dt="2023-03-20T02:36:59.268" v="263" actId="26606"/>
          <ac:spMkLst>
            <pc:docMk/>
            <pc:sldMk cId="2127362884" sldId="256"/>
            <ac:spMk id="9" creationId="{8F58EDD9-0685-44E6-9B72-108BB10E1AB0}"/>
          </ac:spMkLst>
        </pc:spChg>
        <pc:spChg chg="add del">
          <ac:chgData name="Li, Meiqin (ml2vq)" userId="6ca602e4-c3af-4be5-b88c-20df0eb806d5" providerId="ADAL" clId="{598ABDDB-8075-0B48-B8F1-8368BB95CCEA}" dt="2023-03-20T02:32:07.797" v="175" actId="26606"/>
          <ac:spMkLst>
            <pc:docMk/>
            <pc:sldMk cId="2127362884" sldId="256"/>
            <ac:spMk id="10" creationId="{63C1F321-BB96-4700-B3CE-1A6156067F44}"/>
          </ac:spMkLst>
        </pc:spChg>
        <pc:spChg chg="add del">
          <ac:chgData name="Li, Meiqin (ml2vq)" userId="6ca602e4-c3af-4be5-b88c-20df0eb806d5" providerId="ADAL" clId="{598ABDDB-8075-0B48-B8F1-8368BB95CCEA}" dt="2023-03-20T02:37:06.788" v="265" actId="26606"/>
          <ac:spMkLst>
            <pc:docMk/>
            <pc:sldMk cId="2127362884" sldId="256"/>
            <ac:spMk id="11" creationId="{7D9D36D6-2AC5-46A1-A849-4C82D5264A3A}"/>
          </ac:spMkLst>
        </pc:spChg>
        <pc:spChg chg="add del">
          <ac:chgData name="Li, Meiqin (ml2vq)" userId="6ca602e4-c3af-4be5-b88c-20df0eb806d5" providerId="ADAL" clId="{598ABDDB-8075-0B48-B8F1-8368BB95CCEA}" dt="2023-03-20T02:37:37.633" v="269"/>
          <ac:spMkLst>
            <pc:docMk/>
            <pc:sldMk cId="2127362884" sldId="256"/>
            <ac:spMk id="15" creationId="{ECC07320-C2CA-4E29-8481-9D9E143C7788}"/>
          </ac:spMkLst>
        </pc:spChg>
        <pc:spChg chg="add del">
          <ac:chgData name="Li, Meiqin (ml2vq)" userId="6ca602e4-c3af-4be5-b88c-20df0eb806d5" providerId="ADAL" clId="{598ABDDB-8075-0B48-B8F1-8368BB95CCEA}" dt="2023-03-20T02:37:37.633" v="269"/>
          <ac:spMkLst>
            <pc:docMk/>
            <pc:sldMk cId="2127362884" sldId="256"/>
            <ac:spMk id="18" creationId="{178FB36B-5BFE-42CA-BC60-1115E0D95EEC}"/>
          </ac:spMkLst>
        </pc:spChg>
        <pc:spChg chg="add del">
          <ac:chgData name="Li, Meiqin (ml2vq)" userId="6ca602e4-c3af-4be5-b88c-20df0eb806d5" providerId="ADAL" clId="{598ABDDB-8075-0B48-B8F1-8368BB95CCEA}" dt="2023-03-20T02:32:23.494" v="179"/>
          <ac:spMkLst>
            <pc:docMk/>
            <pc:sldMk cId="2127362884" sldId="256"/>
            <ac:spMk id="25" creationId="{934F1179-B481-4F9E-BCA3-AFB972070F83}"/>
          </ac:spMkLst>
        </pc:spChg>
        <pc:spChg chg="add del">
          <ac:chgData name="Li, Meiqin (ml2vq)" userId="6ca602e4-c3af-4be5-b88c-20df0eb806d5" providerId="ADAL" clId="{598ABDDB-8075-0B48-B8F1-8368BB95CCEA}" dt="2023-03-20T02:32:23.494" v="179"/>
          <ac:spMkLst>
            <pc:docMk/>
            <pc:sldMk cId="2127362884" sldId="256"/>
            <ac:spMk id="26" creationId="{827DC2C4-B485-428A-BF4A-472D2967F47F}"/>
          </ac:spMkLst>
        </pc:spChg>
        <pc:spChg chg="add del">
          <ac:chgData name="Li, Meiqin (ml2vq)" userId="6ca602e4-c3af-4be5-b88c-20df0eb806d5" providerId="ADAL" clId="{598ABDDB-8075-0B48-B8F1-8368BB95CCEA}" dt="2023-03-20T02:32:23.494" v="179"/>
          <ac:spMkLst>
            <pc:docMk/>
            <pc:sldMk cId="2127362884" sldId="256"/>
            <ac:spMk id="27" creationId="{EE04B5EB-F158-4507-90DD-BD23620C7CC9}"/>
          </ac:spMkLst>
        </pc:spChg>
        <pc:grpChg chg="add del">
          <ac:chgData name="Li, Meiqin (ml2vq)" userId="6ca602e4-c3af-4be5-b88c-20df0eb806d5" providerId="ADAL" clId="{598ABDDB-8075-0B48-B8F1-8368BB95CCEA}" dt="2023-03-20T02:32:07.797" v="175" actId="26606"/>
          <ac:grpSpMkLst>
            <pc:docMk/>
            <pc:sldMk cId="2127362884" sldId="256"/>
            <ac:grpSpMk id="12" creationId="{3FA1AD64-F15F-417D-956C-B2C211FC905E}"/>
          </ac:grpSpMkLst>
        </pc:grpChg>
        <pc:grpChg chg="add del">
          <ac:chgData name="Li, Meiqin (ml2vq)" userId="6ca602e4-c3af-4be5-b88c-20df0eb806d5" providerId="ADAL" clId="{598ABDDB-8075-0B48-B8F1-8368BB95CCEA}" dt="2023-03-20T02:32:07.797" v="175" actId="26606"/>
          <ac:grpSpMkLst>
            <pc:docMk/>
            <pc:sldMk cId="2127362884" sldId="256"/>
            <ac:grpSpMk id="16" creationId="{43F5E015-E085-4624-B431-B42414448684}"/>
          </ac:grpSpMkLst>
        </pc:grpChg>
        <pc:grpChg chg="add">
          <ac:chgData name="Li, Meiqin (ml2vq)" userId="6ca602e4-c3af-4be5-b88c-20df0eb806d5" providerId="ADAL" clId="{598ABDDB-8075-0B48-B8F1-8368BB95CCEA}" dt="2023-03-21T04:51:10.867" v="3765" actId="26606"/>
          <ac:grpSpMkLst>
            <pc:docMk/>
            <pc:sldMk cId="2127362884" sldId="256"/>
            <ac:grpSpMk id="23" creationId="{5EB3C7E5-50E1-4F9E-AEA3-A6D2190394F1}"/>
          </ac:grpSpMkLst>
        </pc:grpChg>
        <pc:grpChg chg="add">
          <ac:chgData name="Li, Meiqin (ml2vq)" userId="6ca602e4-c3af-4be5-b88c-20df0eb806d5" providerId="ADAL" clId="{598ABDDB-8075-0B48-B8F1-8368BB95CCEA}" dt="2023-03-21T04:51:10.867" v="3765" actId="26606"/>
          <ac:grpSpMkLst>
            <pc:docMk/>
            <pc:sldMk cId="2127362884" sldId="256"/>
            <ac:grpSpMk id="30" creationId="{B988F9A4-0578-4C59-8B4A-346E02CF3A3F}"/>
          </ac:grpSpMkLst>
        </pc:grpChg>
        <pc:picChg chg="add del">
          <ac:chgData name="Li, Meiqin (ml2vq)" userId="6ca602e4-c3af-4be5-b88c-20df0eb806d5" providerId="ADAL" clId="{598ABDDB-8075-0B48-B8F1-8368BB95CCEA}" dt="2023-03-20T02:36:59.268" v="263" actId="26606"/>
          <ac:picMkLst>
            <pc:docMk/>
            <pc:sldMk cId="2127362884" sldId="256"/>
            <ac:picMk id="5" creationId="{F9CF1ED2-C992-2CBB-8E9F-3B923E90CCFF}"/>
          </ac:picMkLst>
        </pc:picChg>
        <pc:picChg chg="add del">
          <ac:chgData name="Li, Meiqin (ml2vq)" userId="6ca602e4-c3af-4be5-b88c-20df0eb806d5" providerId="ADAL" clId="{598ABDDB-8075-0B48-B8F1-8368BB95CCEA}" dt="2023-03-20T02:37:06.788" v="265" actId="26606"/>
          <ac:picMkLst>
            <pc:docMk/>
            <pc:sldMk cId="2127362884" sldId="256"/>
            <ac:picMk id="13" creationId="{A1BD45B2-15C2-CF8A-0324-E481D70BC39E}"/>
          </ac:picMkLst>
        </pc:picChg>
        <pc:picChg chg="add del mod">
          <ac:chgData name="Li, Meiqin (ml2vq)" userId="6ca602e4-c3af-4be5-b88c-20df0eb806d5" providerId="ADAL" clId="{598ABDDB-8075-0B48-B8F1-8368BB95CCEA}" dt="2023-03-20T02:39:59.016" v="386" actId="478"/>
          <ac:picMkLst>
            <pc:docMk/>
            <pc:sldMk cId="2127362884" sldId="256"/>
            <ac:picMk id="17" creationId="{B9ACD0BB-8F6B-C1BA-6F0B-7D3907960E31}"/>
          </ac:picMkLst>
        </pc:picChg>
      </pc:sldChg>
      <pc:sldChg chg="addSp delSp modSp mod setBg delAnim setClrOvrMap delDesignElem">
        <pc:chgData name="Li, Meiqin (ml2vq)" userId="6ca602e4-c3af-4be5-b88c-20df0eb806d5" providerId="ADAL" clId="{598ABDDB-8075-0B48-B8F1-8368BB95CCEA}" dt="2023-03-21T04:05:07.377" v="3246"/>
        <pc:sldMkLst>
          <pc:docMk/>
          <pc:sldMk cId="455237110" sldId="257"/>
        </pc:sldMkLst>
        <pc:spChg chg="mod">
          <ac:chgData name="Li, Meiqin (ml2vq)" userId="6ca602e4-c3af-4be5-b88c-20df0eb806d5" providerId="ADAL" clId="{598ABDDB-8075-0B48-B8F1-8368BB95CCEA}" dt="2023-03-20T02:55:24.665" v="664"/>
          <ac:spMkLst>
            <pc:docMk/>
            <pc:sldMk cId="455237110" sldId="257"/>
            <ac:spMk id="2" creationId="{095AB7AF-CEED-1DA5-2C9E-B14BA8678CEC}"/>
          </ac:spMkLst>
        </pc:spChg>
        <pc:spChg chg="add del mod">
          <ac:chgData name="Li, Meiqin (ml2vq)" userId="6ca602e4-c3af-4be5-b88c-20df0eb806d5" providerId="ADAL" clId="{598ABDDB-8075-0B48-B8F1-8368BB95CCEA}" dt="2023-03-20T02:32:53.605" v="182" actId="26606"/>
          <ac:spMkLst>
            <pc:docMk/>
            <pc:sldMk cId="455237110" sldId="257"/>
            <ac:spMk id="3" creationId="{133717EB-958C-081B-E6E5-FAF158FC32A9}"/>
          </ac:spMkLst>
        </pc:spChg>
        <pc:spChg chg="add del">
          <ac:chgData name="Li, Meiqin (ml2vq)" userId="6ca602e4-c3af-4be5-b88c-20df0eb806d5" providerId="ADAL" clId="{598ABDDB-8075-0B48-B8F1-8368BB95CCEA}" dt="2023-03-20T02:32:53.595" v="181" actId="26606"/>
          <ac:spMkLst>
            <pc:docMk/>
            <pc:sldMk cId="455237110" sldId="257"/>
            <ac:spMk id="7" creationId="{DB304A14-32D0-4873-B914-423ED7B8DAFD}"/>
          </ac:spMkLst>
        </pc:spChg>
        <pc:spChg chg="add del">
          <ac:chgData name="Li, Meiqin (ml2vq)" userId="6ca602e4-c3af-4be5-b88c-20df0eb806d5" providerId="ADAL" clId="{598ABDDB-8075-0B48-B8F1-8368BB95CCEA}" dt="2023-03-20T02:32:23.494" v="179"/>
          <ac:spMkLst>
            <pc:docMk/>
            <pc:sldMk cId="455237110" sldId="257"/>
            <ac:spMk id="8" creationId="{907EF6B7-1338-4443-8C46-6A318D952DFD}"/>
          </ac:spMkLst>
        </pc:spChg>
        <pc:spChg chg="add del">
          <ac:chgData name="Li, Meiqin (ml2vq)" userId="6ca602e4-c3af-4be5-b88c-20df0eb806d5" providerId="ADAL" clId="{598ABDDB-8075-0B48-B8F1-8368BB95CCEA}" dt="2023-03-20T02:32:53.595" v="181" actId="26606"/>
          <ac:spMkLst>
            <pc:docMk/>
            <pc:sldMk cId="455237110" sldId="257"/>
            <ac:spMk id="9" creationId="{1D460C86-854F-4FB3-ABC2-E823D8FEB9DB}"/>
          </ac:spMkLst>
        </pc:spChg>
        <pc:spChg chg="add del">
          <ac:chgData name="Li, Meiqin (ml2vq)" userId="6ca602e4-c3af-4be5-b88c-20df0eb806d5" providerId="ADAL" clId="{598ABDDB-8075-0B48-B8F1-8368BB95CCEA}" dt="2023-03-20T02:32:23.494" v="179"/>
          <ac:spMkLst>
            <pc:docMk/>
            <pc:sldMk cId="455237110" sldId="257"/>
            <ac:spMk id="10" creationId="{DAAE4CDD-124C-4DCF-9584-B6033B545DD5}"/>
          </ac:spMkLst>
        </pc:spChg>
        <pc:spChg chg="add del mod">
          <ac:chgData name="Li, Meiqin (ml2vq)" userId="6ca602e4-c3af-4be5-b88c-20df0eb806d5" providerId="ADAL" clId="{598ABDDB-8075-0B48-B8F1-8368BB95CCEA}" dt="2023-03-21T02:11:14.264" v="1586"/>
          <ac:spMkLst>
            <pc:docMk/>
            <pc:sldMk cId="455237110" sldId="257"/>
            <ac:spMk id="11" creationId="{72028D1D-4DEE-BEC6-E49F-0BBA1D5B9250}"/>
          </ac:spMkLst>
        </pc:spChg>
        <pc:spChg chg="add del">
          <ac:chgData name="Li, Meiqin (ml2vq)" userId="6ca602e4-c3af-4be5-b88c-20df0eb806d5" providerId="ADAL" clId="{598ABDDB-8075-0B48-B8F1-8368BB95CCEA}" dt="2023-03-20T02:32:23.494" v="179"/>
          <ac:spMkLst>
            <pc:docMk/>
            <pc:sldMk cId="455237110" sldId="257"/>
            <ac:spMk id="12" creationId="{081E4A58-353D-44AE-B2FC-2A74E2E400F7}"/>
          </ac:spMkLst>
        </pc:spChg>
        <pc:spChg chg="add del">
          <ac:chgData name="Li, Meiqin (ml2vq)" userId="6ca602e4-c3af-4be5-b88c-20df0eb806d5" providerId="ADAL" clId="{598ABDDB-8075-0B48-B8F1-8368BB95CCEA}" dt="2023-03-20T02:32:53.595" v="181" actId="26606"/>
          <ac:spMkLst>
            <pc:docMk/>
            <pc:sldMk cId="455237110" sldId="257"/>
            <ac:spMk id="14" creationId="{BB48116A-278A-4CC5-89D3-9DE8E8FF1245}"/>
          </ac:spMkLst>
        </pc:spChg>
        <pc:spChg chg="add del">
          <ac:chgData name="Li, Meiqin (ml2vq)" userId="6ca602e4-c3af-4be5-b88c-20df0eb806d5" providerId="ADAL" clId="{598ABDDB-8075-0B48-B8F1-8368BB95CCEA}" dt="2023-03-20T02:33:12.391" v="184"/>
          <ac:spMkLst>
            <pc:docMk/>
            <pc:sldMk cId="455237110" sldId="257"/>
            <ac:spMk id="16" creationId="{100EDD19-6802-4EC3-95CE-CFFAB042CFD6}"/>
          </ac:spMkLst>
        </pc:spChg>
        <pc:spChg chg="add del">
          <ac:chgData name="Li, Meiqin (ml2vq)" userId="6ca602e4-c3af-4be5-b88c-20df0eb806d5" providerId="ADAL" clId="{598ABDDB-8075-0B48-B8F1-8368BB95CCEA}" dt="2023-03-20T02:33:12.391" v="184"/>
          <ac:spMkLst>
            <pc:docMk/>
            <pc:sldMk cId="455237110" sldId="257"/>
            <ac:spMk id="17" creationId="{DB17E863-922E-4C26-BD64-E8FD41D28661}"/>
          </ac:spMkLst>
        </pc:spChg>
        <pc:spChg chg="add del mod">
          <ac:chgData name="Li, Meiqin (ml2vq)" userId="6ca602e4-c3af-4be5-b88c-20df0eb806d5" providerId="ADAL" clId="{598ABDDB-8075-0B48-B8F1-8368BB95CCEA}" dt="2023-03-20T02:35:45.037" v="236" actId="26606"/>
          <ac:spMkLst>
            <pc:docMk/>
            <pc:sldMk cId="455237110" sldId="257"/>
            <ac:spMk id="18" creationId="{133717EB-958C-081B-E6E5-FAF158FC32A9}"/>
          </ac:spMkLst>
        </pc:spChg>
        <pc:spChg chg="add del">
          <ac:chgData name="Li, Meiqin (ml2vq)" userId="6ca602e4-c3af-4be5-b88c-20df0eb806d5" providerId="ADAL" clId="{598ABDDB-8075-0B48-B8F1-8368BB95CCEA}" dt="2023-03-20T02:36:18.025" v="254"/>
          <ac:spMkLst>
            <pc:docMk/>
            <pc:sldMk cId="455237110" sldId="257"/>
            <ac:spMk id="22" creationId="{EC0294F1-7EE2-4EB9-A41B-908481D40AC9}"/>
          </ac:spMkLst>
        </pc:spChg>
        <pc:spChg chg="add del">
          <ac:chgData name="Li, Meiqin (ml2vq)" userId="6ca602e4-c3af-4be5-b88c-20df0eb806d5" providerId="ADAL" clId="{598ABDDB-8075-0B48-B8F1-8368BB95CCEA}" dt="2023-03-20T02:34:12.079" v="189"/>
          <ac:spMkLst>
            <pc:docMk/>
            <pc:sldMk cId="455237110" sldId="257"/>
            <ac:spMk id="23" creationId="{100EDD19-6802-4EC3-95CE-CFFAB042CFD6}"/>
          </ac:spMkLst>
        </pc:spChg>
        <pc:spChg chg="add del">
          <ac:chgData name="Li, Meiqin (ml2vq)" userId="6ca602e4-c3af-4be5-b88c-20df0eb806d5" providerId="ADAL" clId="{598ABDDB-8075-0B48-B8F1-8368BB95CCEA}" dt="2023-03-20T02:35:51.593" v="238"/>
          <ac:spMkLst>
            <pc:docMk/>
            <pc:sldMk cId="455237110" sldId="257"/>
            <ac:spMk id="24" creationId="{982413CC-69E6-4BDA-A88D-E4EF8F95B27D}"/>
          </ac:spMkLst>
        </pc:spChg>
        <pc:spChg chg="add del">
          <ac:chgData name="Li, Meiqin (ml2vq)" userId="6ca602e4-c3af-4be5-b88c-20df0eb806d5" providerId="ADAL" clId="{598ABDDB-8075-0B48-B8F1-8368BB95CCEA}" dt="2023-03-20T02:34:12.079" v="189"/>
          <ac:spMkLst>
            <pc:docMk/>
            <pc:sldMk cId="455237110" sldId="257"/>
            <ac:spMk id="25" creationId="{DB17E863-922E-4C26-BD64-E8FD41D28661}"/>
          </ac:spMkLst>
        </pc:spChg>
        <pc:spChg chg="add del">
          <ac:chgData name="Li, Meiqin (ml2vq)" userId="6ca602e4-c3af-4be5-b88c-20df0eb806d5" providerId="ADAL" clId="{598ABDDB-8075-0B48-B8F1-8368BB95CCEA}" dt="2023-03-20T02:48:09.205" v="615" actId="26606"/>
          <ac:spMkLst>
            <pc:docMk/>
            <pc:sldMk cId="455237110" sldId="257"/>
            <ac:spMk id="27" creationId="{6C4028FD-8BAA-4A19-BFDE-594D991B7552}"/>
          </ac:spMkLst>
        </pc:spChg>
        <pc:spChg chg="add del">
          <ac:chgData name="Li, Meiqin (ml2vq)" userId="6ca602e4-c3af-4be5-b88c-20df0eb806d5" providerId="ADAL" clId="{598ABDDB-8075-0B48-B8F1-8368BB95CCEA}" dt="2023-03-20T02:50:21.149" v="625" actId="26606"/>
          <ac:spMkLst>
            <pc:docMk/>
            <pc:sldMk cId="455237110" sldId="257"/>
            <ac:spMk id="28" creationId="{F3060C83-F051-4F0E-ABAD-AA0DFC48B218}"/>
          </ac:spMkLst>
        </pc:spChg>
        <pc:spChg chg="add del">
          <ac:chgData name="Li, Meiqin (ml2vq)" userId="6ca602e4-c3af-4be5-b88c-20df0eb806d5" providerId="ADAL" clId="{598ABDDB-8075-0B48-B8F1-8368BB95CCEA}" dt="2023-03-20T02:50:21.149" v="625" actId="26606"/>
          <ac:spMkLst>
            <pc:docMk/>
            <pc:sldMk cId="455237110" sldId="257"/>
            <ac:spMk id="29" creationId="{29FDB030-9B49-4CED-8CCD-4D99382388AC}"/>
          </ac:spMkLst>
        </pc:spChg>
        <pc:spChg chg="add del">
          <ac:chgData name="Li, Meiqin (ml2vq)" userId="6ca602e4-c3af-4be5-b88c-20df0eb806d5" providerId="ADAL" clId="{598ABDDB-8075-0B48-B8F1-8368BB95CCEA}" dt="2023-03-20T02:50:21.149" v="625" actId="26606"/>
          <ac:spMkLst>
            <pc:docMk/>
            <pc:sldMk cId="455237110" sldId="257"/>
            <ac:spMk id="30" creationId="{83C98ABE-055B-441F-B07E-44F97F083C39}"/>
          </ac:spMkLst>
        </pc:spChg>
        <pc:spChg chg="add del">
          <ac:chgData name="Li, Meiqin (ml2vq)" userId="6ca602e4-c3af-4be5-b88c-20df0eb806d5" providerId="ADAL" clId="{598ABDDB-8075-0B48-B8F1-8368BB95CCEA}" dt="2023-03-20T02:50:21.149" v="625" actId="26606"/>
          <ac:spMkLst>
            <pc:docMk/>
            <pc:sldMk cId="455237110" sldId="257"/>
            <ac:spMk id="31" creationId="{3783CA14-24A1-485C-8B30-D6A5D87987AD}"/>
          </ac:spMkLst>
        </pc:spChg>
        <pc:spChg chg="add del">
          <ac:chgData name="Li, Meiqin (ml2vq)" userId="6ca602e4-c3af-4be5-b88c-20df0eb806d5" providerId="ADAL" clId="{598ABDDB-8075-0B48-B8F1-8368BB95CCEA}" dt="2023-03-20T02:48:09.177" v="614" actId="26606"/>
          <ac:spMkLst>
            <pc:docMk/>
            <pc:sldMk cId="455237110" sldId="257"/>
            <ac:spMk id="32" creationId="{9DBC8166-481C-4473-95F5-9A5B9073B7F1}"/>
          </ac:spMkLst>
        </pc:spChg>
        <pc:spChg chg="add del">
          <ac:chgData name="Li, Meiqin (ml2vq)" userId="6ca602e4-c3af-4be5-b88c-20df0eb806d5" providerId="ADAL" clId="{598ABDDB-8075-0B48-B8F1-8368BB95CCEA}" dt="2023-03-20T02:50:21.149" v="625" actId="26606"/>
          <ac:spMkLst>
            <pc:docMk/>
            <pc:sldMk cId="455237110" sldId="257"/>
            <ac:spMk id="33" creationId="{9A97C86A-04D6-40F7-AE84-31AB43E6A846}"/>
          </ac:spMkLst>
        </pc:spChg>
        <pc:spChg chg="add del">
          <ac:chgData name="Li, Meiqin (ml2vq)" userId="6ca602e4-c3af-4be5-b88c-20df0eb806d5" providerId="ADAL" clId="{598ABDDB-8075-0B48-B8F1-8368BB95CCEA}" dt="2023-03-20T02:48:09.177" v="614" actId="26606"/>
          <ac:spMkLst>
            <pc:docMk/>
            <pc:sldMk cId="455237110" sldId="257"/>
            <ac:spMk id="34" creationId="{A5A5CE6E-90AF-4D43-A014-1F9EC83EB93D}"/>
          </ac:spMkLst>
        </pc:spChg>
        <pc:spChg chg="add del">
          <ac:chgData name="Li, Meiqin (ml2vq)" userId="6ca602e4-c3af-4be5-b88c-20df0eb806d5" providerId="ADAL" clId="{598ABDDB-8075-0B48-B8F1-8368BB95CCEA}" dt="2023-03-20T02:50:21.149" v="625" actId="26606"/>
          <ac:spMkLst>
            <pc:docMk/>
            <pc:sldMk cId="455237110" sldId="257"/>
            <ac:spMk id="35" creationId="{FF9F2414-84E8-453E-B1F3-389FDE8192D9}"/>
          </ac:spMkLst>
        </pc:spChg>
        <pc:spChg chg="add del">
          <ac:chgData name="Li, Meiqin (ml2vq)" userId="6ca602e4-c3af-4be5-b88c-20df0eb806d5" providerId="ADAL" clId="{598ABDDB-8075-0B48-B8F1-8368BB95CCEA}" dt="2023-03-20T02:48:19.383" v="617"/>
          <ac:spMkLst>
            <pc:docMk/>
            <pc:sldMk cId="455237110" sldId="257"/>
            <ac:spMk id="36" creationId="{6C4028FD-8BAA-4A19-BFDE-594D991B7552}"/>
          </ac:spMkLst>
        </pc:spChg>
        <pc:spChg chg="add del">
          <ac:chgData name="Li, Meiqin (ml2vq)" userId="6ca602e4-c3af-4be5-b88c-20df0eb806d5" providerId="ADAL" clId="{598ABDDB-8075-0B48-B8F1-8368BB95CCEA}" dt="2023-03-20T02:50:21.149" v="625" actId="26606"/>
          <ac:spMkLst>
            <pc:docMk/>
            <pc:sldMk cId="455237110" sldId="257"/>
            <ac:spMk id="37" creationId="{3ECA69A1-7536-43AC-85EF-C7106179F5ED}"/>
          </ac:spMkLst>
        </pc:spChg>
        <pc:spChg chg="add del">
          <ac:chgData name="Li, Meiqin (ml2vq)" userId="6ca602e4-c3af-4be5-b88c-20df0eb806d5" providerId="ADAL" clId="{598ABDDB-8075-0B48-B8F1-8368BB95CCEA}" dt="2023-03-20T02:50:19.149" v="622" actId="26606"/>
          <ac:spMkLst>
            <pc:docMk/>
            <pc:sldMk cId="455237110" sldId="257"/>
            <ac:spMk id="42" creationId="{E02239D2-A05D-4A1C-9F06-FBA7FC730E1B}"/>
          </ac:spMkLst>
        </pc:spChg>
        <pc:spChg chg="add del">
          <ac:chgData name="Li, Meiqin (ml2vq)" userId="6ca602e4-c3af-4be5-b88c-20df0eb806d5" providerId="ADAL" clId="{598ABDDB-8075-0B48-B8F1-8368BB95CCEA}" dt="2023-03-20T02:50:21.148" v="624" actId="26606"/>
          <ac:spMkLst>
            <pc:docMk/>
            <pc:sldMk cId="455237110" sldId="257"/>
            <ac:spMk id="44" creationId="{A4AC5506-6312-4701-8D3C-40187889A947}"/>
          </ac:spMkLst>
        </pc:spChg>
        <pc:spChg chg="add del">
          <ac:chgData name="Li, Meiqin (ml2vq)" userId="6ca602e4-c3af-4be5-b88c-20df0eb806d5" providerId="ADAL" clId="{598ABDDB-8075-0B48-B8F1-8368BB95CCEA}" dt="2023-03-20T02:36:18.025" v="254"/>
          <ac:spMkLst>
            <pc:docMk/>
            <pc:sldMk cId="455237110" sldId="257"/>
            <ac:spMk id="48" creationId="{B5E326A3-EB92-4BDA-9F77-45197E0CBE7E}"/>
          </ac:spMkLst>
        </pc:spChg>
        <pc:spChg chg="add del">
          <ac:chgData name="Li, Meiqin (ml2vq)" userId="6ca602e4-c3af-4be5-b88c-20df0eb806d5" providerId="ADAL" clId="{598ABDDB-8075-0B48-B8F1-8368BB95CCEA}" dt="2023-03-20T02:36:18.025" v="254"/>
          <ac:spMkLst>
            <pc:docMk/>
            <pc:sldMk cId="455237110" sldId="257"/>
            <ac:spMk id="49" creationId="{CAC996C7-7B84-4645-9AA1-6EA85EAB47D6}"/>
          </ac:spMkLst>
        </pc:spChg>
        <pc:spChg chg="add del">
          <ac:chgData name="Li, Meiqin (ml2vq)" userId="6ca602e4-c3af-4be5-b88c-20df0eb806d5" providerId="ADAL" clId="{598ABDDB-8075-0B48-B8F1-8368BB95CCEA}" dt="2023-03-20T02:36:18.025" v="254"/>
          <ac:spMkLst>
            <pc:docMk/>
            <pc:sldMk cId="455237110" sldId="257"/>
            <ac:spMk id="50" creationId="{32DC315B-5680-47D9-B827-34D012FB14B2}"/>
          </ac:spMkLst>
        </pc:spChg>
        <pc:spChg chg="add del">
          <ac:chgData name="Li, Meiqin (ml2vq)" userId="6ca602e4-c3af-4be5-b88c-20df0eb806d5" providerId="ADAL" clId="{598ABDDB-8075-0B48-B8F1-8368BB95CCEA}" dt="2023-03-20T02:37:37.633" v="269"/>
          <ac:spMkLst>
            <pc:docMk/>
            <pc:sldMk cId="455237110" sldId="257"/>
            <ac:spMk id="51" creationId="{955A2079-FA98-4876-80F0-72364A7D2EA4}"/>
          </ac:spMkLst>
        </pc:spChg>
        <pc:grpChg chg="add del">
          <ac:chgData name="Li, Meiqin (ml2vq)" userId="6ca602e4-c3af-4be5-b88c-20df0eb806d5" providerId="ADAL" clId="{598ABDDB-8075-0B48-B8F1-8368BB95CCEA}" dt="2023-03-20T02:35:51.593" v="238"/>
          <ac:grpSpMkLst>
            <pc:docMk/>
            <pc:sldMk cId="455237110" sldId="257"/>
            <ac:grpSpMk id="26" creationId="{4F1F7357-8633-4CE7-BF80-475EE8A2FAEA}"/>
          </ac:grpSpMkLst>
        </pc:grpChg>
        <pc:graphicFrameChg chg="add del">
          <ac:chgData name="Li, Meiqin (ml2vq)" userId="6ca602e4-c3af-4be5-b88c-20df0eb806d5" providerId="ADAL" clId="{598ABDDB-8075-0B48-B8F1-8368BB95CCEA}" dt="2023-03-20T02:32:53.595" v="181" actId="26606"/>
          <ac:graphicFrameMkLst>
            <pc:docMk/>
            <pc:sldMk cId="455237110" sldId="257"/>
            <ac:graphicFrameMk id="5" creationId="{BEC50076-BD60-3797-DD72-5868B93E7459}"/>
          </ac:graphicFrameMkLst>
        </pc:graphicFrameChg>
        <pc:graphicFrameChg chg="add mod modGraphic">
          <ac:chgData name="Li, Meiqin (ml2vq)" userId="6ca602e4-c3af-4be5-b88c-20df0eb806d5" providerId="ADAL" clId="{598ABDDB-8075-0B48-B8F1-8368BB95CCEA}" dt="2023-03-21T04:05:07.377" v="3246"/>
          <ac:graphicFrameMkLst>
            <pc:docMk/>
            <pc:sldMk cId="455237110" sldId="257"/>
            <ac:graphicFrameMk id="20" creationId="{91EEDAAB-03C9-7D00-0C08-2EE1B2144FA2}"/>
          </ac:graphicFrameMkLst>
        </pc:graphicFrameChg>
        <pc:picChg chg="add del mod">
          <ac:chgData name="Li, Meiqin (ml2vq)" userId="6ca602e4-c3af-4be5-b88c-20df0eb806d5" providerId="ADAL" clId="{598ABDDB-8075-0B48-B8F1-8368BB95CCEA}" dt="2023-03-20T02:44:41.824" v="435" actId="478"/>
          <ac:picMkLst>
            <pc:docMk/>
            <pc:sldMk cId="455237110" sldId="257"/>
            <ac:picMk id="4" creationId="{C92D24D7-D7E0-EF70-1EF1-87DF365C5008}"/>
          </ac:picMkLst>
        </pc:picChg>
        <pc:picChg chg="add del">
          <ac:chgData name="Li, Meiqin (ml2vq)" userId="6ca602e4-c3af-4be5-b88c-20df0eb806d5" providerId="ADAL" clId="{598ABDDB-8075-0B48-B8F1-8368BB95CCEA}" dt="2023-03-20T02:32:53.595" v="181" actId="26606"/>
          <ac:picMkLst>
            <pc:docMk/>
            <pc:sldMk cId="455237110" sldId="257"/>
            <ac:picMk id="6" creationId="{467F2C28-2CD7-9C23-F5C5-ABF6E9F9BADF}"/>
          </ac:picMkLst>
        </pc:picChg>
      </pc:sldChg>
      <pc:sldChg chg="modSp del mod">
        <pc:chgData name="Li, Meiqin (ml2vq)" userId="6ca602e4-c3af-4be5-b88c-20df0eb806d5" providerId="ADAL" clId="{598ABDDB-8075-0B48-B8F1-8368BB95CCEA}" dt="2023-03-21T02:13:12.842" v="1599" actId="2696"/>
        <pc:sldMkLst>
          <pc:docMk/>
          <pc:sldMk cId="1176724024" sldId="258"/>
        </pc:sldMkLst>
        <pc:spChg chg="mod">
          <ac:chgData name="Li, Meiqin (ml2vq)" userId="6ca602e4-c3af-4be5-b88c-20df0eb806d5" providerId="ADAL" clId="{598ABDDB-8075-0B48-B8F1-8368BB95CCEA}" dt="2023-03-20T02:55:24.665" v="664"/>
          <ac:spMkLst>
            <pc:docMk/>
            <pc:sldMk cId="1176724024" sldId="258"/>
            <ac:spMk id="2" creationId="{6BBBAF68-40E1-F2FE-D5C4-DFA4EC0D92AF}"/>
          </ac:spMkLst>
        </pc:spChg>
        <pc:spChg chg="mod">
          <ac:chgData name="Li, Meiqin (ml2vq)" userId="6ca602e4-c3af-4be5-b88c-20df0eb806d5" providerId="ADAL" clId="{598ABDDB-8075-0B48-B8F1-8368BB95CCEA}" dt="2023-03-21T02:12:46.006" v="1596" actId="1076"/>
          <ac:spMkLst>
            <pc:docMk/>
            <pc:sldMk cId="1176724024" sldId="258"/>
            <ac:spMk id="3" creationId="{7A150E72-9214-1F5D-30FE-0CA0D36F436D}"/>
          </ac:spMkLst>
        </pc:spChg>
      </pc:sldChg>
      <pc:sldChg chg="addSp delSp modSp mod setBg modAnim delDesignElem">
        <pc:chgData name="Li, Meiqin (ml2vq)" userId="6ca602e4-c3af-4be5-b88c-20df0eb806d5" providerId="ADAL" clId="{598ABDDB-8075-0B48-B8F1-8368BB95CCEA}" dt="2023-03-21T04:58:44.043" v="3824"/>
        <pc:sldMkLst>
          <pc:docMk/>
          <pc:sldMk cId="1496010176" sldId="259"/>
        </pc:sldMkLst>
        <pc:spChg chg="mod">
          <ac:chgData name="Li, Meiqin (ml2vq)" userId="6ca602e4-c3af-4be5-b88c-20df0eb806d5" providerId="ADAL" clId="{598ABDDB-8075-0B48-B8F1-8368BB95CCEA}" dt="2023-03-21T04:43:27.267" v="3714" actId="1076"/>
          <ac:spMkLst>
            <pc:docMk/>
            <pc:sldMk cId="1496010176" sldId="259"/>
            <ac:spMk id="2" creationId="{FA08754B-BF5A-B304-76C6-18D739DC617C}"/>
          </ac:spMkLst>
        </pc:spChg>
        <pc:spChg chg="add del mod">
          <ac:chgData name="Li, Meiqin (ml2vq)" userId="6ca602e4-c3af-4be5-b88c-20df0eb806d5" providerId="ADAL" clId="{598ABDDB-8075-0B48-B8F1-8368BB95CCEA}" dt="2023-03-21T04:20:12.477" v="3387" actId="27636"/>
          <ac:spMkLst>
            <pc:docMk/>
            <pc:sldMk cId="1496010176" sldId="259"/>
            <ac:spMk id="3" creationId="{139F671E-7E06-2A99-3947-427DAE123F64}"/>
          </ac:spMkLst>
        </pc:spChg>
        <pc:spChg chg="add del">
          <ac:chgData name="Li, Meiqin (ml2vq)" userId="6ca602e4-c3af-4be5-b88c-20df0eb806d5" providerId="ADAL" clId="{598ABDDB-8075-0B48-B8F1-8368BB95CCEA}" dt="2023-03-20T02:51:08.020" v="628" actId="26606"/>
          <ac:spMkLst>
            <pc:docMk/>
            <pc:sldMk cId="1496010176" sldId="259"/>
            <ac:spMk id="5" creationId="{100EDD19-6802-4EC3-95CE-CFFAB042CFD6}"/>
          </ac:spMkLst>
        </pc:spChg>
        <pc:spChg chg="add del">
          <ac:chgData name="Li, Meiqin (ml2vq)" userId="6ca602e4-c3af-4be5-b88c-20df0eb806d5" providerId="ADAL" clId="{598ABDDB-8075-0B48-B8F1-8368BB95CCEA}" dt="2023-03-20T02:51:08.020" v="628" actId="26606"/>
          <ac:spMkLst>
            <pc:docMk/>
            <pc:sldMk cId="1496010176" sldId="259"/>
            <ac:spMk id="6" creationId="{DB17E863-922E-4C26-BD64-E8FD41D28661}"/>
          </ac:spMkLst>
        </pc:spChg>
        <pc:spChg chg="add del mod">
          <ac:chgData name="Li, Meiqin (ml2vq)" userId="6ca602e4-c3af-4be5-b88c-20df0eb806d5" providerId="ADAL" clId="{598ABDDB-8075-0B48-B8F1-8368BB95CCEA}" dt="2023-03-20T02:55:24.665" v="664"/>
          <ac:spMkLst>
            <pc:docMk/>
            <pc:sldMk cId="1496010176" sldId="259"/>
            <ac:spMk id="7" creationId="{100EDD19-6802-4EC3-95CE-CFFAB042CFD6}"/>
          </ac:spMkLst>
        </pc:spChg>
        <pc:spChg chg="add del">
          <ac:chgData name="Li, Meiqin (ml2vq)" userId="6ca602e4-c3af-4be5-b88c-20df0eb806d5" providerId="ADAL" clId="{598ABDDB-8075-0B48-B8F1-8368BB95CCEA}" dt="2023-03-20T02:34:12.079" v="189"/>
          <ac:spMkLst>
            <pc:docMk/>
            <pc:sldMk cId="1496010176" sldId="259"/>
            <ac:spMk id="8" creationId="{100EDD19-6802-4EC3-95CE-CFFAB042CFD6}"/>
          </ac:spMkLst>
        </pc:spChg>
        <pc:spChg chg="add del mod">
          <ac:chgData name="Li, Meiqin (ml2vq)" userId="6ca602e4-c3af-4be5-b88c-20df0eb806d5" providerId="ADAL" clId="{598ABDDB-8075-0B48-B8F1-8368BB95CCEA}" dt="2023-03-20T02:55:24.665" v="664"/>
          <ac:spMkLst>
            <pc:docMk/>
            <pc:sldMk cId="1496010176" sldId="259"/>
            <ac:spMk id="9" creationId="{DB17E863-922E-4C26-BD64-E8FD41D28661}"/>
          </ac:spMkLst>
        </pc:spChg>
        <pc:spChg chg="add del">
          <ac:chgData name="Li, Meiqin (ml2vq)" userId="6ca602e4-c3af-4be5-b88c-20df0eb806d5" providerId="ADAL" clId="{598ABDDB-8075-0B48-B8F1-8368BB95CCEA}" dt="2023-03-20T02:34:12.079" v="189"/>
          <ac:spMkLst>
            <pc:docMk/>
            <pc:sldMk cId="1496010176" sldId="259"/>
            <ac:spMk id="10" creationId="{DB17E863-922E-4C26-BD64-E8FD41D28661}"/>
          </ac:spMkLst>
        </pc:spChg>
        <pc:spChg chg="add del">
          <ac:chgData name="Li, Meiqin (ml2vq)" userId="6ca602e4-c3af-4be5-b88c-20df0eb806d5" providerId="ADAL" clId="{598ABDDB-8075-0B48-B8F1-8368BB95CCEA}" dt="2023-03-20T02:51:47.798" v="633"/>
          <ac:spMkLst>
            <pc:docMk/>
            <pc:sldMk cId="1496010176" sldId="259"/>
            <ac:spMk id="11" creationId="{100EDD19-6802-4EC3-95CE-CFFAB042CFD6}"/>
          </ac:spMkLst>
        </pc:spChg>
        <pc:spChg chg="add del mod">
          <ac:chgData name="Li, Meiqin (ml2vq)" userId="6ca602e4-c3af-4be5-b88c-20df0eb806d5" providerId="ADAL" clId="{598ABDDB-8075-0B48-B8F1-8368BB95CCEA}" dt="2023-03-20T02:55:24.088" v="661" actId="26606"/>
          <ac:spMkLst>
            <pc:docMk/>
            <pc:sldMk cId="1496010176" sldId="259"/>
            <ac:spMk id="12" creationId="{100EDD19-6802-4EC3-95CE-CFFAB042CFD6}"/>
          </ac:spMkLst>
        </pc:spChg>
        <pc:spChg chg="add del">
          <ac:chgData name="Li, Meiqin (ml2vq)" userId="6ca602e4-c3af-4be5-b88c-20df0eb806d5" providerId="ADAL" clId="{598ABDDB-8075-0B48-B8F1-8368BB95CCEA}" dt="2023-03-20T02:51:47.798" v="633"/>
          <ac:spMkLst>
            <pc:docMk/>
            <pc:sldMk cId="1496010176" sldId="259"/>
            <ac:spMk id="13" creationId="{DB17E863-922E-4C26-BD64-E8FD41D28661}"/>
          </ac:spMkLst>
        </pc:spChg>
        <pc:spChg chg="add del mod">
          <ac:chgData name="Li, Meiqin (ml2vq)" userId="6ca602e4-c3af-4be5-b88c-20df0eb806d5" providerId="ADAL" clId="{598ABDDB-8075-0B48-B8F1-8368BB95CCEA}" dt="2023-03-20T02:55:24.088" v="661" actId="26606"/>
          <ac:spMkLst>
            <pc:docMk/>
            <pc:sldMk cId="1496010176" sldId="259"/>
            <ac:spMk id="14" creationId="{DB17E863-922E-4C26-BD64-E8FD41D28661}"/>
          </ac:spMkLst>
        </pc:spChg>
        <pc:spChg chg="add del">
          <ac:chgData name="Li, Meiqin (ml2vq)" userId="6ca602e4-c3af-4be5-b88c-20df0eb806d5" providerId="ADAL" clId="{598ABDDB-8075-0B48-B8F1-8368BB95CCEA}" dt="2023-03-21T04:19:30.705" v="3378" actId="26606"/>
          <ac:spMkLst>
            <pc:docMk/>
            <pc:sldMk cId="1496010176" sldId="259"/>
            <ac:spMk id="15" creationId="{100EDD19-6802-4EC3-95CE-CFFAB042CFD6}"/>
          </ac:spMkLst>
        </pc:spChg>
        <pc:spChg chg="add del">
          <ac:chgData name="Li, Meiqin (ml2vq)" userId="6ca602e4-c3af-4be5-b88c-20df0eb806d5" providerId="ADAL" clId="{598ABDDB-8075-0B48-B8F1-8368BB95CCEA}" dt="2023-03-21T04:19:30.705" v="3378" actId="26606"/>
          <ac:spMkLst>
            <pc:docMk/>
            <pc:sldMk cId="1496010176" sldId="259"/>
            <ac:spMk id="16" creationId="{DB17E863-922E-4C26-BD64-E8FD41D28661}"/>
          </ac:spMkLst>
        </pc:spChg>
        <pc:spChg chg="add del">
          <ac:chgData name="Li, Meiqin (ml2vq)" userId="6ca602e4-c3af-4be5-b88c-20df0eb806d5" providerId="ADAL" clId="{598ABDDB-8075-0B48-B8F1-8368BB95CCEA}" dt="2023-03-21T04:09:54.115" v="3264" actId="26606"/>
          <ac:spMkLst>
            <pc:docMk/>
            <pc:sldMk cId="1496010176" sldId="259"/>
            <ac:spMk id="22" creationId="{79BB35BC-D5C2-4C8B-A22A-A71E6191913B}"/>
          </ac:spMkLst>
        </pc:spChg>
        <pc:spChg chg="add del">
          <ac:chgData name="Li, Meiqin (ml2vq)" userId="6ca602e4-c3af-4be5-b88c-20df0eb806d5" providerId="ADAL" clId="{598ABDDB-8075-0B48-B8F1-8368BB95CCEA}" dt="2023-03-21T04:18:41.818" v="3369" actId="26606"/>
          <ac:spMkLst>
            <pc:docMk/>
            <pc:sldMk cId="1496010176" sldId="259"/>
            <ac:spMk id="23" creationId="{B50AB553-2A96-4A92-96F2-93548E096954}"/>
          </ac:spMkLst>
        </pc:spChg>
        <pc:spChg chg="add del">
          <ac:chgData name="Li, Meiqin (ml2vq)" userId="6ca602e4-c3af-4be5-b88c-20df0eb806d5" providerId="ADAL" clId="{598ABDDB-8075-0B48-B8F1-8368BB95CCEA}" dt="2023-03-21T04:19:01.676" v="3377" actId="26606"/>
          <ac:spMkLst>
            <pc:docMk/>
            <pc:sldMk cId="1496010176" sldId="259"/>
            <ac:spMk id="24" creationId="{D1EA859B-E555-4109-94F3-6700E046E008}"/>
          </ac:spMkLst>
        </pc:spChg>
        <pc:spChg chg="add del">
          <ac:chgData name="Li, Meiqin (ml2vq)" userId="6ca602e4-c3af-4be5-b88c-20df0eb806d5" providerId="ADAL" clId="{598ABDDB-8075-0B48-B8F1-8368BB95CCEA}" dt="2023-03-21T04:19:01.676" v="3377" actId="26606"/>
          <ac:spMkLst>
            <pc:docMk/>
            <pc:sldMk cId="1496010176" sldId="259"/>
            <ac:spMk id="25" creationId="{04812C46-200A-4DEB-A05E-3ED6C68C2387}"/>
          </ac:spMkLst>
        </pc:spChg>
        <pc:spChg chg="add del">
          <ac:chgData name="Li, Meiqin (ml2vq)" userId="6ca602e4-c3af-4be5-b88c-20df0eb806d5" providerId="ADAL" clId="{598ABDDB-8075-0B48-B8F1-8368BB95CCEA}" dt="2023-03-21T04:19:01.676" v="3377" actId="26606"/>
          <ac:spMkLst>
            <pc:docMk/>
            <pc:sldMk cId="1496010176" sldId="259"/>
            <ac:spMk id="27" creationId="{139F671E-7E06-2A99-3947-427DAE123F64}"/>
          </ac:spMkLst>
        </pc:spChg>
        <pc:spChg chg="add">
          <ac:chgData name="Li, Meiqin (ml2vq)" userId="6ca602e4-c3af-4be5-b88c-20df0eb806d5" providerId="ADAL" clId="{598ABDDB-8075-0B48-B8F1-8368BB95CCEA}" dt="2023-03-21T04:19:30.705" v="3378" actId="26606"/>
          <ac:spMkLst>
            <pc:docMk/>
            <pc:sldMk cId="1496010176" sldId="259"/>
            <ac:spMk id="28" creationId="{5D13CC36-B950-4F02-9BAF-9A7EB267398C}"/>
          </ac:spMkLst>
        </pc:spChg>
        <pc:spChg chg="add">
          <ac:chgData name="Li, Meiqin (ml2vq)" userId="6ca602e4-c3af-4be5-b88c-20df0eb806d5" providerId="ADAL" clId="{598ABDDB-8075-0B48-B8F1-8368BB95CCEA}" dt="2023-03-21T04:19:30.705" v="3378" actId="26606"/>
          <ac:spMkLst>
            <pc:docMk/>
            <pc:sldMk cId="1496010176" sldId="259"/>
            <ac:spMk id="29" creationId="{D1BDED99-B35B-4FEE-A274-8E8DB6FEEECF}"/>
          </ac:spMkLst>
        </pc:spChg>
        <pc:graphicFrameChg chg="add del">
          <ac:chgData name="Li, Meiqin (ml2vq)" userId="6ca602e4-c3af-4be5-b88c-20df0eb806d5" providerId="ADAL" clId="{598ABDDB-8075-0B48-B8F1-8368BB95CCEA}" dt="2023-03-21T04:10:11.768" v="3266" actId="26606"/>
          <ac:graphicFrameMkLst>
            <pc:docMk/>
            <pc:sldMk cId="1496010176" sldId="259"/>
            <ac:graphicFrameMk id="19" creationId="{0A442C14-ECF9-F620-C866-1B998F3F4C27}"/>
          </ac:graphicFrameMkLst>
        </pc:graphicFrameChg>
        <pc:graphicFrameChg chg="add del">
          <ac:chgData name="Li, Meiqin (ml2vq)" userId="6ca602e4-c3af-4be5-b88c-20df0eb806d5" providerId="ADAL" clId="{598ABDDB-8075-0B48-B8F1-8368BB95CCEA}" dt="2023-03-21T04:18:41.818" v="3369" actId="26606"/>
          <ac:graphicFrameMkLst>
            <pc:docMk/>
            <pc:sldMk cId="1496010176" sldId="259"/>
            <ac:graphicFrameMk id="21" creationId="{F8AF501F-56EF-E74D-ABCC-DE2A88FFFC2A}"/>
          </ac:graphicFrameMkLst>
        </pc:graphicFrameChg>
        <pc:picChg chg="add del">
          <ac:chgData name="Li, Meiqin (ml2vq)" userId="6ca602e4-c3af-4be5-b88c-20df0eb806d5" providerId="ADAL" clId="{598ABDDB-8075-0B48-B8F1-8368BB95CCEA}" dt="2023-03-21T04:09:54.115" v="3264" actId="26606"/>
          <ac:picMkLst>
            <pc:docMk/>
            <pc:sldMk cId="1496010176" sldId="259"/>
            <ac:picMk id="18" creationId="{A3871674-3815-0EE9-FB2E-EC2014304F6E}"/>
          </ac:picMkLst>
        </pc:picChg>
        <pc:picChg chg="add del">
          <ac:chgData name="Li, Meiqin (ml2vq)" userId="6ca602e4-c3af-4be5-b88c-20df0eb806d5" providerId="ADAL" clId="{598ABDDB-8075-0B48-B8F1-8368BB95CCEA}" dt="2023-03-21T04:18:41.818" v="3369" actId="26606"/>
          <ac:picMkLst>
            <pc:docMk/>
            <pc:sldMk cId="1496010176" sldId="259"/>
            <ac:picMk id="20" creationId="{FB7C8C36-D1F3-57FA-6908-4C892DA85A76}"/>
          </ac:picMkLst>
        </pc:picChg>
        <pc:picChg chg="add del mod">
          <ac:chgData name="Li, Meiqin (ml2vq)" userId="6ca602e4-c3af-4be5-b88c-20df0eb806d5" providerId="ADAL" clId="{598ABDDB-8075-0B48-B8F1-8368BB95CCEA}" dt="2023-03-21T04:19:01.676" v="3377" actId="26606"/>
          <ac:picMkLst>
            <pc:docMk/>
            <pc:sldMk cId="1496010176" sldId="259"/>
            <ac:picMk id="26" creationId="{A35D5C2B-99A5-E997-CFB6-1E1C40A77E97}"/>
          </ac:picMkLst>
        </pc:picChg>
        <pc:picChg chg="add mod">
          <ac:chgData name="Li, Meiqin (ml2vq)" userId="6ca602e4-c3af-4be5-b88c-20df0eb806d5" providerId="ADAL" clId="{598ABDDB-8075-0B48-B8F1-8368BB95CCEA}" dt="2023-03-21T04:19:57.667" v="3383" actId="14100"/>
          <ac:picMkLst>
            <pc:docMk/>
            <pc:sldMk cId="1496010176" sldId="259"/>
            <ac:picMk id="30" creationId="{9E4D6622-8EE4-3F3E-CBC7-2565ED75970E}"/>
          </ac:picMkLst>
        </pc:picChg>
      </pc:sldChg>
      <pc:sldChg chg="addSp delSp modSp mod setBg modAnim delDesignElem">
        <pc:chgData name="Li, Meiqin (ml2vq)" userId="6ca602e4-c3af-4be5-b88c-20df0eb806d5" providerId="ADAL" clId="{598ABDDB-8075-0B48-B8F1-8368BB95CCEA}" dt="2023-03-21T04:59:06.119" v="3828"/>
        <pc:sldMkLst>
          <pc:docMk/>
          <pc:sldMk cId="1767320516" sldId="260"/>
        </pc:sldMkLst>
        <pc:spChg chg="mod">
          <ac:chgData name="Li, Meiqin (ml2vq)" userId="6ca602e4-c3af-4be5-b88c-20df0eb806d5" providerId="ADAL" clId="{598ABDDB-8075-0B48-B8F1-8368BB95CCEA}" dt="2023-03-21T04:42:25.333" v="3700" actId="26606"/>
          <ac:spMkLst>
            <pc:docMk/>
            <pc:sldMk cId="1767320516" sldId="260"/>
            <ac:spMk id="2" creationId="{821D0A39-6470-2CB1-6756-FAE1165434AA}"/>
          </ac:spMkLst>
        </pc:spChg>
        <pc:spChg chg="add del mod">
          <ac:chgData name="Li, Meiqin (ml2vq)" userId="6ca602e4-c3af-4be5-b88c-20df0eb806d5" providerId="ADAL" clId="{598ABDDB-8075-0B48-B8F1-8368BB95CCEA}" dt="2023-03-21T04:09:21.359" v="3262" actId="26606"/>
          <ac:spMkLst>
            <pc:docMk/>
            <pc:sldMk cId="1767320516" sldId="260"/>
            <ac:spMk id="3" creationId="{AF0B580F-7ADA-9DD5-323B-180EA3BBD048}"/>
          </ac:spMkLst>
        </pc:spChg>
        <pc:spChg chg="add del mod">
          <ac:chgData name="Li, Meiqin (ml2vq)" userId="6ca602e4-c3af-4be5-b88c-20df0eb806d5" providerId="ADAL" clId="{598ABDDB-8075-0B48-B8F1-8368BB95CCEA}" dt="2023-03-20T02:55:24.665" v="664"/>
          <ac:spMkLst>
            <pc:docMk/>
            <pc:sldMk cId="1767320516" sldId="260"/>
            <ac:spMk id="5" creationId="{100EDD19-6802-4EC3-95CE-CFFAB042CFD6}"/>
          </ac:spMkLst>
        </pc:spChg>
        <pc:spChg chg="add del mod">
          <ac:chgData name="Li, Meiqin (ml2vq)" userId="6ca602e4-c3af-4be5-b88c-20df0eb806d5" providerId="ADAL" clId="{598ABDDB-8075-0B48-B8F1-8368BB95CCEA}" dt="2023-03-20T02:55:24.665" v="664"/>
          <ac:spMkLst>
            <pc:docMk/>
            <pc:sldMk cId="1767320516" sldId="260"/>
            <ac:spMk id="6" creationId="{DB17E863-922E-4C26-BD64-E8FD41D28661}"/>
          </ac:spMkLst>
        </pc:spChg>
        <pc:spChg chg="add del">
          <ac:chgData name="Li, Meiqin (ml2vq)" userId="6ca602e4-c3af-4be5-b88c-20df0eb806d5" providerId="ADAL" clId="{598ABDDB-8075-0B48-B8F1-8368BB95CCEA}" dt="2023-03-20T02:51:47.798" v="633"/>
          <ac:spMkLst>
            <pc:docMk/>
            <pc:sldMk cId="1767320516" sldId="260"/>
            <ac:spMk id="8" creationId="{100EDD19-6802-4EC3-95CE-CFFAB042CFD6}"/>
          </ac:spMkLst>
        </pc:spChg>
        <pc:spChg chg="add del">
          <ac:chgData name="Li, Meiqin (ml2vq)" userId="6ca602e4-c3af-4be5-b88c-20df0eb806d5" providerId="ADAL" clId="{598ABDDB-8075-0B48-B8F1-8368BB95CCEA}" dt="2023-03-21T04:09:21.351" v="3261" actId="26606"/>
          <ac:spMkLst>
            <pc:docMk/>
            <pc:sldMk cId="1767320516" sldId="260"/>
            <ac:spMk id="9" creationId="{2E442304-DDBD-4F7B-8017-36BCC863FB40}"/>
          </ac:spMkLst>
        </pc:spChg>
        <pc:spChg chg="add del">
          <ac:chgData name="Li, Meiqin (ml2vq)" userId="6ca602e4-c3af-4be5-b88c-20df0eb806d5" providerId="ADAL" clId="{598ABDDB-8075-0B48-B8F1-8368BB95CCEA}" dt="2023-03-20T02:51:47.798" v="633"/>
          <ac:spMkLst>
            <pc:docMk/>
            <pc:sldMk cId="1767320516" sldId="260"/>
            <ac:spMk id="10" creationId="{DB17E863-922E-4C26-BD64-E8FD41D28661}"/>
          </ac:spMkLst>
        </pc:spChg>
        <pc:spChg chg="add del">
          <ac:chgData name="Li, Meiqin (ml2vq)" userId="6ca602e4-c3af-4be5-b88c-20df0eb806d5" providerId="ADAL" clId="{598ABDDB-8075-0B48-B8F1-8368BB95CCEA}" dt="2023-03-21T04:09:21.351" v="3261" actId="26606"/>
          <ac:spMkLst>
            <pc:docMk/>
            <pc:sldMk cId="1767320516" sldId="260"/>
            <ac:spMk id="11" creationId="{5E107275-3853-46FD-A241-DE4355A42675}"/>
          </ac:spMkLst>
        </pc:spChg>
        <pc:spChg chg="add del">
          <ac:chgData name="Li, Meiqin (ml2vq)" userId="6ca602e4-c3af-4be5-b88c-20df0eb806d5" providerId="ADAL" clId="{598ABDDB-8075-0B48-B8F1-8368BB95CCEA}" dt="2023-03-21T04:42:25.333" v="3700" actId="26606"/>
          <ac:spMkLst>
            <pc:docMk/>
            <pc:sldMk cId="1767320516" sldId="260"/>
            <ac:spMk id="14" creationId="{100EDD19-6802-4EC3-95CE-CFFAB042CFD6}"/>
          </ac:spMkLst>
        </pc:spChg>
        <pc:spChg chg="add del">
          <ac:chgData name="Li, Meiqin (ml2vq)" userId="6ca602e4-c3af-4be5-b88c-20df0eb806d5" providerId="ADAL" clId="{598ABDDB-8075-0B48-B8F1-8368BB95CCEA}" dt="2023-03-21T04:42:25.333" v="3700" actId="26606"/>
          <ac:spMkLst>
            <pc:docMk/>
            <pc:sldMk cId="1767320516" sldId="260"/>
            <ac:spMk id="15" creationId="{DB17E863-922E-4C26-BD64-E8FD41D28661}"/>
          </ac:spMkLst>
        </pc:spChg>
        <pc:spChg chg="add del mod">
          <ac:chgData name="Li, Meiqin (ml2vq)" userId="6ca602e4-c3af-4be5-b88c-20df0eb806d5" providerId="ADAL" clId="{598ABDDB-8075-0B48-B8F1-8368BB95CCEA}" dt="2023-03-21T04:42:25.333" v="3700" actId="26606"/>
          <ac:spMkLst>
            <pc:docMk/>
            <pc:sldMk cId="1767320516" sldId="260"/>
            <ac:spMk id="16" creationId="{AF0B580F-7ADA-9DD5-323B-180EA3BBD048}"/>
          </ac:spMkLst>
        </pc:spChg>
        <pc:spChg chg="add del">
          <ac:chgData name="Li, Meiqin (ml2vq)" userId="6ca602e4-c3af-4be5-b88c-20df0eb806d5" providerId="ADAL" clId="{598ABDDB-8075-0B48-B8F1-8368BB95CCEA}" dt="2023-03-21T04:42:25.333" v="3700" actId="26606"/>
          <ac:spMkLst>
            <pc:docMk/>
            <pc:sldMk cId="1767320516" sldId="260"/>
            <ac:spMk id="21" creationId="{777A147A-9ED8-46B4-8660-1B3C2AA880B5}"/>
          </ac:spMkLst>
        </pc:spChg>
        <pc:spChg chg="add del">
          <ac:chgData name="Li, Meiqin (ml2vq)" userId="6ca602e4-c3af-4be5-b88c-20df0eb806d5" providerId="ADAL" clId="{598ABDDB-8075-0B48-B8F1-8368BB95CCEA}" dt="2023-03-21T04:42:25.333" v="3700" actId="26606"/>
          <ac:spMkLst>
            <pc:docMk/>
            <pc:sldMk cId="1767320516" sldId="260"/>
            <ac:spMk id="22" creationId="{5D6C15A0-C087-4593-8414-2B4EC1CDC3DE}"/>
          </ac:spMkLst>
        </pc:spChg>
        <pc:spChg chg="add del">
          <ac:chgData name="Li, Meiqin (ml2vq)" userId="6ca602e4-c3af-4be5-b88c-20df0eb806d5" providerId="ADAL" clId="{598ABDDB-8075-0B48-B8F1-8368BB95CCEA}" dt="2023-03-21T04:10:22.218" v="3268" actId="26606"/>
          <ac:spMkLst>
            <pc:docMk/>
            <pc:sldMk cId="1767320516" sldId="260"/>
            <ac:spMk id="23" creationId="{B50AB553-2A96-4A92-96F2-93548E096954}"/>
          </ac:spMkLst>
        </pc:spChg>
        <pc:graphicFrameChg chg="add del modGraphic">
          <ac:chgData name="Li, Meiqin (ml2vq)" userId="6ca602e4-c3af-4be5-b88c-20df0eb806d5" providerId="ADAL" clId="{598ABDDB-8075-0B48-B8F1-8368BB95CCEA}" dt="2023-03-21T04:11:14.117" v="3282" actId="1032"/>
          <ac:graphicFrameMkLst>
            <pc:docMk/>
            <pc:sldMk cId="1767320516" sldId="260"/>
            <ac:graphicFrameMk id="4" creationId="{4C67A60B-4EAD-A3CC-6E7D-C390DF47B6D0}"/>
          </ac:graphicFrameMkLst>
        </pc:graphicFrameChg>
        <pc:graphicFrameChg chg="add del">
          <ac:chgData name="Li, Meiqin (ml2vq)" userId="6ca602e4-c3af-4be5-b88c-20df0eb806d5" providerId="ADAL" clId="{598ABDDB-8075-0B48-B8F1-8368BB95CCEA}" dt="2023-03-21T04:08:32.880" v="3259" actId="26606"/>
          <ac:graphicFrameMkLst>
            <pc:docMk/>
            <pc:sldMk cId="1767320516" sldId="260"/>
            <ac:graphicFrameMk id="7" creationId="{ABF949CC-4425-DBEF-1660-15E4A7C4709C}"/>
          </ac:graphicFrameMkLst>
        </pc:graphicFrameChg>
        <pc:graphicFrameChg chg="add del">
          <ac:chgData name="Li, Meiqin (ml2vq)" userId="6ca602e4-c3af-4be5-b88c-20df0eb806d5" providerId="ADAL" clId="{598ABDDB-8075-0B48-B8F1-8368BB95CCEA}" dt="2023-03-21T04:09:21.351" v="3261" actId="26606"/>
          <ac:graphicFrameMkLst>
            <pc:docMk/>
            <pc:sldMk cId="1767320516" sldId="260"/>
            <ac:graphicFrameMk id="12" creationId="{2E5340E8-F93E-C0E2-BCA1-D6DE70CA2B95}"/>
          </ac:graphicFrameMkLst>
        </pc:graphicFrameChg>
        <pc:graphicFrameChg chg="add del mod modGraphic">
          <ac:chgData name="Li, Meiqin (ml2vq)" userId="6ca602e4-c3af-4be5-b88c-20df0eb806d5" providerId="ADAL" clId="{598ABDDB-8075-0B48-B8F1-8368BB95CCEA}" dt="2023-03-21T04:12:38.794" v="3298" actId="1032"/>
          <ac:graphicFrameMkLst>
            <pc:docMk/>
            <pc:sldMk cId="1767320516" sldId="260"/>
            <ac:graphicFrameMk id="13" creationId="{F506A26D-4DF0-3574-06CC-A352BA951D02}"/>
          </ac:graphicFrameMkLst>
        </pc:graphicFrameChg>
        <pc:graphicFrameChg chg="add del">
          <ac:chgData name="Li, Meiqin (ml2vq)" userId="6ca602e4-c3af-4be5-b88c-20df0eb806d5" providerId="ADAL" clId="{598ABDDB-8075-0B48-B8F1-8368BB95CCEA}" dt="2023-03-21T04:10:22.218" v="3268" actId="26606"/>
          <ac:graphicFrameMkLst>
            <pc:docMk/>
            <pc:sldMk cId="1767320516" sldId="260"/>
            <ac:graphicFrameMk id="18" creationId="{13370C50-478F-611F-CCC7-9A0A0F54930B}"/>
          </ac:graphicFrameMkLst>
        </pc:graphicFrameChg>
        <pc:graphicFrameChg chg="add del mod">
          <ac:chgData name="Li, Meiqin (ml2vq)" userId="6ca602e4-c3af-4be5-b88c-20df0eb806d5" providerId="ADAL" clId="{598ABDDB-8075-0B48-B8F1-8368BB95CCEA}" dt="2023-03-21T04:14:35.038" v="3307" actId="26606"/>
          <ac:graphicFrameMkLst>
            <pc:docMk/>
            <pc:sldMk cId="1767320516" sldId="260"/>
            <ac:graphicFrameMk id="20" creationId="{38B2293A-96EA-EF8F-29A5-287E1FB88C4B}"/>
          </ac:graphicFrameMkLst>
        </pc:graphicFrameChg>
        <pc:picChg chg="add del">
          <ac:chgData name="Li, Meiqin (ml2vq)" userId="6ca602e4-c3af-4be5-b88c-20df0eb806d5" providerId="ADAL" clId="{598ABDDB-8075-0B48-B8F1-8368BB95CCEA}" dt="2023-03-21T04:10:22.218" v="3268" actId="26606"/>
          <ac:picMkLst>
            <pc:docMk/>
            <pc:sldMk cId="1767320516" sldId="260"/>
            <ac:picMk id="19" creationId="{126693E5-22EF-186F-CB45-7B735FD384EA}"/>
          </ac:picMkLst>
        </pc:picChg>
      </pc:sldChg>
      <pc:sldChg chg="addSp delSp modSp mod setBg delDesignElem">
        <pc:chgData name="Li, Meiqin (ml2vq)" userId="6ca602e4-c3af-4be5-b88c-20df0eb806d5" providerId="ADAL" clId="{598ABDDB-8075-0B48-B8F1-8368BB95CCEA}" dt="2023-03-20T03:30:42.711" v="1114" actId="27636"/>
        <pc:sldMkLst>
          <pc:docMk/>
          <pc:sldMk cId="4218886686" sldId="261"/>
        </pc:sldMkLst>
        <pc:spChg chg="mod">
          <ac:chgData name="Li, Meiqin (ml2vq)" userId="6ca602e4-c3af-4be5-b88c-20df0eb806d5" providerId="ADAL" clId="{598ABDDB-8075-0B48-B8F1-8368BB95CCEA}" dt="2023-03-20T02:55:24.665" v="664"/>
          <ac:spMkLst>
            <pc:docMk/>
            <pc:sldMk cId="4218886686" sldId="261"/>
            <ac:spMk id="2" creationId="{52F6B505-2DAE-D861-87C6-47AA97674FF6}"/>
          </ac:spMkLst>
        </pc:spChg>
        <pc:spChg chg="mod">
          <ac:chgData name="Li, Meiqin (ml2vq)" userId="6ca602e4-c3af-4be5-b88c-20df0eb806d5" providerId="ADAL" clId="{598ABDDB-8075-0B48-B8F1-8368BB95CCEA}" dt="2023-03-20T03:30:42.711" v="1114" actId="27636"/>
          <ac:spMkLst>
            <pc:docMk/>
            <pc:sldMk cId="4218886686" sldId="261"/>
            <ac:spMk id="3" creationId="{265C1E41-681B-4FA0-F8DF-B9BC050DC513}"/>
          </ac:spMkLst>
        </pc:spChg>
        <pc:spChg chg="add del mod">
          <ac:chgData name="Li, Meiqin (ml2vq)" userId="6ca602e4-c3af-4be5-b88c-20df0eb806d5" providerId="ADAL" clId="{598ABDDB-8075-0B48-B8F1-8368BB95CCEA}" dt="2023-03-20T02:55:24.665" v="664"/>
          <ac:spMkLst>
            <pc:docMk/>
            <pc:sldMk cId="4218886686" sldId="261"/>
            <ac:spMk id="8" creationId="{100EDD19-6802-4EC3-95CE-CFFAB042CFD6}"/>
          </ac:spMkLst>
        </pc:spChg>
        <pc:spChg chg="add del mod">
          <ac:chgData name="Li, Meiqin (ml2vq)" userId="6ca602e4-c3af-4be5-b88c-20df0eb806d5" providerId="ADAL" clId="{598ABDDB-8075-0B48-B8F1-8368BB95CCEA}" dt="2023-03-20T02:55:24.665" v="664"/>
          <ac:spMkLst>
            <pc:docMk/>
            <pc:sldMk cId="4218886686" sldId="261"/>
            <ac:spMk id="10" creationId="{DB17E863-922E-4C26-BD64-E8FD41D28661}"/>
          </ac:spMkLst>
        </pc:spChg>
      </pc:sldChg>
      <pc:sldChg chg="addSp delSp modSp mod setBg modAnim">
        <pc:chgData name="Li, Meiqin (ml2vq)" userId="6ca602e4-c3af-4be5-b88c-20df0eb806d5" providerId="ADAL" clId="{598ABDDB-8075-0B48-B8F1-8368BB95CCEA}" dt="2023-03-21T04:57:02.145" v="3812"/>
        <pc:sldMkLst>
          <pc:docMk/>
          <pc:sldMk cId="1803563963" sldId="262"/>
        </pc:sldMkLst>
        <pc:spChg chg="mod">
          <ac:chgData name="Li, Meiqin (ml2vq)" userId="6ca602e4-c3af-4be5-b88c-20df0eb806d5" providerId="ADAL" clId="{598ABDDB-8075-0B48-B8F1-8368BB95CCEA}" dt="2023-03-21T04:46:16.382" v="3725" actId="26606"/>
          <ac:spMkLst>
            <pc:docMk/>
            <pc:sldMk cId="1803563963" sldId="262"/>
            <ac:spMk id="2" creationId="{DFEC8BBB-4A80-39D8-A1D8-A0C7F1C52D94}"/>
          </ac:spMkLst>
        </pc:spChg>
        <pc:spChg chg="del mod">
          <ac:chgData name="Li, Meiqin (ml2vq)" userId="6ca602e4-c3af-4be5-b88c-20df0eb806d5" providerId="ADAL" clId="{598ABDDB-8075-0B48-B8F1-8368BB95CCEA}" dt="2023-03-21T04:46:16.382" v="3725" actId="26606"/>
          <ac:spMkLst>
            <pc:docMk/>
            <pc:sldMk cId="1803563963" sldId="262"/>
            <ac:spMk id="3" creationId="{6302CE49-3B8C-3D05-62A1-B97F1F241F59}"/>
          </ac:spMkLst>
        </pc:spChg>
        <pc:spChg chg="add del">
          <ac:chgData name="Li, Meiqin (ml2vq)" userId="6ca602e4-c3af-4be5-b88c-20df0eb806d5" providerId="ADAL" clId="{598ABDDB-8075-0B48-B8F1-8368BB95CCEA}" dt="2023-03-21T04:46:16.382" v="3725" actId="26606"/>
          <ac:spMkLst>
            <pc:docMk/>
            <pc:sldMk cId="1803563963" sldId="262"/>
            <ac:spMk id="8" creationId="{100EDD19-6802-4EC3-95CE-CFFAB042CFD6}"/>
          </ac:spMkLst>
        </pc:spChg>
        <pc:spChg chg="add del">
          <ac:chgData name="Li, Meiqin (ml2vq)" userId="6ca602e4-c3af-4be5-b88c-20df0eb806d5" providerId="ADAL" clId="{598ABDDB-8075-0B48-B8F1-8368BB95CCEA}" dt="2023-03-21T04:46:16.382" v="3725" actId="26606"/>
          <ac:spMkLst>
            <pc:docMk/>
            <pc:sldMk cId="1803563963" sldId="262"/>
            <ac:spMk id="10" creationId="{DB17E863-922E-4C26-BD64-E8FD41D28661}"/>
          </ac:spMkLst>
        </pc:spChg>
        <pc:spChg chg="add">
          <ac:chgData name="Li, Meiqin (ml2vq)" userId="6ca602e4-c3af-4be5-b88c-20df0eb806d5" providerId="ADAL" clId="{598ABDDB-8075-0B48-B8F1-8368BB95CCEA}" dt="2023-03-21T04:46:16.382" v="3725" actId="26606"/>
          <ac:spMkLst>
            <pc:docMk/>
            <pc:sldMk cId="1803563963" sldId="262"/>
            <ac:spMk id="17" creationId="{257363FD-7E77-4145-9483-331A807ADF0E}"/>
          </ac:spMkLst>
        </pc:spChg>
        <pc:graphicFrameChg chg="add modGraphic">
          <ac:chgData name="Li, Meiqin (ml2vq)" userId="6ca602e4-c3af-4be5-b88c-20df0eb806d5" providerId="ADAL" clId="{598ABDDB-8075-0B48-B8F1-8368BB95CCEA}" dt="2023-03-21T04:53:18.449" v="3783" actId="207"/>
          <ac:graphicFrameMkLst>
            <pc:docMk/>
            <pc:sldMk cId="1803563963" sldId="262"/>
            <ac:graphicFrameMk id="12" creationId="{CA4FD712-0973-9DA0-C8FC-66404C16FB00}"/>
          </ac:graphicFrameMkLst>
        </pc:graphicFrameChg>
        <pc:picChg chg="add mod">
          <ac:chgData name="Li, Meiqin (ml2vq)" userId="6ca602e4-c3af-4be5-b88c-20df0eb806d5" providerId="ADAL" clId="{598ABDDB-8075-0B48-B8F1-8368BB95CCEA}" dt="2023-03-21T04:53:19.718" v="3784" actId="1076"/>
          <ac:picMkLst>
            <pc:docMk/>
            <pc:sldMk cId="1803563963" sldId="262"/>
            <ac:picMk id="13" creationId="{0C1FB8A6-0CCC-3A38-DD54-0ACE65558551}"/>
          </ac:picMkLst>
        </pc:picChg>
      </pc:sldChg>
      <pc:sldChg chg="modSp del mod">
        <pc:chgData name="Li, Meiqin (ml2vq)" userId="6ca602e4-c3af-4be5-b88c-20df0eb806d5" providerId="ADAL" clId="{598ABDDB-8075-0B48-B8F1-8368BB95CCEA}" dt="2023-03-21T03:03:49.360" v="2023" actId="2696"/>
        <pc:sldMkLst>
          <pc:docMk/>
          <pc:sldMk cId="1057101209" sldId="263"/>
        </pc:sldMkLst>
        <pc:spChg chg="mod">
          <ac:chgData name="Li, Meiqin (ml2vq)" userId="6ca602e4-c3af-4be5-b88c-20df0eb806d5" providerId="ADAL" clId="{598ABDDB-8075-0B48-B8F1-8368BB95CCEA}" dt="2023-03-20T02:55:24.665" v="664"/>
          <ac:spMkLst>
            <pc:docMk/>
            <pc:sldMk cId="1057101209" sldId="263"/>
            <ac:spMk id="2" creationId="{EA6C6A6A-B9B5-651D-924B-89040433EC34}"/>
          </ac:spMkLst>
        </pc:spChg>
        <pc:spChg chg="mod">
          <ac:chgData name="Li, Meiqin (ml2vq)" userId="6ca602e4-c3af-4be5-b88c-20df0eb806d5" providerId="ADAL" clId="{598ABDDB-8075-0B48-B8F1-8368BB95CCEA}" dt="2023-03-20T02:55:24.665" v="664"/>
          <ac:spMkLst>
            <pc:docMk/>
            <pc:sldMk cId="1057101209" sldId="263"/>
            <ac:spMk id="3" creationId="{745BB842-63A3-9A9B-D6DF-DBB1E20BA735}"/>
          </ac:spMkLst>
        </pc:spChg>
      </pc:sldChg>
      <pc:sldChg chg="addSp delSp modSp mod setBg modAnim">
        <pc:chgData name="Li, Meiqin (ml2vq)" userId="6ca602e4-c3af-4be5-b88c-20df0eb806d5" providerId="ADAL" clId="{598ABDDB-8075-0B48-B8F1-8368BB95CCEA}" dt="2023-03-21T04:57:37.605" v="3817"/>
        <pc:sldMkLst>
          <pc:docMk/>
          <pc:sldMk cId="2571727510" sldId="264"/>
        </pc:sldMkLst>
        <pc:spChg chg="mod">
          <ac:chgData name="Li, Meiqin (ml2vq)" userId="6ca602e4-c3af-4be5-b88c-20df0eb806d5" providerId="ADAL" clId="{598ABDDB-8075-0B48-B8F1-8368BB95CCEA}" dt="2023-03-21T04:46:58.977" v="3734" actId="26606"/>
          <ac:spMkLst>
            <pc:docMk/>
            <pc:sldMk cId="2571727510" sldId="264"/>
            <ac:spMk id="2" creationId="{0703B1A9-F3E3-C30D-5627-6458067E6F91}"/>
          </ac:spMkLst>
        </pc:spChg>
        <pc:spChg chg="add del mod">
          <ac:chgData name="Li, Meiqin (ml2vq)" userId="6ca602e4-c3af-4be5-b88c-20df0eb806d5" providerId="ADAL" clId="{598ABDDB-8075-0B48-B8F1-8368BB95CCEA}" dt="2023-03-21T04:46:58.977" v="3734" actId="26606"/>
          <ac:spMkLst>
            <pc:docMk/>
            <pc:sldMk cId="2571727510" sldId="264"/>
            <ac:spMk id="3" creationId="{B4E759BB-2A36-D7D4-C77E-752E3D57B97F}"/>
          </ac:spMkLst>
        </pc:spChg>
        <pc:spChg chg="add del">
          <ac:chgData name="Li, Meiqin (ml2vq)" userId="6ca602e4-c3af-4be5-b88c-20df0eb806d5" providerId="ADAL" clId="{598ABDDB-8075-0B48-B8F1-8368BB95CCEA}" dt="2023-03-21T04:46:51.069" v="3727" actId="26606"/>
          <ac:spMkLst>
            <pc:docMk/>
            <pc:sldMk cId="2571727510" sldId="264"/>
            <ac:spMk id="8" creationId="{100EDD19-6802-4EC3-95CE-CFFAB042CFD6}"/>
          </ac:spMkLst>
        </pc:spChg>
        <pc:spChg chg="add del">
          <ac:chgData name="Li, Meiqin (ml2vq)" userId="6ca602e4-c3af-4be5-b88c-20df0eb806d5" providerId="ADAL" clId="{598ABDDB-8075-0B48-B8F1-8368BB95CCEA}" dt="2023-03-21T04:46:51.069" v="3727" actId="26606"/>
          <ac:spMkLst>
            <pc:docMk/>
            <pc:sldMk cId="2571727510" sldId="264"/>
            <ac:spMk id="10" creationId="{DB17E863-922E-4C26-BD64-E8FD41D28661}"/>
          </ac:spMkLst>
        </pc:spChg>
        <pc:spChg chg="add del">
          <ac:chgData name="Li, Meiqin (ml2vq)" userId="6ca602e4-c3af-4be5-b88c-20df0eb806d5" providerId="ADAL" clId="{598ABDDB-8075-0B48-B8F1-8368BB95CCEA}" dt="2023-03-21T04:46:54.194" v="3729" actId="26606"/>
          <ac:spMkLst>
            <pc:docMk/>
            <pc:sldMk cId="2571727510" sldId="264"/>
            <ac:spMk id="12" creationId="{257363FD-7E77-4145-9483-331A807ADF0E}"/>
          </ac:spMkLst>
        </pc:spChg>
        <pc:spChg chg="add del">
          <ac:chgData name="Li, Meiqin (ml2vq)" userId="6ca602e4-c3af-4be5-b88c-20df0eb806d5" providerId="ADAL" clId="{598ABDDB-8075-0B48-B8F1-8368BB95CCEA}" dt="2023-03-21T04:46:55.274" v="3731" actId="26606"/>
          <ac:spMkLst>
            <pc:docMk/>
            <pc:sldMk cId="2571727510" sldId="264"/>
            <ac:spMk id="14" creationId="{100EDD19-6802-4EC3-95CE-CFFAB042CFD6}"/>
          </ac:spMkLst>
        </pc:spChg>
        <pc:spChg chg="add del">
          <ac:chgData name="Li, Meiqin (ml2vq)" userId="6ca602e4-c3af-4be5-b88c-20df0eb806d5" providerId="ADAL" clId="{598ABDDB-8075-0B48-B8F1-8368BB95CCEA}" dt="2023-03-21T04:46:55.274" v="3731" actId="26606"/>
          <ac:spMkLst>
            <pc:docMk/>
            <pc:sldMk cId="2571727510" sldId="264"/>
            <ac:spMk id="15" creationId="{DB17E863-922E-4C26-BD64-E8FD41D28661}"/>
          </ac:spMkLst>
        </pc:spChg>
        <pc:spChg chg="add del">
          <ac:chgData name="Li, Meiqin (ml2vq)" userId="6ca602e4-c3af-4be5-b88c-20df0eb806d5" providerId="ADAL" clId="{598ABDDB-8075-0B48-B8F1-8368BB95CCEA}" dt="2023-03-21T04:46:55.274" v="3731" actId="26606"/>
          <ac:spMkLst>
            <pc:docMk/>
            <pc:sldMk cId="2571727510" sldId="264"/>
            <ac:spMk id="16" creationId="{B4E759BB-2A36-D7D4-C77E-752E3D57B97F}"/>
          </ac:spMkLst>
        </pc:spChg>
        <pc:spChg chg="add del">
          <ac:chgData name="Li, Meiqin (ml2vq)" userId="6ca602e4-c3af-4be5-b88c-20df0eb806d5" providerId="ADAL" clId="{598ABDDB-8075-0B48-B8F1-8368BB95CCEA}" dt="2023-03-21T04:46:58.970" v="3733" actId="26606"/>
          <ac:spMkLst>
            <pc:docMk/>
            <pc:sldMk cId="2571727510" sldId="264"/>
            <ac:spMk id="19" creationId="{257363FD-7E77-4145-9483-331A807ADF0E}"/>
          </ac:spMkLst>
        </pc:spChg>
        <pc:spChg chg="add">
          <ac:chgData name="Li, Meiqin (ml2vq)" userId="6ca602e4-c3af-4be5-b88c-20df0eb806d5" providerId="ADAL" clId="{598ABDDB-8075-0B48-B8F1-8368BB95CCEA}" dt="2023-03-21T04:46:58.977" v="3734" actId="26606"/>
          <ac:spMkLst>
            <pc:docMk/>
            <pc:sldMk cId="2571727510" sldId="264"/>
            <ac:spMk id="22" creationId="{100EDD19-6802-4EC3-95CE-CFFAB042CFD6}"/>
          </ac:spMkLst>
        </pc:spChg>
        <pc:spChg chg="add">
          <ac:chgData name="Li, Meiqin (ml2vq)" userId="6ca602e4-c3af-4be5-b88c-20df0eb806d5" providerId="ADAL" clId="{598ABDDB-8075-0B48-B8F1-8368BB95CCEA}" dt="2023-03-21T04:46:58.977" v="3734" actId="26606"/>
          <ac:spMkLst>
            <pc:docMk/>
            <pc:sldMk cId="2571727510" sldId="264"/>
            <ac:spMk id="23" creationId="{DB17E863-922E-4C26-BD64-E8FD41D28661}"/>
          </ac:spMkLst>
        </pc:spChg>
        <pc:spChg chg="add mod">
          <ac:chgData name="Li, Meiqin (ml2vq)" userId="6ca602e4-c3af-4be5-b88c-20df0eb806d5" providerId="ADAL" clId="{598ABDDB-8075-0B48-B8F1-8368BB95CCEA}" dt="2023-03-21T04:47:37.462" v="3747" actId="27636"/>
          <ac:spMkLst>
            <pc:docMk/>
            <pc:sldMk cId="2571727510" sldId="264"/>
            <ac:spMk id="24" creationId="{B4E759BB-2A36-D7D4-C77E-752E3D57B97F}"/>
          </ac:spMkLst>
        </pc:spChg>
        <pc:graphicFrameChg chg="add del">
          <ac:chgData name="Li, Meiqin (ml2vq)" userId="6ca602e4-c3af-4be5-b88c-20df0eb806d5" providerId="ADAL" clId="{598ABDDB-8075-0B48-B8F1-8368BB95CCEA}" dt="2023-03-21T04:46:54.194" v="3729" actId="26606"/>
          <ac:graphicFrameMkLst>
            <pc:docMk/>
            <pc:sldMk cId="2571727510" sldId="264"/>
            <ac:graphicFrameMk id="5" creationId="{C6CC7E4F-27A0-83FB-C327-8CD1B3854D50}"/>
          </ac:graphicFrameMkLst>
        </pc:graphicFrameChg>
        <pc:graphicFrameChg chg="add del">
          <ac:chgData name="Li, Meiqin (ml2vq)" userId="6ca602e4-c3af-4be5-b88c-20df0eb806d5" providerId="ADAL" clId="{598ABDDB-8075-0B48-B8F1-8368BB95CCEA}" dt="2023-03-21T04:46:58.970" v="3733" actId="26606"/>
          <ac:graphicFrameMkLst>
            <pc:docMk/>
            <pc:sldMk cId="2571727510" sldId="264"/>
            <ac:graphicFrameMk id="20" creationId="{C6CC7E4F-27A0-83FB-C327-8CD1B3854D50}"/>
          </ac:graphicFrameMkLst>
        </pc:graphicFrameChg>
        <pc:picChg chg="add del">
          <ac:chgData name="Li, Meiqin (ml2vq)" userId="6ca602e4-c3af-4be5-b88c-20df0eb806d5" providerId="ADAL" clId="{598ABDDB-8075-0B48-B8F1-8368BB95CCEA}" dt="2023-03-21T04:46:54.194" v="3729" actId="26606"/>
          <ac:picMkLst>
            <pc:docMk/>
            <pc:sldMk cId="2571727510" sldId="264"/>
            <ac:picMk id="6" creationId="{3D86ED40-730F-0DCF-4CD8-E173BFCCC0CC}"/>
          </ac:picMkLst>
        </pc:picChg>
        <pc:picChg chg="add del">
          <ac:chgData name="Li, Meiqin (ml2vq)" userId="6ca602e4-c3af-4be5-b88c-20df0eb806d5" providerId="ADAL" clId="{598ABDDB-8075-0B48-B8F1-8368BB95CCEA}" dt="2023-03-21T04:46:58.970" v="3733" actId="26606"/>
          <ac:picMkLst>
            <pc:docMk/>
            <pc:sldMk cId="2571727510" sldId="264"/>
            <ac:picMk id="18" creationId="{3D86ED40-730F-0DCF-4CD8-E173BFCCC0CC}"/>
          </ac:picMkLst>
        </pc:picChg>
      </pc:sldChg>
      <pc:sldChg chg="addSp delSp modSp mod setBg modAnim">
        <pc:chgData name="Li, Meiqin (ml2vq)" userId="6ca602e4-c3af-4be5-b88c-20df0eb806d5" providerId="ADAL" clId="{598ABDDB-8075-0B48-B8F1-8368BB95CCEA}" dt="2023-03-21T04:58:03.744" v="3821"/>
        <pc:sldMkLst>
          <pc:docMk/>
          <pc:sldMk cId="4026192593" sldId="265"/>
        </pc:sldMkLst>
        <pc:spChg chg="mod">
          <ac:chgData name="Li, Meiqin (ml2vq)" userId="6ca602e4-c3af-4be5-b88c-20df0eb806d5" providerId="ADAL" clId="{598ABDDB-8075-0B48-B8F1-8368BB95CCEA}" dt="2023-03-21T04:48:39.433" v="3752" actId="26606"/>
          <ac:spMkLst>
            <pc:docMk/>
            <pc:sldMk cId="4026192593" sldId="265"/>
            <ac:spMk id="2" creationId="{09FF7845-EFB5-1A98-AC66-F4C21EF73E13}"/>
          </ac:spMkLst>
        </pc:spChg>
        <pc:spChg chg="mod">
          <ac:chgData name="Li, Meiqin (ml2vq)" userId="6ca602e4-c3af-4be5-b88c-20df0eb806d5" providerId="ADAL" clId="{598ABDDB-8075-0B48-B8F1-8368BB95CCEA}" dt="2023-03-21T04:49:18.058" v="3757" actId="27636"/>
          <ac:spMkLst>
            <pc:docMk/>
            <pc:sldMk cId="4026192593" sldId="265"/>
            <ac:spMk id="3" creationId="{56C5F7CB-C767-3134-0B81-E8CBB1C55CC1}"/>
          </ac:spMkLst>
        </pc:spChg>
        <pc:spChg chg="add del">
          <ac:chgData name="Li, Meiqin (ml2vq)" userId="6ca602e4-c3af-4be5-b88c-20df0eb806d5" providerId="ADAL" clId="{598ABDDB-8075-0B48-B8F1-8368BB95CCEA}" dt="2023-03-21T04:48:37.998" v="3749" actId="26606"/>
          <ac:spMkLst>
            <pc:docMk/>
            <pc:sldMk cId="4026192593" sldId="265"/>
            <ac:spMk id="8" creationId="{100EDD19-6802-4EC3-95CE-CFFAB042CFD6}"/>
          </ac:spMkLst>
        </pc:spChg>
        <pc:spChg chg="add del">
          <ac:chgData name="Li, Meiqin (ml2vq)" userId="6ca602e4-c3af-4be5-b88c-20df0eb806d5" providerId="ADAL" clId="{598ABDDB-8075-0B48-B8F1-8368BB95CCEA}" dt="2023-03-21T04:48:37.998" v="3749" actId="26606"/>
          <ac:spMkLst>
            <pc:docMk/>
            <pc:sldMk cId="4026192593" sldId="265"/>
            <ac:spMk id="10" creationId="{DB17E863-922E-4C26-BD64-E8FD41D28661}"/>
          </ac:spMkLst>
        </pc:spChg>
        <pc:spChg chg="add del">
          <ac:chgData name="Li, Meiqin (ml2vq)" userId="6ca602e4-c3af-4be5-b88c-20df0eb806d5" providerId="ADAL" clId="{598ABDDB-8075-0B48-B8F1-8368BB95CCEA}" dt="2023-03-21T04:48:39.425" v="3751" actId="26606"/>
          <ac:spMkLst>
            <pc:docMk/>
            <pc:sldMk cId="4026192593" sldId="265"/>
            <ac:spMk id="12" creationId="{081E4A58-353D-44AE-B2FC-2A74E2E400F7}"/>
          </ac:spMkLst>
        </pc:spChg>
        <pc:spChg chg="add del">
          <ac:chgData name="Li, Meiqin (ml2vq)" userId="6ca602e4-c3af-4be5-b88c-20df0eb806d5" providerId="ADAL" clId="{598ABDDB-8075-0B48-B8F1-8368BB95CCEA}" dt="2023-03-21T04:48:39.425" v="3751" actId="26606"/>
          <ac:spMkLst>
            <pc:docMk/>
            <pc:sldMk cId="4026192593" sldId="265"/>
            <ac:spMk id="13" creationId="{1BB867FF-FC45-48F7-8104-F89BE54909F1}"/>
          </ac:spMkLst>
        </pc:spChg>
        <pc:spChg chg="add del">
          <ac:chgData name="Li, Meiqin (ml2vq)" userId="6ca602e4-c3af-4be5-b88c-20df0eb806d5" providerId="ADAL" clId="{598ABDDB-8075-0B48-B8F1-8368BB95CCEA}" dt="2023-03-21T04:48:39.425" v="3751" actId="26606"/>
          <ac:spMkLst>
            <pc:docMk/>
            <pc:sldMk cId="4026192593" sldId="265"/>
            <ac:spMk id="14" creationId="{8BB56887-D0D5-4F0C-9E19-7247EB83C8B7}"/>
          </ac:spMkLst>
        </pc:spChg>
        <pc:spChg chg="add">
          <ac:chgData name="Li, Meiqin (ml2vq)" userId="6ca602e4-c3af-4be5-b88c-20df0eb806d5" providerId="ADAL" clId="{598ABDDB-8075-0B48-B8F1-8368BB95CCEA}" dt="2023-03-21T04:48:39.433" v="3752" actId="26606"/>
          <ac:spMkLst>
            <pc:docMk/>
            <pc:sldMk cId="4026192593" sldId="265"/>
            <ac:spMk id="16" creationId="{100EDD19-6802-4EC3-95CE-CFFAB042CFD6}"/>
          </ac:spMkLst>
        </pc:spChg>
        <pc:spChg chg="add">
          <ac:chgData name="Li, Meiqin (ml2vq)" userId="6ca602e4-c3af-4be5-b88c-20df0eb806d5" providerId="ADAL" clId="{598ABDDB-8075-0B48-B8F1-8368BB95CCEA}" dt="2023-03-21T04:48:39.433" v="3752" actId="26606"/>
          <ac:spMkLst>
            <pc:docMk/>
            <pc:sldMk cId="4026192593" sldId="265"/>
            <ac:spMk id="17" creationId="{DB17E863-922E-4C26-BD64-E8FD41D28661}"/>
          </ac:spMkLst>
        </pc:spChg>
      </pc:sldChg>
      <pc:sldChg chg="addSp modSp mod setBg">
        <pc:chgData name="Li, Meiqin (ml2vq)" userId="6ca602e4-c3af-4be5-b88c-20df0eb806d5" providerId="ADAL" clId="{598ABDDB-8075-0B48-B8F1-8368BB95CCEA}" dt="2023-03-21T05:08:00.652" v="3869" actId="20577"/>
        <pc:sldMkLst>
          <pc:docMk/>
          <pc:sldMk cId="4117880252" sldId="266"/>
        </pc:sldMkLst>
        <pc:spChg chg="mod">
          <ac:chgData name="Li, Meiqin (ml2vq)" userId="6ca602e4-c3af-4be5-b88c-20df0eb806d5" providerId="ADAL" clId="{598ABDDB-8075-0B48-B8F1-8368BB95CCEA}" dt="2023-03-21T04:49:01.937" v="3753" actId="26606"/>
          <ac:spMkLst>
            <pc:docMk/>
            <pc:sldMk cId="4117880252" sldId="266"/>
            <ac:spMk id="2" creationId="{942F4177-927D-918D-3829-BF66858734A8}"/>
          </ac:spMkLst>
        </pc:spChg>
        <pc:spChg chg="mod">
          <ac:chgData name="Li, Meiqin (ml2vq)" userId="6ca602e4-c3af-4be5-b88c-20df0eb806d5" providerId="ADAL" clId="{598ABDDB-8075-0B48-B8F1-8368BB95CCEA}" dt="2023-03-21T05:08:00.652" v="3869" actId="20577"/>
          <ac:spMkLst>
            <pc:docMk/>
            <pc:sldMk cId="4117880252" sldId="266"/>
            <ac:spMk id="3" creationId="{F6381E63-BFDE-AF41-DA59-5E8015FA337C}"/>
          </ac:spMkLst>
        </pc:spChg>
        <pc:spChg chg="add">
          <ac:chgData name="Li, Meiqin (ml2vq)" userId="6ca602e4-c3af-4be5-b88c-20df0eb806d5" providerId="ADAL" clId="{598ABDDB-8075-0B48-B8F1-8368BB95CCEA}" dt="2023-03-21T04:49:01.937" v="3753" actId="26606"/>
          <ac:spMkLst>
            <pc:docMk/>
            <pc:sldMk cId="4117880252" sldId="266"/>
            <ac:spMk id="8" creationId="{100EDD19-6802-4EC3-95CE-CFFAB042CFD6}"/>
          </ac:spMkLst>
        </pc:spChg>
        <pc:spChg chg="add">
          <ac:chgData name="Li, Meiqin (ml2vq)" userId="6ca602e4-c3af-4be5-b88c-20df0eb806d5" providerId="ADAL" clId="{598ABDDB-8075-0B48-B8F1-8368BB95CCEA}" dt="2023-03-21T04:49:01.937" v="3753" actId="26606"/>
          <ac:spMkLst>
            <pc:docMk/>
            <pc:sldMk cId="4117880252" sldId="266"/>
            <ac:spMk id="10" creationId="{DB17E863-922E-4C26-BD64-E8FD41D28661}"/>
          </ac:spMkLst>
        </pc:spChg>
      </pc:sldChg>
      <pc:sldChg chg="addSp modSp mod setBg">
        <pc:chgData name="Li, Meiqin (ml2vq)" userId="6ca602e4-c3af-4be5-b88c-20df0eb806d5" providerId="ADAL" clId="{598ABDDB-8075-0B48-B8F1-8368BB95CCEA}" dt="2023-03-21T04:50:48.993" v="3764" actId="1076"/>
        <pc:sldMkLst>
          <pc:docMk/>
          <pc:sldMk cId="2796154465" sldId="267"/>
        </pc:sldMkLst>
        <pc:spChg chg="mod">
          <ac:chgData name="Li, Meiqin (ml2vq)" userId="6ca602e4-c3af-4be5-b88c-20df0eb806d5" providerId="ADAL" clId="{598ABDDB-8075-0B48-B8F1-8368BB95CCEA}" dt="2023-03-21T04:50:48.993" v="3764" actId="1076"/>
          <ac:spMkLst>
            <pc:docMk/>
            <pc:sldMk cId="2796154465" sldId="267"/>
            <ac:spMk id="3" creationId="{CE9D7268-ADDF-49A1-C5FA-E5839CDBFBBF}"/>
          </ac:spMkLst>
        </pc:spChg>
        <pc:spChg chg="add">
          <ac:chgData name="Li, Meiqin (ml2vq)" userId="6ca602e4-c3af-4be5-b88c-20df0eb806d5" providerId="ADAL" clId="{598ABDDB-8075-0B48-B8F1-8368BB95CCEA}" dt="2023-03-21T04:50:11.812" v="3758" actId="26606"/>
          <ac:spMkLst>
            <pc:docMk/>
            <pc:sldMk cId="2796154465" sldId="267"/>
            <ac:spMk id="10" creationId="{EDDBB197-D710-4A4F-A9CA-FD2177498BE8}"/>
          </ac:spMkLst>
        </pc:spChg>
        <pc:spChg chg="add">
          <ac:chgData name="Li, Meiqin (ml2vq)" userId="6ca602e4-c3af-4be5-b88c-20df0eb806d5" providerId="ADAL" clId="{598ABDDB-8075-0B48-B8F1-8368BB95CCEA}" dt="2023-03-21T04:50:11.812" v="3758" actId="26606"/>
          <ac:spMkLst>
            <pc:docMk/>
            <pc:sldMk cId="2796154465" sldId="267"/>
            <ac:spMk id="12" creationId="{975D1CFA-2CDB-4B64-BD9F-85744E8DA12F}"/>
          </ac:spMkLst>
        </pc:spChg>
        <pc:grpChg chg="add">
          <ac:chgData name="Li, Meiqin (ml2vq)" userId="6ca602e4-c3af-4be5-b88c-20df0eb806d5" providerId="ADAL" clId="{598ABDDB-8075-0B48-B8F1-8368BB95CCEA}" dt="2023-03-21T04:50:11.812" v="3758" actId="26606"/>
          <ac:grpSpMkLst>
            <pc:docMk/>
            <pc:sldMk cId="2796154465" sldId="267"/>
            <ac:grpSpMk id="14" creationId="{25EE5136-01F1-466C-962D-BA9B4C6757AA}"/>
          </ac:grpSpMkLst>
        </pc:grpChg>
        <pc:picChg chg="add">
          <ac:chgData name="Li, Meiqin (ml2vq)" userId="6ca602e4-c3af-4be5-b88c-20df0eb806d5" providerId="ADAL" clId="{598ABDDB-8075-0B48-B8F1-8368BB95CCEA}" dt="2023-03-21T04:50:11.812" v="3758" actId="26606"/>
          <ac:picMkLst>
            <pc:docMk/>
            <pc:sldMk cId="2796154465" sldId="267"/>
            <ac:picMk id="7" creationId="{3838C71F-846A-230F-0CF2-7F0D87195BFC}"/>
          </ac:picMkLst>
        </pc:picChg>
      </pc:sldChg>
      <pc:sldChg chg="addSp delSp modSp new mod setBg modAnim">
        <pc:chgData name="Li, Meiqin (ml2vq)" userId="6ca602e4-c3af-4be5-b88c-20df0eb806d5" providerId="ADAL" clId="{598ABDDB-8075-0B48-B8F1-8368BB95CCEA}" dt="2023-03-21T05:02:05.865" v="3841" actId="20577"/>
        <pc:sldMkLst>
          <pc:docMk/>
          <pc:sldMk cId="1636564029" sldId="268"/>
        </pc:sldMkLst>
        <pc:spChg chg="mod">
          <ac:chgData name="Li, Meiqin (ml2vq)" userId="6ca602e4-c3af-4be5-b88c-20df0eb806d5" providerId="ADAL" clId="{598ABDDB-8075-0B48-B8F1-8368BB95CCEA}" dt="2023-03-21T04:39:36.312" v="3674" actId="14100"/>
          <ac:spMkLst>
            <pc:docMk/>
            <pc:sldMk cId="1636564029" sldId="268"/>
            <ac:spMk id="2" creationId="{6F0A5463-3B1C-E384-1EC0-98867C19A82A}"/>
          </ac:spMkLst>
        </pc:spChg>
        <pc:spChg chg="mod">
          <ac:chgData name="Li, Meiqin (ml2vq)" userId="6ca602e4-c3af-4be5-b88c-20df0eb806d5" providerId="ADAL" clId="{598ABDDB-8075-0B48-B8F1-8368BB95CCEA}" dt="2023-03-21T05:02:05.865" v="3841" actId="20577"/>
          <ac:spMkLst>
            <pc:docMk/>
            <pc:sldMk cId="1636564029" sldId="268"/>
            <ac:spMk id="3" creationId="{4C3BAFF6-EC55-883E-E999-C59FABEB7892}"/>
          </ac:spMkLst>
        </pc:spChg>
        <pc:spChg chg="add del mod">
          <ac:chgData name="Li, Meiqin (ml2vq)" userId="6ca602e4-c3af-4be5-b88c-20df0eb806d5" providerId="ADAL" clId="{598ABDDB-8075-0B48-B8F1-8368BB95CCEA}" dt="2023-03-21T04:38:37.617" v="3664"/>
          <ac:spMkLst>
            <pc:docMk/>
            <pc:sldMk cId="1636564029" sldId="268"/>
            <ac:spMk id="4" creationId="{68D725A5-9595-C418-D4A1-02080A43B304}"/>
          </ac:spMkLst>
        </pc:spChg>
        <pc:spChg chg="add del">
          <ac:chgData name="Li, Meiqin (ml2vq)" userId="6ca602e4-c3af-4be5-b88c-20df0eb806d5" providerId="ADAL" clId="{598ABDDB-8075-0B48-B8F1-8368BB95CCEA}" dt="2023-03-21T04:38:23.553" v="3660" actId="26606"/>
          <ac:spMkLst>
            <pc:docMk/>
            <pc:sldMk cId="1636564029" sldId="268"/>
            <ac:spMk id="5" creationId="{100EDD19-6802-4EC3-95CE-CFFAB042CFD6}"/>
          </ac:spMkLst>
        </pc:spChg>
        <pc:spChg chg="add del">
          <ac:chgData name="Li, Meiqin (ml2vq)" userId="6ca602e4-c3af-4be5-b88c-20df0eb806d5" providerId="ADAL" clId="{598ABDDB-8075-0B48-B8F1-8368BB95CCEA}" dt="2023-03-21T04:38:23.553" v="3660" actId="26606"/>
          <ac:spMkLst>
            <pc:docMk/>
            <pc:sldMk cId="1636564029" sldId="268"/>
            <ac:spMk id="6" creationId="{DB17E863-922E-4C26-BD64-E8FD41D28661}"/>
          </ac:spMkLst>
        </pc:spChg>
        <pc:spChg chg="add">
          <ac:chgData name="Li, Meiqin (ml2vq)" userId="6ca602e4-c3af-4be5-b88c-20df0eb806d5" providerId="ADAL" clId="{598ABDDB-8075-0B48-B8F1-8368BB95CCEA}" dt="2023-03-20T03:27:16.433" v="1034" actId="26606"/>
          <ac:spMkLst>
            <pc:docMk/>
            <pc:sldMk cId="1636564029" sldId="268"/>
            <ac:spMk id="8" creationId="{100EDD19-6802-4EC3-95CE-CFFAB042CFD6}"/>
          </ac:spMkLst>
        </pc:spChg>
        <pc:spChg chg="add">
          <ac:chgData name="Li, Meiqin (ml2vq)" userId="6ca602e4-c3af-4be5-b88c-20df0eb806d5" providerId="ADAL" clId="{598ABDDB-8075-0B48-B8F1-8368BB95CCEA}" dt="2023-03-21T04:38:23.553" v="3660" actId="26606"/>
          <ac:spMkLst>
            <pc:docMk/>
            <pc:sldMk cId="1636564029" sldId="268"/>
            <ac:spMk id="9" creationId="{889C5E17-24D0-4696-A3C5-A2261FB455FA}"/>
          </ac:spMkLst>
        </pc:spChg>
        <pc:spChg chg="add">
          <ac:chgData name="Li, Meiqin (ml2vq)" userId="6ca602e4-c3af-4be5-b88c-20df0eb806d5" providerId="ADAL" clId="{598ABDDB-8075-0B48-B8F1-8368BB95CCEA}" dt="2023-03-20T03:27:16.433" v="1034" actId="26606"/>
          <ac:spMkLst>
            <pc:docMk/>
            <pc:sldMk cId="1636564029" sldId="268"/>
            <ac:spMk id="10" creationId="{DB17E863-922E-4C26-BD64-E8FD41D28661}"/>
          </ac:spMkLst>
        </pc:spChg>
        <pc:spChg chg="add del">
          <ac:chgData name="Li, Meiqin (ml2vq)" userId="6ca602e4-c3af-4be5-b88c-20df0eb806d5" providerId="ADAL" clId="{598ABDDB-8075-0B48-B8F1-8368BB95CCEA}" dt="2023-03-21T04:38:03.603" v="3659" actId="26606"/>
          <ac:spMkLst>
            <pc:docMk/>
            <pc:sldMk cId="1636564029" sldId="268"/>
            <ac:spMk id="11" creationId="{4BC99CB9-DDAD-44A2-8A1C-E3AF4E72DF5C}"/>
          </ac:spMkLst>
        </pc:spChg>
        <pc:spChg chg="add">
          <ac:chgData name="Li, Meiqin (ml2vq)" userId="6ca602e4-c3af-4be5-b88c-20df0eb806d5" providerId="ADAL" clId="{598ABDDB-8075-0B48-B8F1-8368BB95CCEA}" dt="2023-03-21T04:38:23.553" v="3660" actId="26606"/>
          <ac:spMkLst>
            <pc:docMk/>
            <pc:sldMk cId="1636564029" sldId="268"/>
            <ac:spMk id="12" creationId="{6929B58F-2358-44CC-ACE5-EF1BD3C6C824}"/>
          </ac:spMkLst>
        </pc:spChg>
        <pc:spChg chg="add del">
          <ac:chgData name="Li, Meiqin (ml2vq)" userId="6ca602e4-c3af-4be5-b88c-20df0eb806d5" providerId="ADAL" clId="{598ABDDB-8075-0B48-B8F1-8368BB95CCEA}" dt="2023-03-21T04:38:03.603" v="3659" actId="26606"/>
          <ac:spMkLst>
            <pc:docMk/>
            <pc:sldMk cId="1636564029" sldId="268"/>
            <ac:spMk id="13" creationId="{1561AEE4-4E38-4BAC-976D-E0DE523FC5D1}"/>
          </ac:spMkLst>
        </pc:spChg>
        <pc:grpChg chg="add">
          <ac:chgData name="Li, Meiqin (ml2vq)" userId="6ca602e4-c3af-4be5-b88c-20df0eb806d5" providerId="ADAL" clId="{598ABDDB-8075-0B48-B8F1-8368BB95CCEA}" dt="2023-03-21T04:38:23.553" v="3660" actId="26606"/>
          <ac:grpSpMkLst>
            <pc:docMk/>
            <pc:sldMk cId="1636564029" sldId="268"/>
            <ac:grpSpMk id="14" creationId="{09DA5303-A1AF-4830-806C-51FCD96188B7}"/>
          </ac:grpSpMkLst>
        </pc:grpChg>
        <pc:grpChg chg="add del">
          <ac:chgData name="Li, Meiqin (ml2vq)" userId="6ca602e4-c3af-4be5-b88c-20df0eb806d5" providerId="ADAL" clId="{598ABDDB-8075-0B48-B8F1-8368BB95CCEA}" dt="2023-03-21T04:38:03.603" v="3659" actId="26606"/>
          <ac:grpSpMkLst>
            <pc:docMk/>
            <pc:sldMk cId="1636564029" sldId="268"/>
            <ac:grpSpMk id="15" creationId="{F0BC676B-D19A-44DB-910A-0C0E6D433979}"/>
          </ac:grpSpMkLst>
        </pc:grpChg>
      </pc:sldChg>
      <pc:sldChg chg="new del">
        <pc:chgData name="Li, Meiqin (ml2vq)" userId="6ca602e4-c3af-4be5-b88c-20df0eb806d5" providerId="ADAL" clId="{598ABDDB-8075-0B48-B8F1-8368BB95CCEA}" dt="2023-03-20T03:29:31.007" v="1107" actId="2696"/>
        <pc:sldMkLst>
          <pc:docMk/>
          <pc:sldMk cId="2070374417" sldId="269"/>
        </pc:sldMkLst>
      </pc:sldChg>
      <pc:sldChg chg="modSp add del mod">
        <pc:chgData name="Li, Meiqin (ml2vq)" userId="6ca602e4-c3af-4be5-b88c-20df0eb806d5" providerId="ADAL" clId="{598ABDDB-8075-0B48-B8F1-8368BB95CCEA}" dt="2023-03-20T03:29:29.631" v="1106" actId="2696"/>
        <pc:sldMkLst>
          <pc:docMk/>
          <pc:sldMk cId="267821593" sldId="270"/>
        </pc:sldMkLst>
        <pc:spChg chg="mod">
          <ac:chgData name="Li, Meiqin (ml2vq)" userId="6ca602e4-c3af-4be5-b88c-20df0eb806d5" providerId="ADAL" clId="{598ABDDB-8075-0B48-B8F1-8368BB95CCEA}" dt="2023-03-20T03:28:26.034" v="1048" actId="5793"/>
          <ac:spMkLst>
            <pc:docMk/>
            <pc:sldMk cId="267821593" sldId="270"/>
            <ac:spMk id="2" creationId="{6F0A5463-3B1C-E384-1EC0-98867C19A82A}"/>
          </ac:spMkLst>
        </pc:spChg>
      </pc:sldChg>
      <pc:sldChg chg="addSp delSp modSp add mod modAnim">
        <pc:chgData name="Li, Meiqin (ml2vq)" userId="6ca602e4-c3af-4be5-b88c-20df0eb806d5" providerId="ADAL" clId="{598ABDDB-8075-0B48-B8F1-8368BB95CCEA}" dt="2023-03-21T04:55:12.749" v="3797"/>
        <pc:sldMkLst>
          <pc:docMk/>
          <pc:sldMk cId="3114145500" sldId="271"/>
        </pc:sldMkLst>
        <pc:spChg chg="mod">
          <ac:chgData name="Li, Meiqin (ml2vq)" userId="6ca602e4-c3af-4be5-b88c-20df0eb806d5" providerId="ADAL" clId="{598ABDDB-8075-0B48-B8F1-8368BB95CCEA}" dt="2023-03-21T04:43:53.983" v="3715" actId="1076"/>
          <ac:spMkLst>
            <pc:docMk/>
            <pc:sldMk cId="3114145500" sldId="271"/>
            <ac:spMk id="2" creationId="{6F0A5463-3B1C-E384-1EC0-98867C19A82A}"/>
          </ac:spMkLst>
        </pc:spChg>
        <pc:spChg chg="mod">
          <ac:chgData name="Li, Meiqin (ml2vq)" userId="6ca602e4-c3af-4be5-b88c-20df0eb806d5" providerId="ADAL" clId="{598ABDDB-8075-0B48-B8F1-8368BB95CCEA}" dt="2023-03-21T04:55:09.551" v="3796" actId="1076"/>
          <ac:spMkLst>
            <pc:docMk/>
            <pc:sldMk cId="3114145500" sldId="271"/>
            <ac:spMk id="3" creationId="{4C3BAFF6-EC55-883E-E999-C59FABEB7892}"/>
          </ac:spMkLst>
        </pc:spChg>
        <pc:spChg chg="add del">
          <ac:chgData name="Li, Meiqin (ml2vq)" userId="6ca602e4-c3af-4be5-b88c-20df0eb806d5" providerId="ADAL" clId="{598ABDDB-8075-0B48-B8F1-8368BB95CCEA}" dt="2023-03-21T04:39:24.411" v="3672" actId="26606"/>
          <ac:spMkLst>
            <pc:docMk/>
            <pc:sldMk cId="3114145500" sldId="271"/>
            <ac:spMk id="5" creationId="{100EDD19-6802-4EC3-95CE-CFFAB042CFD6}"/>
          </ac:spMkLst>
        </pc:spChg>
        <pc:spChg chg="add del">
          <ac:chgData name="Li, Meiqin (ml2vq)" userId="6ca602e4-c3af-4be5-b88c-20df0eb806d5" providerId="ADAL" clId="{598ABDDB-8075-0B48-B8F1-8368BB95CCEA}" dt="2023-03-21T04:39:24.411" v="3672" actId="26606"/>
          <ac:spMkLst>
            <pc:docMk/>
            <pc:sldMk cId="3114145500" sldId="271"/>
            <ac:spMk id="6" creationId="{DB17E863-922E-4C26-BD64-E8FD41D28661}"/>
          </ac:spMkLst>
        </pc:spChg>
        <pc:spChg chg="add">
          <ac:chgData name="Li, Meiqin (ml2vq)" userId="6ca602e4-c3af-4be5-b88c-20df0eb806d5" providerId="ADAL" clId="{598ABDDB-8075-0B48-B8F1-8368BB95CCEA}" dt="2023-03-21T04:39:24.411" v="3672" actId="26606"/>
          <ac:spMkLst>
            <pc:docMk/>
            <pc:sldMk cId="3114145500" sldId="271"/>
            <ac:spMk id="11" creationId="{889C5E17-24D0-4696-A3C5-A2261FB455FA}"/>
          </ac:spMkLst>
        </pc:spChg>
        <pc:spChg chg="add">
          <ac:chgData name="Li, Meiqin (ml2vq)" userId="6ca602e4-c3af-4be5-b88c-20df0eb806d5" providerId="ADAL" clId="{598ABDDB-8075-0B48-B8F1-8368BB95CCEA}" dt="2023-03-21T04:39:24.411" v="3672" actId="26606"/>
          <ac:spMkLst>
            <pc:docMk/>
            <pc:sldMk cId="3114145500" sldId="271"/>
            <ac:spMk id="13" creationId="{6929B58F-2358-44CC-ACE5-EF1BD3C6C824}"/>
          </ac:spMkLst>
        </pc:spChg>
        <pc:grpChg chg="add">
          <ac:chgData name="Li, Meiqin (ml2vq)" userId="6ca602e4-c3af-4be5-b88c-20df0eb806d5" providerId="ADAL" clId="{598ABDDB-8075-0B48-B8F1-8368BB95CCEA}" dt="2023-03-21T04:39:24.411" v="3672" actId="26606"/>
          <ac:grpSpMkLst>
            <pc:docMk/>
            <pc:sldMk cId="3114145500" sldId="271"/>
            <ac:grpSpMk id="15" creationId="{09DA5303-A1AF-4830-806C-51FCD96188B7}"/>
          </ac:grpSpMkLst>
        </pc:grpChg>
      </pc:sldChg>
      <pc:sldChg chg="addSp delSp modSp add mod modAnim">
        <pc:chgData name="Li, Meiqin (ml2vq)" userId="6ca602e4-c3af-4be5-b88c-20df0eb806d5" providerId="ADAL" clId="{598ABDDB-8075-0B48-B8F1-8368BB95CCEA}" dt="2023-03-21T04:56:21.894" v="3808"/>
        <pc:sldMkLst>
          <pc:docMk/>
          <pc:sldMk cId="3370868540" sldId="272"/>
        </pc:sldMkLst>
        <pc:spChg chg="mod">
          <ac:chgData name="Li, Meiqin (ml2vq)" userId="6ca602e4-c3af-4be5-b88c-20df0eb806d5" providerId="ADAL" clId="{598ABDDB-8075-0B48-B8F1-8368BB95CCEA}" dt="2023-03-21T04:41:03.854" v="3689" actId="14100"/>
          <ac:spMkLst>
            <pc:docMk/>
            <pc:sldMk cId="3370868540" sldId="272"/>
            <ac:spMk id="2" creationId="{6F0A5463-3B1C-E384-1EC0-98867C19A82A}"/>
          </ac:spMkLst>
        </pc:spChg>
        <pc:spChg chg="mod">
          <ac:chgData name="Li, Meiqin (ml2vq)" userId="6ca602e4-c3af-4be5-b88c-20df0eb806d5" providerId="ADAL" clId="{598ABDDB-8075-0B48-B8F1-8368BB95CCEA}" dt="2023-03-21T04:41:19.631" v="3693" actId="255"/>
          <ac:spMkLst>
            <pc:docMk/>
            <pc:sldMk cId="3370868540" sldId="272"/>
            <ac:spMk id="3" creationId="{4C3BAFF6-EC55-883E-E999-C59FABEB7892}"/>
          </ac:spMkLst>
        </pc:spChg>
        <pc:spChg chg="add del">
          <ac:chgData name="Li, Meiqin (ml2vq)" userId="6ca602e4-c3af-4be5-b88c-20df0eb806d5" providerId="ADAL" clId="{598ABDDB-8075-0B48-B8F1-8368BB95CCEA}" dt="2023-03-21T04:41:00.055" v="3688" actId="26606"/>
          <ac:spMkLst>
            <pc:docMk/>
            <pc:sldMk cId="3370868540" sldId="272"/>
            <ac:spMk id="5" creationId="{100EDD19-6802-4EC3-95CE-CFFAB042CFD6}"/>
          </ac:spMkLst>
        </pc:spChg>
        <pc:spChg chg="add del">
          <ac:chgData name="Li, Meiqin (ml2vq)" userId="6ca602e4-c3af-4be5-b88c-20df0eb806d5" providerId="ADAL" clId="{598ABDDB-8075-0B48-B8F1-8368BB95CCEA}" dt="2023-03-21T04:41:00.055" v="3688" actId="26606"/>
          <ac:spMkLst>
            <pc:docMk/>
            <pc:sldMk cId="3370868540" sldId="272"/>
            <ac:spMk id="6" creationId="{DB17E863-922E-4C26-BD64-E8FD41D28661}"/>
          </ac:spMkLst>
        </pc:spChg>
        <pc:spChg chg="add">
          <ac:chgData name="Li, Meiqin (ml2vq)" userId="6ca602e4-c3af-4be5-b88c-20df0eb806d5" providerId="ADAL" clId="{598ABDDB-8075-0B48-B8F1-8368BB95CCEA}" dt="2023-03-21T04:41:00.055" v="3688" actId="26606"/>
          <ac:spMkLst>
            <pc:docMk/>
            <pc:sldMk cId="3370868540" sldId="272"/>
            <ac:spMk id="11" creationId="{889C5E17-24D0-4696-A3C5-A2261FB455FA}"/>
          </ac:spMkLst>
        </pc:spChg>
        <pc:spChg chg="add">
          <ac:chgData name="Li, Meiqin (ml2vq)" userId="6ca602e4-c3af-4be5-b88c-20df0eb806d5" providerId="ADAL" clId="{598ABDDB-8075-0B48-B8F1-8368BB95CCEA}" dt="2023-03-21T04:41:00.055" v="3688" actId="26606"/>
          <ac:spMkLst>
            <pc:docMk/>
            <pc:sldMk cId="3370868540" sldId="272"/>
            <ac:spMk id="13" creationId="{6929B58F-2358-44CC-ACE5-EF1BD3C6C824}"/>
          </ac:spMkLst>
        </pc:spChg>
        <pc:grpChg chg="add">
          <ac:chgData name="Li, Meiqin (ml2vq)" userId="6ca602e4-c3af-4be5-b88c-20df0eb806d5" providerId="ADAL" clId="{598ABDDB-8075-0B48-B8F1-8368BB95CCEA}" dt="2023-03-21T04:41:00.055" v="3688" actId="26606"/>
          <ac:grpSpMkLst>
            <pc:docMk/>
            <pc:sldMk cId="3370868540" sldId="272"/>
            <ac:grpSpMk id="15" creationId="{09DA5303-A1AF-4830-806C-51FCD96188B7}"/>
          </ac:grpSpMkLst>
        </pc:grpChg>
      </pc:sldChg>
      <pc:sldChg chg="addSp modSp add mod">
        <pc:chgData name="Li, Meiqin (ml2vq)" userId="6ca602e4-c3af-4be5-b88c-20df0eb806d5" providerId="ADAL" clId="{598ABDDB-8075-0B48-B8F1-8368BB95CCEA}" dt="2023-03-21T04:41:46.018" v="3698" actId="255"/>
        <pc:sldMkLst>
          <pc:docMk/>
          <pc:sldMk cId="1305837739" sldId="273"/>
        </pc:sldMkLst>
        <pc:spChg chg="mod">
          <ac:chgData name="Li, Meiqin (ml2vq)" userId="6ca602e4-c3af-4be5-b88c-20df0eb806d5" providerId="ADAL" clId="{598ABDDB-8075-0B48-B8F1-8368BB95CCEA}" dt="2023-03-21T04:41:33.681" v="3695" actId="14100"/>
          <ac:spMkLst>
            <pc:docMk/>
            <pc:sldMk cId="1305837739" sldId="273"/>
            <ac:spMk id="2" creationId="{6F0A5463-3B1C-E384-1EC0-98867C19A82A}"/>
          </ac:spMkLst>
        </pc:spChg>
        <pc:spChg chg="mod">
          <ac:chgData name="Li, Meiqin (ml2vq)" userId="6ca602e4-c3af-4be5-b88c-20df0eb806d5" providerId="ADAL" clId="{598ABDDB-8075-0B48-B8F1-8368BB95CCEA}" dt="2023-03-21T04:41:46.018" v="3698" actId="255"/>
          <ac:spMkLst>
            <pc:docMk/>
            <pc:sldMk cId="1305837739" sldId="273"/>
            <ac:spMk id="3" creationId="{4C3BAFF6-EC55-883E-E999-C59FABEB7892}"/>
          </ac:spMkLst>
        </pc:spChg>
        <pc:spChg chg="add">
          <ac:chgData name="Li, Meiqin (ml2vq)" userId="6ca602e4-c3af-4be5-b88c-20df0eb806d5" providerId="ADAL" clId="{598ABDDB-8075-0B48-B8F1-8368BB95CCEA}" dt="2023-03-21T04:41:30.873" v="3694" actId="26606"/>
          <ac:spMkLst>
            <pc:docMk/>
            <pc:sldMk cId="1305837739" sldId="273"/>
            <ac:spMk id="5" creationId="{889C5E17-24D0-4696-A3C5-A2261FB455FA}"/>
          </ac:spMkLst>
        </pc:spChg>
        <pc:spChg chg="add">
          <ac:chgData name="Li, Meiqin (ml2vq)" userId="6ca602e4-c3af-4be5-b88c-20df0eb806d5" providerId="ADAL" clId="{598ABDDB-8075-0B48-B8F1-8368BB95CCEA}" dt="2023-03-21T04:41:30.873" v="3694" actId="26606"/>
          <ac:spMkLst>
            <pc:docMk/>
            <pc:sldMk cId="1305837739" sldId="273"/>
            <ac:spMk id="6" creationId="{6929B58F-2358-44CC-ACE5-EF1BD3C6C824}"/>
          </ac:spMkLst>
        </pc:spChg>
        <pc:grpChg chg="add">
          <ac:chgData name="Li, Meiqin (ml2vq)" userId="6ca602e4-c3af-4be5-b88c-20df0eb806d5" providerId="ADAL" clId="{598ABDDB-8075-0B48-B8F1-8368BB95CCEA}" dt="2023-03-21T04:41:30.873" v="3694" actId="26606"/>
          <ac:grpSpMkLst>
            <pc:docMk/>
            <pc:sldMk cId="1305837739" sldId="273"/>
            <ac:grpSpMk id="12" creationId="{09DA5303-A1AF-4830-806C-51FCD96188B7}"/>
          </ac:grpSpMkLst>
        </pc:grpChg>
      </pc:sldChg>
      <pc:sldChg chg="addSp delSp modSp mod modAnim">
        <pc:chgData name="Li, Meiqin (ml2vq)" userId="6ca602e4-c3af-4be5-b88c-20df0eb806d5" providerId="ADAL" clId="{598ABDDB-8075-0B48-B8F1-8368BB95CCEA}" dt="2023-03-21T04:59:29.120" v="3831"/>
        <pc:sldMkLst>
          <pc:docMk/>
          <pc:sldMk cId="1362725364" sldId="274"/>
        </pc:sldMkLst>
        <pc:spChg chg="mod">
          <ac:chgData name="Li, Meiqin (ml2vq)" userId="6ca602e4-c3af-4be5-b88c-20df0eb806d5" providerId="ADAL" clId="{598ABDDB-8075-0B48-B8F1-8368BB95CCEA}" dt="2023-03-21T04:43:06.482" v="3708" actId="1076"/>
          <ac:spMkLst>
            <pc:docMk/>
            <pc:sldMk cId="1362725364" sldId="274"/>
            <ac:spMk id="2" creationId="{52F6B505-2DAE-D861-87C6-47AA97674FF6}"/>
          </ac:spMkLst>
        </pc:spChg>
        <pc:spChg chg="add del mod">
          <ac:chgData name="Li, Meiqin (ml2vq)" userId="6ca602e4-c3af-4be5-b88c-20df0eb806d5" providerId="ADAL" clId="{598ABDDB-8075-0B48-B8F1-8368BB95CCEA}" dt="2023-03-21T04:43:20.147" v="3713" actId="27636"/>
          <ac:spMkLst>
            <pc:docMk/>
            <pc:sldMk cId="1362725364" sldId="274"/>
            <ac:spMk id="3" creationId="{265C1E41-681B-4FA0-F8DF-B9BC050DC513}"/>
          </ac:spMkLst>
        </pc:spChg>
        <pc:spChg chg="add del">
          <ac:chgData name="Li, Meiqin (ml2vq)" userId="6ca602e4-c3af-4be5-b88c-20df0eb806d5" providerId="ADAL" clId="{598ABDDB-8075-0B48-B8F1-8368BB95CCEA}" dt="2023-03-21T04:23:40.652" v="3505" actId="26606"/>
          <ac:spMkLst>
            <pc:docMk/>
            <pc:sldMk cId="1362725364" sldId="274"/>
            <ac:spMk id="7" creationId="{100EDD19-6802-4EC3-95CE-CFFAB042CFD6}"/>
          </ac:spMkLst>
        </pc:spChg>
        <pc:spChg chg="add del">
          <ac:chgData name="Li, Meiqin (ml2vq)" userId="6ca602e4-c3af-4be5-b88c-20df0eb806d5" providerId="ADAL" clId="{598ABDDB-8075-0B48-B8F1-8368BB95CCEA}" dt="2023-03-21T04:23:40.652" v="3505" actId="26606"/>
          <ac:spMkLst>
            <pc:docMk/>
            <pc:sldMk cId="1362725364" sldId="274"/>
            <ac:spMk id="11" creationId="{DB17E863-922E-4C26-BD64-E8FD41D28661}"/>
          </ac:spMkLst>
        </pc:spChg>
        <pc:spChg chg="add del">
          <ac:chgData name="Li, Meiqin (ml2vq)" userId="6ca602e4-c3af-4be5-b88c-20df0eb806d5" providerId="ADAL" clId="{598ABDDB-8075-0B48-B8F1-8368BB95CCEA}" dt="2023-03-21T04:24:25.726" v="3507" actId="26606"/>
          <ac:spMkLst>
            <pc:docMk/>
            <pc:sldMk cId="1362725364" sldId="274"/>
            <ac:spMk id="13" creationId="{C05CBC3C-2E5A-4839-8B9B-2E5A6ADF0F58}"/>
          </ac:spMkLst>
        </pc:spChg>
        <pc:spChg chg="add del">
          <ac:chgData name="Li, Meiqin (ml2vq)" userId="6ca602e4-c3af-4be5-b88c-20df0eb806d5" providerId="ADAL" clId="{598ABDDB-8075-0B48-B8F1-8368BB95CCEA}" dt="2023-03-21T04:24:25.726" v="3507" actId="26606"/>
          <ac:spMkLst>
            <pc:docMk/>
            <pc:sldMk cId="1362725364" sldId="274"/>
            <ac:spMk id="14" creationId="{DB5B423A-57CC-4C58-AA26-8E2E862B03A0}"/>
          </ac:spMkLst>
        </pc:spChg>
        <pc:spChg chg="add del">
          <ac:chgData name="Li, Meiqin (ml2vq)" userId="6ca602e4-c3af-4be5-b88c-20df0eb806d5" providerId="ADAL" clId="{598ABDDB-8075-0B48-B8F1-8368BB95CCEA}" dt="2023-03-21T04:34:49.725" v="3643" actId="26606"/>
          <ac:spMkLst>
            <pc:docMk/>
            <pc:sldMk cId="1362725364" sldId="274"/>
            <ac:spMk id="17" creationId="{100EDD19-6802-4EC3-95CE-CFFAB042CFD6}"/>
          </ac:spMkLst>
        </pc:spChg>
        <pc:spChg chg="add del">
          <ac:chgData name="Li, Meiqin (ml2vq)" userId="6ca602e4-c3af-4be5-b88c-20df0eb806d5" providerId="ADAL" clId="{598ABDDB-8075-0B48-B8F1-8368BB95CCEA}" dt="2023-03-21T04:34:49.725" v="3643" actId="26606"/>
          <ac:spMkLst>
            <pc:docMk/>
            <pc:sldMk cId="1362725364" sldId="274"/>
            <ac:spMk id="18" creationId="{DB17E863-922E-4C26-BD64-E8FD41D28661}"/>
          </ac:spMkLst>
        </pc:spChg>
        <pc:spChg chg="add del">
          <ac:chgData name="Li, Meiqin (ml2vq)" userId="6ca602e4-c3af-4be5-b88c-20df0eb806d5" providerId="ADAL" clId="{598ABDDB-8075-0B48-B8F1-8368BB95CCEA}" dt="2023-03-21T04:42:33.021" v="3701" actId="26606"/>
          <ac:spMkLst>
            <pc:docMk/>
            <pc:sldMk cId="1362725364" sldId="274"/>
            <ac:spMk id="23" creationId="{4BC99CB9-DDAD-44A2-8A1C-E3AF4E72DF5C}"/>
          </ac:spMkLst>
        </pc:spChg>
        <pc:spChg chg="add del">
          <ac:chgData name="Li, Meiqin (ml2vq)" userId="6ca602e4-c3af-4be5-b88c-20df0eb806d5" providerId="ADAL" clId="{598ABDDB-8075-0B48-B8F1-8368BB95CCEA}" dt="2023-03-21T04:42:33.021" v="3701" actId="26606"/>
          <ac:spMkLst>
            <pc:docMk/>
            <pc:sldMk cId="1362725364" sldId="274"/>
            <ac:spMk id="25" creationId="{1561AEE4-4E38-4BAC-976D-E0DE523FC5D1}"/>
          </ac:spMkLst>
        </pc:spChg>
        <pc:spChg chg="add">
          <ac:chgData name="Li, Meiqin (ml2vq)" userId="6ca602e4-c3af-4be5-b88c-20df0eb806d5" providerId="ADAL" clId="{598ABDDB-8075-0B48-B8F1-8368BB95CCEA}" dt="2023-03-21T04:42:33.021" v="3701" actId="26606"/>
          <ac:spMkLst>
            <pc:docMk/>
            <pc:sldMk cId="1362725364" sldId="274"/>
            <ac:spMk id="39" creationId="{D038248A-211C-4EEC-8401-C761B929FB52}"/>
          </ac:spMkLst>
        </pc:spChg>
        <pc:spChg chg="add">
          <ac:chgData name="Li, Meiqin (ml2vq)" userId="6ca602e4-c3af-4be5-b88c-20df0eb806d5" providerId="ADAL" clId="{598ABDDB-8075-0B48-B8F1-8368BB95CCEA}" dt="2023-03-21T04:42:33.021" v="3701" actId="26606"/>
          <ac:spMkLst>
            <pc:docMk/>
            <pc:sldMk cId="1362725364" sldId="274"/>
            <ac:spMk id="41" creationId="{C30A849F-66D9-40C8-BEC8-35AFF8F4568F}"/>
          </ac:spMkLst>
        </pc:spChg>
        <pc:grpChg chg="add del">
          <ac:chgData name="Li, Meiqin (ml2vq)" userId="6ca602e4-c3af-4be5-b88c-20df0eb806d5" providerId="ADAL" clId="{598ABDDB-8075-0B48-B8F1-8368BB95CCEA}" dt="2023-03-21T04:42:33.021" v="3701" actId="26606"/>
          <ac:grpSpMkLst>
            <pc:docMk/>
            <pc:sldMk cId="1362725364" sldId="274"/>
            <ac:grpSpMk id="27" creationId="{F0BC676B-D19A-44DB-910A-0C0E6D433979}"/>
          </ac:grpSpMkLst>
        </pc:grpChg>
        <pc:grpChg chg="add">
          <ac:chgData name="Li, Meiqin (ml2vq)" userId="6ca602e4-c3af-4be5-b88c-20df0eb806d5" providerId="ADAL" clId="{598ABDDB-8075-0B48-B8F1-8368BB95CCEA}" dt="2023-03-21T04:42:33.021" v="3701" actId="26606"/>
          <ac:grpSpMkLst>
            <pc:docMk/>
            <pc:sldMk cId="1362725364" sldId="274"/>
            <ac:grpSpMk id="43" creationId="{04542298-A2B1-480F-A11C-A40EDD19B857}"/>
          </ac:grpSpMkLst>
        </pc:grpChg>
        <pc:grpChg chg="add">
          <ac:chgData name="Li, Meiqin (ml2vq)" userId="6ca602e4-c3af-4be5-b88c-20df0eb806d5" providerId="ADAL" clId="{598ABDDB-8075-0B48-B8F1-8368BB95CCEA}" dt="2023-03-21T04:42:33.021" v="3701" actId="26606"/>
          <ac:grpSpMkLst>
            <pc:docMk/>
            <pc:sldMk cId="1362725364" sldId="274"/>
            <ac:grpSpMk id="49" creationId="{2A5C9C35-2375-49EB-B99C-17C87D42FE7C}"/>
          </ac:grpSpMkLst>
        </pc:grpChg>
        <pc:graphicFrameChg chg="add del">
          <ac:chgData name="Li, Meiqin (ml2vq)" userId="6ca602e4-c3af-4be5-b88c-20df0eb806d5" providerId="ADAL" clId="{598ABDDB-8075-0B48-B8F1-8368BB95CCEA}" dt="2023-03-21T04:26:09.513" v="3549" actId="26606"/>
          <ac:graphicFrameMkLst>
            <pc:docMk/>
            <pc:sldMk cId="1362725364" sldId="274"/>
            <ac:graphicFrameMk id="12" creationId="{F16A3D04-08E2-6536-1F16-25A4B0B5D34A}"/>
          </ac:graphicFrameMkLst>
        </pc:graphicFrameChg>
        <pc:graphicFrameChg chg="add del">
          <ac:chgData name="Li, Meiqin (ml2vq)" userId="6ca602e4-c3af-4be5-b88c-20df0eb806d5" providerId="ADAL" clId="{598ABDDB-8075-0B48-B8F1-8368BB95CCEA}" dt="2023-03-21T04:24:25.726" v="3507" actId="26606"/>
          <ac:graphicFrameMkLst>
            <pc:docMk/>
            <pc:sldMk cId="1362725364" sldId="274"/>
            <ac:graphicFrameMk id="15" creationId="{2DEA4620-43EE-F95D-C04D-B4D6FE2B18DE}"/>
          </ac:graphicFrameMkLst>
        </pc:graphicFrameChg>
        <pc:graphicFrameChg chg="add del">
          <ac:chgData name="Li, Meiqin (ml2vq)" userId="6ca602e4-c3af-4be5-b88c-20df0eb806d5" providerId="ADAL" clId="{598ABDDB-8075-0B48-B8F1-8368BB95CCEA}" dt="2023-03-21T04:27:46.551" v="3567" actId="26606"/>
          <ac:graphicFrameMkLst>
            <pc:docMk/>
            <pc:sldMk cId="1362725364" sldId="274"/>
            <ac:graphicFrameMk id="16" creationId="{DB7D65C3-74E7-6E31-095D-13302FA2F3E2}"/>
          </ac:graphicFrameMkLst>
        </pc:graphicFrameChg>
      </pc:sldChg>
      <pc:sldChg chg="addSp delSp modSp new mod setBg">
        <pc:chgData name="Li, Meiqin (ml2vq)" userId="6ca602e4-c3af-4be5-b88c-20df0eb806d5" providerId="ADAL" clId="{598ABDDB-8075-0B48-B8F1-8368BB95CCEA}" dt="2023-03-21T04:06:23.710" v="3252" actId="255"/>
        <pc:sldMkLst>
          <pc:docMk/>
          <pc:sldMk cId="107908196" sldId="275"/>
        </pc:sldMkLst>
        <pc:spChg chg="mod">
          <ac:chgData name="Li, Meiqin (ml2vq)" userId="6ca602e4-c3af-4be5-b88c-20df0eb806d5" providerId="ADAL" clId="{598ABDDB-8075-0B48-B8F1-8368BB95CCEA}" dt="2023-03-21T04:05:33.141" v="3248" actId="26606"/>
          <ac:spMkLst>
            <pc:docMk/>
            <pc:sldMk cId="107908196" sldId="275"/>
            <ac:spMk id="2" creationId="{9C232890-9DE9-CFD3-8510-9EC840FF6BAA}"/>
          </ac:spMkLst>
        </pc:spChg>
        <pc:spChg chg="del mod">
          <ac:chgData name="Li, Meiqin (ml2vq)" userId="6ca602e4-c3af-4be5-b88c-20df0eb806d5" providerId="ADAL" clId="{598ABDDB-8075-0B48-B8F1-8368BB95CCEA}" dt="2023-03-21T04:05:03.934" v="3245" actId="26606"/>
          <ac:spMkLst>
            <pc:docMk/>
            <pc:sldMk cId="107908196" sldId="275"/>
            <ac:spMk id="3" creationId="{FC2E3644-7DCE-2B32-24B5-30DF5AA96697}"/>
          </ac:spMkLst>
        </pc:spChg>
        <pc:spChg chg="add">
          <ac:chgData name="Li, Meiqin (ml2vq)" userId="6ca602e4-c3af-4be5-b88c-20df0eb806d5" providerId="ADAL" clId="{598ABDDB-8075-0B48-B8F1-8368BB95CCEA}" dt="2023-03-21T04:05:33.141" v="3248" actId="26606"/>
          <ac:spMkLst>
            <pc:docMk/>
            <pc:sldMk cId="107908196" sldId="275"/>
            <ac:spMk id="10" creationId="{6C4028FD-8BAA-4A19-BFDE-594D991B7552}"/>
          </ac:spMkLst>
        </pc:spChg>
        <pc:graphicFrameChg chg="add mod modGraphic">
          <ac:chgData name="Li, Meiqin (ml2vq)" userId="6ca602e4-c3af-4be5-b88c-20df0eb806d5" providerId="ADAL" clId="{598ABDDB-8075-0B48-B8F1-8368BB95CCEA}" dt="2023-03-21T04:06:23.710" v="3252" actId="255"/>
          <ac:graphicFrameMkLst>
            <pc:docMk/>
            <pc:sldMk cId="107908196" sldId="275"/>
            <ac:graphicFrameMk id="5" creationId="{FCF87255-A70F-D194-2C80-784CE1A36CCB}"/>
          </ac:graphicFrameMkLst>
        </pc:graphicFrameChg>
      </pc:sldChg>
      <pc:sldMasterChg chg="setBg">
        <pc:chgData name="Li, Meiqin (ml2vq)" userId="6ca602e4-c3af-4be5-b88c-20df0eb806d5" providerId="ADAL" clId="{598ABDDB-8075-0B48-B8F1-8368BB95CCEA}" dt="2023-03-20T02:42:52.867" v="433"/>
        <pc:sldMasterMkLst>
          <pc:docMk/>
          <pc:sldMasterMk cId="1437617659" sldId="2147484019"/>
        </pc:sldMasterMkLst>
      </pc:sldMasterChg>
      <pc:sldMasterChg chg="modSp modSldLayout">
        <pc:chgData name="Li, Meiqin (ml2vq)" userId="6ca602e4-c3af-4be5-b88c-20df0eb806d5" providerId="ADAL" clId="{598ABDDB-8075-0B48-B8F1-8368BB95CCEA}" dt="2023-03-20T02:55:24.665" v="664"/>
        <pc:sldMasterMkLst>
          <pc:docMk/>
          <pc:sldMasterMk cId="1272965047" sldId="2147484431"/>
        </pc:sldMasterMkLst>
        <pc:spChg chg="mod">
          <ac:chgData name="Li, Meiqin (ml2vq)" userId="6ca602e4-c3af-4be5-b88c-20df0eb806d5" providerId="ADAL" clId="{598ABDDB-8075-0B48-B8F1-8368BB95CCEA}" dt="2023-03-20T02:55:24.665" v="664"/>
          <ac:spMkLst>
            <pc:docMk/>
            <pc:sldMasterMk cId="1272965047" sldId="2147484431"/>
            <ac:spMk id="2" creationId="{00000000-0000-0000-0000-000000000000}"/>
          </ac:spMkLst>
        </pc:spChg>
        <pc:spChg chg="mod">
          <ac:chgData name="Li, Meiqin (ml2vq)" userId="6ca602e4-c3af-4be5-b88c-20df0eb806d5" providerId="ADAL" clId="{598ABDDB-8075-0B48-B8F1-8368BB95CCEA}" dt="2023-03-20T02:55:24.665" v="664"/>
          <ac:spMkLst>
            <pc:docMk/>
            <pc:sldMasterMk cId="1272965047" sldId="2147484431"/>
            <ac:spMk id="3" creationId="{00000000-0000-0000-0000-000000000000}"/>
          </ac:spMkLst>
        </pc:spChg>
        <pc:spChg chg="mod">
          <ac:chgData name="Li, Meiqin (ml2vq)" userId="6ca602e4-c3af-4be5-b88c-20df0eb806d5" providerId="ADAL" clId="{598ABDDB-8075-0B48-B8F1-8368BB95CCEA}" dt="2023-03-20T02:55:24.665" v="664"/>
          <ac:spMkLst>
            <pc:docMk/>
            <pc:sldMasterMk cId="1272965047" sldId="2147484431"/>
            <ac:spMk id="4" creationId="{00000000-0000-0000-0000-000000000000}"/>
          </ac:spMkLst>
        </pc:spChg>
        <pc:spChg chg="mod">
          <ac:chgData name="Li, Meiqin (ml2vq)" userId="6ca602e4-c3af-4be5-b88c-20df0eb806d5" providerId="ADAL" clId="{598ABDDB-8075-0B48-B8F1-8368BB95CCEA}" dt="2023-03-20T02:55:24.665" v="664"/>
          <ac:spMkLst>
            <pc:docMk/>
            <pc:sldMasterMk cId="1272965047" sldId="2147484431"/>
            <ac:spMk id="5" creationId="{00000000-0000-0000-0000-000000000000}"/>
          </ac:spMkLst>
        </pc:spChg>
        <pc:spChg chg="mod">
          <ac:chgData name="Li, Meiqin (ml2vq)" userId="6ca602e4-c3af-4be5-b88c-20df0eb806d5" providerId="ADAL" clId="{598ABDDB-8075-0B48-B8F1-8368BB95CCEA}" dt="2023-03-20T02:55:24.665" v="664"/>
          <ac:spMkLst>
            <pc:docMk/>
            <pc:sldMasterMk cId="1272965047" sldId="2147484431"/>
            <ac:spMk id="6" creationId="{00000000-0000-0000-0000-000000000000}"/>
          </ac:spMkLst>
        </pc:spChg>
        <pc:sldLayoutChg chg="modSp">
          <pc:chgData name="Li, Meiqin (ml2vq)" userId="6ca602e4-c3af-4be5-b88c-20df0eb806d5" providerId="ADAL" clId="{598ABDDB-8075-0B48-B8F1-8368BB95CCEA}" dt="2023-03-20T02:55:24.665" v="664"/>
          <pc:sldLayoutMkLst>
            <pc:docMk/>
            <pc:sldMasterMk cId="1272965047" sldId="2147484431"/>
            <pc:sldLayoutMk cId="3805150174" sldId="2147484432"/>
          </pc:sldLayoutMkLst>
          <pc:spChg chg="mod">
            <ac:chgData name="Li, Meiqin (ml2vq)" userId="6ca602e4-c3af-4be5-b88c-20df0eb806d5" providerId="ADAL" clId="{598ABDDB-8075-0B48-B8F1-8368BB95CCEA}" dt="2023-03-20T02:55:24.665" v="664"/>
            <ac:spMkLst>
              <pc:docMk/>
              <pc:sldMasterMk cId="1272965047" sldId="2147484431"/>
              <pc:sldLayoutMk cId="3805150174" sldId="2147484432"/>
              <ac:spMk id="2" creationId="{00000000-0000-0000-0000-000000000000}"/>
            </ac:spMkLst>
          </pc:spChg>
          <pc:spChg chg="mod">
            <ac:chgData name="Li, Meiqin (ml2vq)" userId="6ca602e4-c3af-4be5-b88c-20df0eb806d5" providerId="ADAL" clId="{598ABDDB-8075-0B48-B8F1-8368BB95CCEA}" dt="2023-03-20T02:55:24.665" v="664"/>
            <ac:spMkLst>
              <pc:docMk/>
              <pc:sldMasterMk cId="1272965047" sldId="2147484431"/>
              <pc:sldLayoutMk cId="3805150174" sldId="2147484432"/>
              <ac:spMk id="3" creationId="{00000000-0000-0000-0000-000000000000}"/>
            </ac:spMkLst>
          </pc:spChg>
        </pc:sldLayoutChg>
        <pc:sldLayoutChg chg="modSp">
          <pc:chgData name="Li, Meiqin (ml2vq)" userId="6ca602e4-c3af-4be5-b88c-20df0eb806d5" providerId="ADAL" clId="{598ABDDB-8075-0B48-B8F1-8368BB95CCEA}" dt="2023-03-20T02:55:24.665" v="664"/>
          <pc:sldLayoutMkLst>
            <pc:docMk/>
            <pc:sldMasterMk cId="1272965047" sldId="2147484431"/>
            <pc:sldLayoutMk cId="3159347285" sldId="2147484434"/>
          </pc:sldLayoutMkLst>
          <pc:spChg chg="mod">
            <ac:chgData name="Li, Meiqin (ml2vq)" userId="6ca602e4-c3af-4be5-b88c-20df0eb806d5" providerId="ADAL" clId="{598ABDDB-8075-0B48-B8F1-8368BB95CCEA}" dt="2023-03-20T02:55:24.665" v="664"/>
            <ac:spMkLst>
              <pc:docMk/>
              <pc:sldMasterMk cId="1272965047" sldId="2147484431"/>
              <pc:sldLayoutMk cId="3159347285" sldId="2147484434"/>
              <ac:spMk id="2" creationId="{00000000-0000-0000-0000-000000000000}"/>
            </ac:spMkLst>
          </pc:spChg>
          <pc:spChg chg="mod">
            <ac:chgData name="Li, Meiqin (ml2vq)" userId="6ca602e4-c3af-4be5-b88c-20df0eb806d5" providerId="ADAL" clId="{598ABDDB-8075-0B48-B8F1-8368BB95CCEA}" dt="2023-03-20T02:55:24.665" v="664"/>
            <ac:spMkLst>
              <pc:docMk/>
              <pc:sldMasterMk cId="1272965047" sldId="2147484431"/>
              <pc:sldLayoutMk cId="3159347285" sldId="2147484434"/>
              <ac:spMk id="3" creationId="{00000000-0000-0000-0000-000000000000}"/>
            </ac:spMkLst>
          </pc:spChg>
        </pc:sldLayoutChg>
        <pc:sldLayoutChg chg="modSp">
          <pc:chgData name="Li, Meiqin (ml2vq)" userId="6ca602e4-c3af-4be5-b88c-20df0eb806d5" providerId="ADAL" clId="{598ABDDB-8075-0B48-B8F1-8368BB95CCEA}" dt="2023-03-20T02:55:24.665" v="664"/>
          <pc:sldLayoutMkLst>
            <pc:docMk/>
            <pc:sldMasterMk cId="1272965047" sldId="2147484431"/>
            <pc:sldLayoutMk cId="3351334592" sldId="2147484435"/>
          </pc:sldLayoutMkLst>
          <pc:spChg chg="mod">
            <ac:chgData name="Li, Meiqin (ml2vq)" userId="6ca602e4-c3af-4be5-b88c-20df0eb806d5" providerId="ADAL" clId="{598ABDDB-8075-0B48-B8F1-8368BB95CCEA}" dt="2023-03-20T02:55:24.665" v="664"/>
            <ac:spMkLst>
              <pc:docMk/>
              <pc:sldMasterMk cId="1272965047" sldId="2147484431"/>
              <pc:sldLayoutMk cId="3351334592" sldId="2147484435"/>
              <ac:spMk id="3" creationId="{00000000-0000-0000-0000-000000000000}"/>
            </ac:spMkLst>
          </pc:spChg>
          <pc:spChg chg="mod">
            <ac:chgData name="Li, Meiqin (ml2vq)" userId="6ca602e4-c3af-4be5-b88c-20df0eb806d5" providerId="ADAL" clId="{598ABDDB-8075-0B48-B8F1-8368BB95CCEA}" dt="2023-03-20T02:55:24.665" v="664"/>
            <ac:spMkLst>
              <pc:docMk/>
              <pc:sldMasterMk cId="1272965047" sldId="2147484431"/>
              <pc:sldLayoutMk cId="3351334592" sldId="2147484435"/>
              <ac:spMk id="4" creationId="{00000000-0000-0000-0000-000000000000}"/>
            </ac:spMkLst>
          </pc:spChg>
        </pc:sldLayoutChg>
        <pc:sldLayoutChg chg="modSp">
          <pc:chgData name="Li, Meiqin (ml2vq)" userId="6ca602e4-c3af-4be5-b88c-20df0eb806d5" providerId="ADAL" clId="{598ABDDB-8075-0B48-B8F1-8368BB95CCEA}" dt="2023-03-20T02:55:24.665" v="664"/>
          <pc:sldLayoutMkLst>
            <pc:docMk/>
            <pc:sldMasterMk cId="1272965047" sldId="2147484431"/>
            <pc:sldLayoutMk cId="1229367115" sldId="2147484436"/>
          </pc:sldLayoutMkLst>
          <pc:spChg chg="mod">
            <ac:chgData name="Li, Meiqin (ml2vq)" userId="6ca602e4-c3af-4be5-b88c-20df0eb806d5" providerId="ADAL" clId="{598ABDDB-8075-0B48-B8F1-8368BB95CCEA}" dt="2023-03-20T02:55:24.665" v="664"/>
            <ac:spMkLst>
              <pc:docMk/>
              <pc:sldMasterMk cId="1272965047" sldId="2147484431"/>
              <pc:sldLayoutMk cId="1229367115" sldId="2147484436"/>
              <ac:spMk id="2" creationId="{00000000-0000-0000-0000-000000000000}"/>
            </ac:spMkLst>
          </pc:spChg>
          <pc:spChg chg="mod">
            <ac:chgData name="Li, Meiqin (ml2vq)" userId="6ca602e4-c3af-4be5-b88c-20df0eb806d5" providerId="ADAL" clId="{598ABDDB-8075-0B48-B8F1-8368BB95CCEA}" dt="2023-03-20T02:55:24.665" v="664"/>
            <ac:spMkLst>
              <pc:docMk/>
              <pc:sldMasterMk cId="1272965047" sldId="2147484431"/>
              <pc:sldLayoutMk cId="1229367115" sldId="2147484436"/>
              <ac:spMk id="3" creationId="{00000000-0000-0000-0000-000000000000}"/>
            </ac:spMkLst>
          </pc:spChg>
          <pc:spChg chg="mod">
            <ac:chgData name="Li, Meiqin (ml2vq)" userId="6ca602e4-c3af-4be5-b88c-20df0eb806d5" providerId="ADAL" clId="{598ABDDB-8075-0B48-B8F1-8368BB95CCEA}" dt="2023-03-20T02:55:24.665" v="664"/>
            <ac:spMkLst>
              <pc:docMk/>
              <pc:sldMasterMk cId="1272965047" sldId="2147484431"/>
              <pc:sldLayoutMk cId="1229367115" sldId="2147484436"/>
              <ac:spMk id="4" creationId="{00000000-0000-0000-0000-000000000000}"/>
            </ac:spMkLst>
          </pc:spChg>
          <pc:spChg chg="mod">
            <ac:chgData name="Li, Meiqin (ml2vq)" userId="6ca602e4-c3af-4be5-b88c-20df0eb806d5" providerId="ADAL" clId="{598ABDDB-8075-0B48-B8F1-8368BB95CCEA}" dt="2023-03-20T02:55:24.665" v="664"/>
            <ac:spMkLst>
              <pc:docMk/>
              <pc:sldMasterMk cId="1272965047" sldId="2147484431"/>
              <pc:sldLayoutMk cId="1229367115" sldId="2147484436"/>
              <ac:spMk id="5" creationId="{00000000-0000-0000-0000-000000000000}"/>
            </ac:spMkLst>
          </pc:spChg>
          <pc:spChg chg="mod">
            <ac:chgData name="Li, Meiqin (ml2vq)" userId="6ca602e4-c3af-4be5-b88c-20df0eb806d5" providerId="ADAL" clId="{598ABDDB-8075-0B48-B8F1-8368BB95CCEA}" dt="2023-03-20T02:55:24.665" v="664"/>
            <ac:spMkLst>
              <pc:docMk/>
              <pc:sldMasterMk cId="1272965047" sldId="2147484431"/>
              <pc:sldLayoutMk cId="1229367115" sldId="2147484436"/>
              <ac:spMk id="6" creationId="{00000000-0000-0000-0000-000000000000}"/>
            </ac:spMkLst>
          </pc:spChg>
        </pc:sldLayoutChg>
        <pc:sldLayoutChg chg="modSp">
          <pc:chgData name="Li, Meiqin (ml2vq)" userId="6ca602e4-c3af-4be5-b88c-20df0eb806d5" providerId="ADAL" clId="{598ABDDB-8075-0B48-B8F1-8368BB95CCEA}" dt="2023-03-20T02:55:24.665" v="664"/>
          <pc:sldLayoutMkLst>
            <pc:docMk/>
            <pc:sldMasterMk cId="1272965047" sldId="2147484431"/>
            <pc:sldLayoutMk cId="423063251" sldId="2147484439"/>
          </pc:sldLayoutMkLst>
          <pc:spChg chg="mod">
            <ac:chgData name="Li, Meiqin (ml2vq)" userId="6ca602e4-c3af-4be5-b88c-20df0eb806d5" providerId="ADAL" clId="{598ABDDB-8075-0B48-B8F1-8368BB95CCEA}" dt="2023-03-20T02:55:24.665" v="664"/>
            <ac:spMkLst>
              <pc:docMk/>
              <pc:sldMasterMk cId="1272965047" sldId="2147484431"/>
              <pc:sldLayoutMk cId="423063251" sldId="2147484439"/>
              <ac:spMk id="2" creationId="{00000000-0000-0000-0000-000000000000}"/>
            </ac:spMkLst>
          </pc:spChg>
          <pc:spChg chg="mod">
            <ac:chgData name="Li, Meiqin (ml2vq)" userId="6ca602e4-c3af-4be5-b88c-20df0eb806d5" providerId="ADAL" clId="{598ABDDB-8075-0B48-B8F1-8368BB95CCEA}" dt="2023-03-20T02:55:24.665" v="664"/>
            <ac:spMkLst>
              <pc:docMk/>
              <pc:sldMasterMk cId="1272965047" sldId="2147484431"/>
              <pc:sldLayoutMk cId="423063251" sldId="2147484439"/>
              <ac:spMk id="3" creationId="{00000000-0000-0000-0000-000000000000}"/>
            </ac:spMkLst>
          </pc:spChg>
          <pc:spChg chg="mod">
            <ac:chgData name="Li, Meiqin (ml2vq)" userId="6ca602e4-c3af-4be5-b88c-20df0eb806d5" providerId="ADAL" clId="{598ABDDB-8075-0B48-B8F1-8368BB95CCEA}" dt="2023-03-20T02:55:24.665" v="664"/>
            <ac:spMkLst>
              <pc:docMk/>
              <pc:sldMasterMk cId="1272965047" sldId="2147484431"/>
              <pc:sldLayoutMk cId="423063251" sldId="2147484439"/>
              <ac:spMk id="4" creationId="{00000000-0000-0000-0000-000000000000}"/>
            </ac:spMkLst>
          </pc:spChg>
        </pc:sldLayoutChg>
        <pc:sldLayoutChg chg="modSp">
          <pc:chgData name="Li, Meiqin (ml2vq)" userId="6ca602e4-c3af-4be5-b88c-20df0eb806d5" providerId="ADAL" clId="{598ABDDB-8075-0B48-B8F1-8368BB95CCEA}" dt="2023-03-20T02:55:24.665" v="664"/>
          <pc:sldLayoutMkLst>
            <pc:docMk/>
            <pc:sldMasterMk cId="1272965047" sldId="2147484431"/>
            <pc:sldLayoutMk cId="2132194857" sldId="2147484440"/>
          </pc:sldLayoutMkLst>
          <pc:spChg chg="mod">
            <ac:chgData name="Li, Meiqin (ml2vq)" userId="6ca602e4-c3af-4be5-b88c-20df0eb806d5" providerId="ADAL" clId="{598ABDDB-8075-0B48-B8F1-8368BB95CCEA}" dt="2023-03-20T02:55:24.665" v="664"/>
            <ac:spMkLst>
              <pc:docMk/>
              <pc:sldMasterMk cId="1272965047" sldId="2147484431"/>
              <pc:sldLayoutMk cId="2132194857" sldId="2147484440"/>
              <ac:spMk id="2" creationId="{00000000-0000-0000-0000-000000000000}"/>
            </ac:spMkLst>
          </pc:spChg>
          <pc:spChg chg="mod">
            <ac:chgData name="Li, Meiqin (ml2vq)" userId="6ca602e4-c3af-4be5-b88c-20df0eb806d5" providerId="ADAL" clId="{598ABDDB-8075-0B48-B8F1-8368BB95CCEA}" dt="2023-03-20T02:55:24.665" v="664"/>
            <ac:spMkLst>
              <pc:docMk/>
              <pc:sldMasterMk cId="1272965047" sldId="2147484431"/>
              <pc:sldLayoutMk cId="2132194857" sldId="2147484440"/>
              <ac:spMk id="3" creationId="{00000000-0000-0000-0000-000000000000}"/>
            </ac:spMkLst>
          </pc:spChg>
          <pc:spChg chg="mod">
            <ac:chgData name="Li, Meiqin (ml2vq)" userId="6ca602e4-c3af-4be5-b88c-20df0eb806d5" providerId="ADAL" clId="{598ABDDB-8075-0B48-B8F1-8368BB95CCEA}" dt="2023-03-20T02:55:24.665" v="664"/>
            <ac:spMkLst>
              <pc:docMk/>
              <pc:sldMasterMk cId="1272965047" sldId="2147484431"/>
              <pc:sldLayoutMk cId="2132194857" sldId="2147484440"/>
              <ac:spMk id="4" creationId="{00000000-0000-0000-0000-000000000000}"/>
            </ac:spMkLst>
          </pc:spChg>
        </pc:sldLayoutChg>
        <pc:sldLayoutChg chg="modSp">
          <pc:chgData name="Li, Meiqin (ml2vq)" userId="6ca602e4-c3af-4be5-b88c-20df0eb806d5" providerId="ADAL" clId="{598ABDDB-8075-0B48-B8F1-8368BB95CCEA}" dt="2023-03-20T02:55:24.665" v="664"/>
          <pc:sldLayoutMkLst>
            <pc:docMk/>
            <pc:sldMasterMk cId="1272965047" sldId="2147484431"/>
            <pc:sldLayoutMk cId="1366504357" sldId="2147484442"/>
          </pc:sldLayoutMkLst>
          <pc:spChg chg="mod">
            <ac:chgData name="Li, Meiqin (ml2vq)" userId="6ca602e4-c3af-4be5-b88c-20df0eb806d5" providerId="ADAL" clId="{598ABDDB-8075-0B48-B8F1-8368BB95CCEA}" dt="2023-03-20T02:55:24.665" v="664"/>
            <ac:spMkLst>
              <pc:docMk/>
              <pc:sldMasterMk cId="1272965047" sldId="2147484431"/>
              <pc:sldLayoutMk cId="1366504357" sldId="2147484442"/>
              <ac:spMk id="2" creationId="{00000000-0000-0000-0000-000000000000}"/>
            </ac:spMkLst>
          </pc:spChg>
          <pc:spChg chg="mod">
            <ac:chgData name="Li, Meiqin (ml2vq)" userId="6ca602e4-c3af-4be5-b88c-20df0eb806d5" providerId="ADAL" clId="{598ABDDB-8075-0B48-B8F1-8368BB95CCEA}" dt="2023-03-20T02:55:24.665" v="664"/>
            <ac:spMkLst>
              <pc:docMk/>
              <pc:sldMasterMk cId="1272965047" sldId="2147484431"/>
              <pc:sldLayoutMk cId="1366504357" sldId="2147484442"/>
              <ac:spMk id="3" creationId="{00000000-0000-0000-0000-000000000000}"/>
            </ac:spMkLst>
          </pc:spChg>
        </pc:sldLayoutChg>
      </pc:sldMasterChg>
      <pc:sldMasterChg chg="modSp modSldLayout">
        <pc:chgData name="Li, Meiqin (ml2vq)" userId="6ca602e4-c3af-4be5-b88c-20df0eb806d5" providerId="ADAL" clId="{598ABDDB-8075-0B48-B8F1-8368BB95CCEA}" dt="2023-03-20T02:55:24.300" v="663"/>
        <pc:sldMasterMkLst>
          <pc:docMk/>
          <pc:sldMasterMk cId="1899068694" sldId="2147484443"/>
        </pc:sldMasterMkLst>
        <pc:spChg chg="mod">
          <ac:chgData name="Li, Meiqin (ml2vq)" userId="6ca602e4-c3af-4be5-b88c-20df0eb806d5" providerId="ADAL" clId="{598ABDDB-8075-0B48-B8F1-8368BB95CCEA}" dt="2023-03-20T02:55:24.300" v="663"/>
          <ac:spMkLst>
            <pc:docMk/>
            <pc:sldMasterMk cId="1899068694" sldId="2147484443"/>
            <ac:spMk id="2" creationId="{00000000-0000-0000-0000-000000000000}"/>
          </ac:spMkLst>
        </pc:spChg>
        <pc:spChg chg="mod">
          <ac:chgData name="Li, Meiqin (ml2vq)" userId="6ca602e4-c3af-4be5-b88c-20df0eb806d5" providerId="ADAL" clId="{598ABDDB-8075-0B48-B8F1-8368BB95CCEA}" dt="2023-03-20T02:55:24.300" v="663"/>
          <ac:spMkLst>
            <pc:docMk/>
            <pc:sldMasterMk cId="1899068694" sldId="2147484443"/>
            <ac:spMk id="3" creationId="{00000000-0000-0000-0000-000000000000}"/>
          </ac:spMkLst>
        </pc:spChg>
        <pc:spChg chg="mod">
          <ac:chgData name="Li, Meiqin (ml2vq)" userId="6ca602e4-c3af-4be5-b88c-20df0eb806d5" providerId="ADAL" clId="{598ABDDB-8075-0B48-B8F1-8368BB95CCEA}" dt="2023-03-20T02:55:24.300" v="663"/>
          <ac:spMkLst>
            <pc:docMk/>
            <pc:sldMasterMk cId="1899068694" sldId="2147484443"/>
            <ac:spMk id="4" creationId="{00000000-0000-0000-0000-000000000000}"/>
          </ac:spMkLst>
        </pc:spChg>
        <pc:spChg chg="mod">
          <ac:chgData name="Li, Meiqin (ml2vq)" userId="6ca602e4-c3af-4be5-b88c-20df0eb806d5" providerId="ADAL" clId="{598ABDDB-8075-0B48-B8F1-8368BB95CCEA}" dt="2023-03-20T02:55:24.300" v="663"/>
          <ac:spMkLst>
            <pc:docMk/>
            <pc:sldMasterMk cId="1899068694" sldId="2147484443"/>
            <ac:spMk id="5" creationId="{00000000-0000-0000-0000-000000000000}"/>
          </ac:spMkLst>
        </pc:spChg>
        <pc:spChg chg="mod">
          <ac:chgData name="Li, Meiqin (ml2vq)" userId="6ca602e4-c3af-4be5-b88c-20df0eb806d5" providerId="ADAL" clId="{598ABDDB-8075-0B48-B8F1-8368BB95CCEA}" dt="2023-03-20T02:55:24.300" v="663"/>
          <ac:spMkLst>
            <pc:docMk/>
            <pc:sldMasterMk cId="1899068694" sldId="2147484443"/>
            <ac:spMk id="6" creationId="{00000000-0000-0000-0000-000000000000}"/>
          </ac:spMkLst>
        </pc:spChg>
        <pc:sldLayoutChg chg="modSp">
          <pc:chgData name="Li, Meiqin (ml2vq)" userId="6ca602e4-c3af-4be5-b88c-20df0eb806d5" providerId="ADAL" clId="{598ABDDB-8075-0B48-B8F1-8368BB95CCEA}" dt="2023-03-20T02:55:24.300" v="663"/>
          <pc:sldLayoutMkLst>
            <pc:docMk/>
            <pc:sldMasterMk cId="1899068694" sldId="2147484443"/>
            <pc:sldLayoutMk cId="2872936304" sldId="2147484444"/>
          </pc:sldLayoutMkLst>
          <pc:spChg chg="mod">
            <ac:chgData name="Li, Meiqin (ml2vq)" userId="6ca602e4-c3af-4be5-b88c-20df0eb806d5" providerId="ADAL" clId="{598ABDDB-8075-0B48-B8F1-8368BB95CCEA}" dt="2023-03-20T02:55:24.300" v="663"/>
            <ac:spMkLst>
              <pc:docMk/>
              <pc:sldMasterMk cId="1899068694" sldId="2147484443"/>
              <pc:sldLayoutMk cId="2872936304" sldId="2147484444"/>
              <ac:spMk id="2" creationId="{00000000-0000-0000-0000-000000000000}"/>
            </ac:spMkLst>
          </pc:spChg>
          <pc:spChg chg="mod">
            <ac:chgData name="Li, Meiqin (ml2vq)" userId="6ca602e4-c3af-4be5-b88c-20df0eb806d5" providerId="ADAL" clId="{598ABDDB-8075-0B48-B8F1-8368BB95CCEA}" dt="2023-03-20T02:55:24.300" v="663"/>
            <ac:spMkLst>
              <pc:docMk/>
              <pc:sldMasterMk cId="1899068694" sldId="2147484443"/>
              <pc:sldLayoutMk cId="2872936304" sldId="2147484444"/>
              <ac:spMk id="3" creationId="{00000000-0000-0000-0000-000000000000}"/>
            </ac:spMkLst>
          </pc:spChg>
        </pc:sldLayoutChg>
        <pc:sldLayoutChg chg="modSp">
          <pc:chgData name="Li, Meiqin (ml2vq)" userId="6ca602e4-c3af-4be5-b88c-20df0eb806d5" providerId="ADAL" clId="{598ABDDB-8075-0B48-B8F1-8368BB95CCEA}" dt="2023-03-20T02:55:24.300" v="663"/>
          <pc:sldLayoutMkLst>
            <pc:docMk/>
            <pc:sldMasterMk cId="1899068694" sldId="2147484443"/>
            <pc:sldLayoutMk cId="2940457749" sldId="2147484446"/>
          </pc:sldLayoutMkLst>
          <pc:spChg chg="mod">
            <ac:chgData name="Li, Meiqin (ml2vq)" userId="6ca602e4-c3af-4be5-b88c-20df0eb806d5" providerId="ADAL" clId="{598ABDDB-8075-0B48-B8F1-8368BB95CCEA}" dt="2023-03-20T02:55:24.300" v="663"/>
            <ac:spMkLst>
              <pc:docMk/>
              <pc:sldMasterMk cId="1899068694" sldId="2147484443"/>
              <pc:sldLayoutMk cId="2940457749" sldId="2147484446"/>
              <ac:spMk id="2" creationId="{00000000-0000-0000-0000-000000000000}"/>
            </ac:spMkLst>
          </pc:spChg>
          <pc:spChg chg="mod">
            <ac:chgData name="Li, Meiqin (ml2vq)" userId="6ca602e4-c3af-4be5-b88c-20df0eb806d5" providerId="ADAL" clId="{598ABDDB-8075-0B48-B8F1-8368BB95CCEA}" dt="2023-03-20T02:55:24.300" v="663"/>
            <ac:spMkLst>
              <pc:docMk/>
              <pc:sldMasterMk cId="1899068694" sldId="2147484443"/>
              <pc:sldLayoutMk cId="2940457749" sldId="2147484446"/>
              <ac:spMk id="3" creationId="{00000000-0000-0000-0000-000000000000}"/>
            </ac:spMkLst>
          </pc:spChg>
        </pc:sldLayoutChg>
        <pc:sldLayoutChg chg="modSp">
          <pc:chgData name="Li, Meiqin (ml2vq)" userId="6ca602e4-c3af-4be5-b88c-20df0eb806d5" providerId="ADAL" clId="{598ABDDB-8075-0B48-B8F1-8368BB95CCEA}" dt="2023-03-20T02:55:24.300" v="663"/>
          <pc:sldLayoutMkLst>
            <pc:docMk/>
            <pc:sldMasterMk cId="1899068694" sldId="2147484443"/>
            <pc:sldLayoutMk cId="2652315787" sldId="2147484447"/>
          </pc:sldLayoutMkLst>
          <pc:spChg chg="mod">
            <ac:chgData name="Li, Meiqin (ml2vq)" userId="6ca602e4-c3af-4be5-b88c-20df0eb806d5" providerId="ADAL" clId="{598ABDDB-8075-0B48-B8F1-8368BB95CCEA}" dt="2023-03-20T02:55:24.300" v="663"/>
            <ac:spMkLst>
              <pc:docMk/>
              <pc:sldMasterMk cId="1899068694" sldId="2147484443"/>
              <pc:sldLayoutMk cId="2652315787" sldId="2147484447"/>
              <ac:spMk id="3" creationId="{00000000-0000-0000-0000-000000000000}"/>
            </ac:spMkLst>
          </pc:spChg>
          <pc:spChg chg="mod">
            <ac:chgData name="Li, Meiqin (ml2vq)" userId="6ca602e4-c3af-4be5-b88c-20df0eb806d5" providerId="ADAL" clId="{598ABDDB-8075-0B48-B8F1-8368BB95CCEA}" dt="2023-03-20T02:55:24.300" v="663"/>
            <ac:spMkLst>
              <pc:docMk/>
              <pc:sldMasterMk cId="1899068694" sldId="2147484443"/>
              <pc:sldLayoutMk cId="2652315787" sldId="2147484447"/>
              <ac:spMk id="4" creationId="{00000000-0000-0000-0000-000000000000}"/>
            </ac:spMkLst>
          </pc:spChg>
        </pc:sldLayoutChg>
        <pc:sldLayoutChg chg="modSp">
          <pc:chgData name="Li, Meiqin (ml2vq)" userId="6ca602e4-c3af-4be5-b88c-20df0eb806d5" providerId="ADAL" clId="{598ABDDB-8075-0B48-B8F1-8368BB95CCEA}" dt="2023-03-20T02:55:24.300" v="663"/>
          <pc:sldLayoutMkLst>
            <pc:docMk/>
            <pc:sldMasterMk cId="1899068694" sldId="2147484443"/>
            <pc:sldLayoutMk cId="2442141724" sldId="2147484448"/>
          </pc:sldLayoutMkLst>
          <pc:spChg chg="mod">
            <ac:chgData name="Li, Meiqin (ml2vq)" userId="6ca602e4-c3af-4be5-b88c-20df0eb806d5" providerId="ADAL" clId="{598ABDDB-8075-0B48-B8F1-8368BB95CCEA}" dt="2023-03-20T02:55:24.300" v="663"/>
            <ac:spMkLst>
              <pc:docMk/>
              <pc:sldMasterMk cId="1899068694" sldId="2147484443"/>
              <pc:sldLayoutMk cId="2442141724" sldId="2147484448"/>
              <ac:spMk id="2" creationId="{00000000-0000-0000-0000-000000000000}"/>
            </ac:spMkLst>
          </pc:spChg>
          <pc:spChg chg="mod">
            <ac:chgData name="Li, Meiqin (ml2vq)" userId="6ca602e4-c3af-4be5-b88c-20df0eb806d5" providerId="ADAL" clId="{598ABDDB-8075-0B48-B8F1-8368BB95CCEA}" dt="2023-03-20T02:55:24.300" v="663"/>
            <ac:spMkLst>
              <pc:docMk/>
              <pc:sldMasterMk cId="1899068694" sldId="2147484443"/>
              <pc:sldLayoutMk cId="2442141724" sldId="2147484448"/>
              <ac:spMk id="3" creationId="{00000000-0000-0000-0000-000000000000}"/>
            </ac:spMkLst>
          </pc:spChg>
          <pc:spChg chg="mod">
            <ac:chgData name="Li, Meiqin (ml2vq)" userId="6ca602e4-c3af-4be5-b88c-20df0eb806d5" providerId="ADAL" clId="{598ABDDB-8075-0B48-B8F1-8368BB95CCEA}" dt="2023-03-20T02:55:24.300" v="663"/>
            <ac:spMkLst>
              <pc:docMk/>
              <pc:sldMasterMk cId="1899068694" sldId="2147484443"/>
              <pc:sldLayoutMk cId="2442141724" sldId="2147484448"/>
              <ac:spMk id="4" creationId="{00000000-0000-0000-0000-000000000000}"/>
            </ac:spMkLst>
          </pc:spChg>
          <pc:spChg chg="mod">
            <ac:chgData name="Li, Meiqin (ml2vq)" userId="6ca602e4-c3af-4be5-b88c-20df0eb806d5" providerId="ADAL" clId="{598ABDDB-8075-0B48-B8F1-8368BB95CCEA}" dt="2023-03-20T02:55:24.300" v="663"/>
            <ac:spMkLst>
              <pc:docMk/>
              <pc:sldMasterMk cId="1899068694" sldId="2147484443"/>
              <pc:sldLayoutMk cId="2442141724" sldId="2147484448"/>
              <ac:spMk id="5" creationId="{00000000-0000-0000-0000-000000000000}"/>
            </ac:spMkLst>
          </pc:spChg>
          <pc:spChg chg="mod">
            <ac:chgData name="Li, Meiqin (ml2vq)" userId="6ca602e4-c3af-4be5-b88c-20df0eb806d5" providerId="ADAL" clId="{598ABDDB-8075-0B48-B8F1-8368BB95CCEA}" dt="2023-03-20T02:55:24.300" v="663"/>
            <ac:spMkLst>
              <pc:docMk/>
              <pc:sldMasterMk cId="1899068694" sldId="2147484443"/>
              <pc:sldLayoutMk cId="2442141724" sldId="2147484448"/>
              <ac:spMk id="6" creationId="{00000000-0000-0000-0000-000000000000}"/>
            </ac:spMkLst>
          </pc:spChg>
        </pc:sldLayoutChg>
        <pc:sldLayoutChg chg="modSp">
          <pc:chgData name="Li, Meiqin (ml2vq)" userId="6ca602e4-c3af-4be5-b88c-20df0eb806d5" providerId="ADAL" clId="{598ABDDB-8075-0B48-B8F1-8368BB95CCEA}" dt="2023-03-20T02:55:24.300" v="663"/>
          <pc:sldLayoutMkLst>
            <pc:docMk/>
            <pc:sldMasterMk cId="1899068694" sldId="2147484443"/>
            <pc:sldLayoutMk cId="2076097312" sldId="2147484451"/>
          </pc:sldLayoutMkLst>
          <pc:spChg chg="mod">
            <ac:chgData name="Li, Meiqin (ml2vq)" userId="6ca602e4-c3af-4be5-b88c-20df0eb806d5" providerId="ADAL" clId="{598ABDDB-8075-0B48-B8F1-8368BB95CCEA}" dt="2023-03-20T02:55:24.300" v="663"/>
            <ac:spMkLst>
              <pc:docMk/>
              <pc:sldMasterMk cId="1899068694" sldId="2147484443"/>
              <pc:sldLayoutMk cId="2076097312" sldId="2147484451"/>
              <ac:spMk id="2" creationId="{00000000-0000-0000-0000-000000000000}"/>
            </ac:spMkLst>
          </pc:spChg>
          <pc:spChg chg="mod">
            <ac:chgData name="Li, Meiqin (ml2vq)" userId="6ca602e4-c3af-4be5-b88c-20df0eb806d5" providerId="ADAL" clId="{598ABDDB-8075-0B48-B8F1-8368BB95CCEA}" dt="2023-03-20T02:55:24.300" v="663"/>
            <ac:spMkLst>
              <pc:docMk/>
              <pc:sldMasterMk cId="1899068694" sldId="2147484443"/>
              <pc:sldLayoutMk cId="2076097312" sldId="2147484451"/>
              <ac:spMk id="3" creationId="{00000000-0000-0000-0000-000000000000}"/>
            </ac:spMkLst>
          </pc:spChg>
          <pc:spChg chg="mod">
            <ac:chgData name="Li, Meiqin (ml2vq)" userId="6ca602e4-c3af-4be5-b88c-20df0eb806d5" providerId="ADAL" clId="{598ABDDB-8075-0B48-B8F1-8368BB95CCEA}" dt="2023-03-20T02:55:24.300" v="663"/>
            <ac:spMkLst>
              <pc:docMk/>
              <pc:sldMasterMk cId="1899068694" sldId="2147484443"/>
              <pc:sldLayoutMk cId="2076097312" sldId="2147484451"/>
              <ac:spMk id="4" creationId="{00000000-0000-0000-0000-000000000000}"/>
            </ac:spMkLst>
          </pc:spChg>
        </pc:sldLayoutChg>
        <pc:sldLayoutChg chg="modSp">
          <pc:chgData name="Li, Meiqin (ml2vq)" userId="6ca602e4-c3af-4be5-b88c-20df0eb806d5" providerId="ADAL" clId="{598ABDDB-8075-0B48-B8F1-8368BB95CCEA}" dt="2023-03-20T02:55:24.300" v="663"/>
          <pc:sldLayoutMkLst>
            <pc:docMk/>
            <pc:sldMasterMk cId="1899068694" sldId="2147484443"/>
            <pc:sldLayoutMk cId="951052351" sldId="2147484452"/>
          </pc:sldLayoutMkLst>
          <pc:spChg chg="mod">
            <ac:chgData name="Li, Meiqin (ml2vq)" userId="6ca602e4-c3af-4be5-b88c-20df0eb806d5" providerId="ADAL" clId="{598ABDDB-8075-0B48-B8F1-8368BB95CCEA}" dt="2023-03-20T02:55:24.300" v="663"/>
            <ac:spMkLst>
              <pc:docMk/>
              <pc:sldMasterMk cId="1899068694" sldId="2147484443"/>
              <pc:sldLayoutMk cId="951052351" sldId="2147484452"/>
              <ac:spMk id="2" creationId="{00000000-0000-0000-0000-000000000000}"/>
            </ac:spMkLst>
          </pc:spChg>
          <pc:spChg chg="mod">
            <ac:chgData name="Li, Meiqin (ml2vq)" userId="6ca602e4-c3af-4be5-b88c-20df0eb806d5" providerId="ADAL" clId="{598ABDDB-8075-0B48-B8F1-8368BB95CCEA}" dt="2023-03-20T02:55:24.300" v="663"/>
            <ac:spMkLst>
              <pc:docMk/>
              <pc:sldMasterMk cId="1899068694" sldId="2147484443"/>
              <pc:sldLayoutMk cId="951052351" sldId="2147484452"/>
              <ac:spMk id="3" creationId="{00000000-0000-0000-0000-000000000000}"/>
            </ac:spMkLst>
          </pc:spChg>
          <pc:spChg chg="mod">
            <ac:chgData name="Li, Meiqin (ml2vq)" userId="6ca602e4-c3af-4be5-b88c-20df0eb806d5" providerId="ADAL" clId="{598ABDDB-8075-0B48-B8F1-8368BB95CCEA}" dt="2023-03-20T02:55:24.300" v="663"/>
            <ac:spMkLst>
              <pc:docMk/>
              <pc:sldMasterMk cId="1899068694" sldId="2147484443"/>
              <pc:sldLayoutMk cId="951052351" sldId="2147484452"/>
              <ac:spMk id="4" creationId="{00000000-0000-0000-0000-000000000000}"/>
            </ac:spMkLst>
          </pc:spChg>
        </pc:sldLayoutChg>
        <pc:sldLayoutChg chg="modSp">
          <pc:chgData name="Li, Meiqin (ml2vq)" userId="6ca602e4-c3af-4be5-b88c-20df0eb806d5" providerId="ADAL" clId="{598ABDDB-8075-0B48-B8F1-8368BB95CCEA}" dt="2023-03-20T02:55:24.300" v="663"/>
          <pc:sldLayoutMkLst>
            <pc:docMk/>
            <pc:sldMasterMk cId="1899068694" sldId="2147484443"/>
            <pc:sldLayoutMk cId="3107208981" sldId="2147484454"/>
          </pc:sldLayoutMkLst>
          <pc:spChg chg="mod">
            <ac:chgData name="Li, Meiqin (ml2vq)" userId="6ca602e4-c3af-4be5-b88c-20df0eb806d5" providerId="ADAL" clId="{598ABDDB-8075-0B48-B8F1-8368BB95CCEA}" dt="2023-03-20T02:55:24.300" v="663"/>
            <ac:spMkLst>
              <pc:docMk/>
              <pc:sldMasterMk cId="1899068694" sldId="2147484443"/>
              <pc:sldLayoutMk cId="3107208981" sldId="2147484454"/>
              <ac:spMk id="2" creationId="{00000000-0000-0000-0000-000000000000}"/>
            </ac:spMkLst>
          </pc:spChg>
          <pc:spChg chg="mod">
            <ac:chgData name="Li, Meiqin (ml2vq)" userId="6ca602e4-c3af-4be5-b88c-20df0eb806d5" providerId="ADAL" clId="{598ABDDB-8075-0B48-B8F1-8368BB95CCEA}" dt="2023-03-20T02:55:24.300" v="663"/>
            <ac:spMkLst>
              <pc:docMk/>
              <pc:sldMasterMk cId="1899068694" sldId="2147484443"/>
              <pc:sldLayoutMk cId="3107208981" sldId="2147484454"/>
              <ac:spMk id="3" creationId="{00000000-0000-0000-0000-000000000000}"/>
            </ac:spMkLst>
          </pc:spChg>
        </pc:sldLayoutChg>
      </pc:sldMasterChg>
      <pc:sldMasterChg chg="modSp modSldLayout">
        <pc:chgData name="Li, Meiqin (ml2vq)" userId="6ca602e4-c3af-4be5-b88c-20df0eb806d5" providerId="ADAL" clId="{598ABDDB-8075-0B48-B8F1-8368BB95CCEA}" dt="2023-03-20T02:55:23.798" v="658"/>
        <pc:sldMasterMkLst>
          <pc:docMk/>
          <pc:sldMasterMk cId="116671975" sldId="2147484455"/>
        </pc:sldMasterMkLst>
        <pc:spChg chg="mod">
          <ac:chgData name="Li, Meiqin (ml2vq)" userId="6ca602e4-c3af-4be5-b88c-20df0eb806d5" providerId="ADAL" clId="{598ABDDB-8075-0B48-B8F1-8368BB95CCEA}" dt="2023-03-20T02:55:23.798" v="658"/>
          <ac:spMkLst>
            <pc:docMk/>
            <pc:sldMasterMk cId="116671975" sldId="2147484455"/>
            <ac:spMk id="2" creationId="{00000000-0000-0000-0000-000000000000}"/>
          </ac:spMkLst>
        </pc:spChg>
        <pc:spChg chg="mod">
          <ac:chgData name="Li, Meiqin (ml2vq)" userId="6ca602e4-c3af-4be5-b88c-20df0eb806d5" providerId="ADAL" clId="{598ABDDB-8075-0B48-B8F1-8368BB95CCEA}" dt="2023-03-20T02:55:23.798" v="658"/>
          <ac:spMkLst>
            <pc:docMk/>
            <pc:sldMasterMk cId="116671975" sldId="2147484455"/>
            <ac:spMk id="3" creationId="{00000000-0000-0000-0000-000000000000}"/>
          </ac:spMkLst>
        </pc:spChg>
        <pc:spChg chg="mod">
          <ac:chgData name="Li, Meiqin (ml2vq)" userId="6ca602e4-c3af-4be5-b88c-20df0eb806d5" providerId="ADAL" clId="{598ABDDB-8075-0B48-B8F1-8368BB95CCEA}" dt="2023-03-20T02:55:23.798" v="658"/>
          <ac:spMkLst>
            <pc:docMk/>
            <pc:sldMasterMk cId="116671975" sldId="2147484455"/>
            <ac:spMk id="4" creationId="{00000000-0000-0000-0000-000000000000}"/>
          </ac:spMkLst>
        </pc:spChg>
        <pc:spChg chg="mod">
          <ac:chgData name="Li, Meiqin (ml2vq)" userId="6ca602e4-c3af-4be5-b88c-20df0eb806d5" providerId="ADAL" clId="{598ABDDB-8075-0B48-B8F1-8368BB95CCEA}" dt="2023-03-20T02:55:23.798" v="658"/>
          <ac:spMkLst>
            <pc:docMk/>
            <pc:sldMasterMk cId="116671975" sldId="2147484455"/>
            <ac:spMk id="5" creationId="{00000000-0000-0000-0000-000000000000}"/>
          </ac:spMkLst>
        </pc:spChg>
        <pc:spChg chg="mod">
          <ac:chgData name="Li, Meiqin (ml2vq)" userId="6ca602e4-c3af-4be5-b88c-20df0eb806d5" providerId="ADAL" clId="{598ABDDB-8075-0B48-B8F1-8368BB95CCEA}" dt="2023-03-20T02:55:23.798" v="658"/>
          <ac:spMkLst>
            <pc:docMk/>
            <pc:sldMasterMk cId="116671975" sldId="2147484455"/>
            <ac:spMk id="6" creationId="{00000000-0000-0000-0000-000000000000}"/>
          </ac:spMkLst>
        </pc:spChg>
        <pc:sldLayoutChg chg="modSp">
          <pc:chgData name="Li, Meiqin (ml2vq)" userId="6ca602e4-c3af-4be5-b88c-20df0eb806d5" providerId="ADAL" clId="{598ABDDB-8075-0B48-B8F1-8368BB95CCEA}" dt="2023-03-20T02:55:23.798" v="658"/>
          <pc:sldLayoutMkLst>
            <pc:docMk/>
            <pc:sldMasterMk cId="116671975" sldId="2147484455"/>
            <pc:sldLayoutMk cId="3368946864" sldId="2147484456"/>
          </pc:sldLayoutMkLst>
          <pc:spChg chg="mod">
            <ac:chgData name="Li, Meiqin (ml2vq)" userId="6ca602e4-c3af-4be5-b88c-20df0eb806d5" providerId="ADAL" clId="{598ABDDB-8075-0B48-B8F1-8368BB95CCEA}" dt="2023-03-20T02:55:23.798" v="658"/>
            <ac:spMkLst>
              <pc:docMk/>
              <pc:sldMasterMk cId="116671975" sldId="2147484455"/>
              <pc:sldLayoutMk cId="3368946864" sldId="2147484456"/>
              <ac:spMk id="2" creationId="{00000000-0000-0000-0000-000000000000}"/>
            </ac:spMkLst>
          </pc:spChg>
          <pc:spChg chg="mod">
            <ac:chgData name="Li, Meiqin (ml2vq)" userId="6ca602e4-c3af-4be5-b88c-20df0eb806d5" providerId="ADAL" clId="{598ABDDB-8075-0B48-B8F1-8368BB95CCEA}" dt="2023-03-20T02:55:23.798" v="658"/>
            <ac:spMkLst>
              <pc:docMk/>
              <pc:sldMasterMk cId="116671975" sldId="2147484455"/>
              <pc:sldLayoutMk cId="3368946864" sldId="2147484456"/>
              <ac:spMk id="3" creationId="{00000000-0000-0000-0000-000000000000}"/>
            </ac:spMkLst>
          </pc:spChg>
        </pc:sldLayoutChg>
        <pc:sldLayoutChg chg="modSp">
          <pc:chgData name="Li, Meiqin (ml2vq)" userId="6ca602e4-c3af-4be5-b88c-20df0eb806d5" providerId="ADAL" clId="{598ABDDB-8075-0B48-B8F1-8368BB95CCEA}" dt="2023-03-20T02:55:23.798" v="658"/>
          <pc:sldLayoutMkLst>
            <pc:docMk/>
            <pc:sldMasterMk cId="116671975" sldId="2147484455"/>
            <pc:sldLayoutMk cId="3153872021" sldId="2147484458"/>
          </pc:sldLayoutMkLst>
          <pc:spChg chg="mod">
            <ac:chgData name="Li, Meiqin (ml2vq)" userId="6ca602e4-c3af-4be5-b88c-20df0eb806d5" providerId="ADAL" clId="{598ABDDB-8075-0B48-B8F1-8368BB95CCEA}" dt="2023-03-20T02:55:23.798" v="658"/>
            <ac:spMkLst>
              <pc:docMk/>
              <pc:sldMasterMk cId="116671975" sldId="2147484455"/>
              <pc:sldLayoutMk cId="3153872021" sldId="2147484458"/>
              <ac:spMk id="2" creationId="{00000000-0000-0000-0000-000000000000}"/>
            </ac:spMkLst>
          </pc:spChg>
          <pc:spChg chg="mod">
            <ac:chgData name="Li, Meiqin (ml2vq)" userId="6ca602e4-c3af-4be5-b88c-20df0eb806d5" providerId="ADAL" clId="{598ABDDB-8075-0B48-B8F1-8368BB95CCEA}" dt="2023-03-20T02:55:23.798" v="658"/>
            <ac:spMkLst>
              <pc:docMk/>
              <pc:sldMasterMk cId="116671975" sldId="2147484455"/>
              <pc:sldLayoutMk cId="3153872021" sldId="2147484458"/>
              <ac:spMk id="3" creationId="{00000000-0000-0000-0000-000000000000}"/>
            </ac:spMkLst>
          </pc:spChg>
        </pc:sldLayoutChg>
        <pc:sldLayoutChg chg="modSp">
          <pc:chgData name="Li, Meiqin (ml2vq)" userId="6ca602e4-c3af-4be5-b88c-20df0eb806d5" providerId="ADAL" clId="{598ABDDB-8075-0B48-B8F1-8368BB95CCEA}" dt="2023-03-20T02:55:23.798" v="658"/>
          <pc:sldLayoutMkLst>
            <pc:docMk/>
            <pc:sldMasterMk cId="116671975" sldId="2147484455"/>
            <pc:sldLayoutMk cId="1142932033" sldId="2147484459"/>
          </pc:sldLayoutMkLst>
          <pc:spChg chg="mod">
            <ac:chgData name="Li, Meiqin (ml2vq)" userId="6ca602e4-c3af-4be5-b88c-20df0eb806d5" providerId="ADAL" clId="{598ABDDB-8075-0B48-B8F1-8368BB95CCEA}" dt="2023-03-20T02:55:23.798" v="658"/>
            <ac:spMkLst>
              <pc:docMk/>
              <pc:sldMasterMk cId="116671975" sldId="2147484455"/>
              <pc:sldLayoutMk cId="1142932033" sldId="2147484459"/>
              <ac:spMk id="3" creationId="{00000000-0000-0000-0000-000000000000}"/>
            </ac:spMkLst>
          </pc:spChg>
          <pc:spChg chg="mod">
            <ac:chgData name="Li, Meiqin (ml2vq)" userId="6ca602e4-c3af-4be5-b88c-20df0eb806d5" providerId="ADAL" clId="{598ABDDB-8075-0B48-B8F1-8368BB95CCEA}" dt="2023-03-20T02:55:23.798" v="658"/>
            <ac:spMkLst>
              <pc:docMk/>
              <pc:sldMasterMk cId="116671975" sldId="2147484455"/>
              <pc:sldLayoutMk cId="1142932033" sldId="2147484459"/>
              <ac:spMk id="4" creationId="{00000000-0000-0000-0000-000000000000}"/>
            </ac:spMkLst>
          </pc:spChg>
        </pc:sldLayoutChg>
        <pc:sldLayoutChg chg="modSp">
          <pc:chgData name="Li, Meiqin (ml2vq)" userId="6ca602e4-c3af-4be5-b88c-20df0eb806d5" providerId="ADAL" clId="{598ABDDB-8075-0B48-B8F1-8368BB95CCEA}" dt="2023-03-20T02:55:23.798" v="658"/>
          <pc:sldLayoutMkLst>
            <pc:docMk/>
            <pc:sldMasterMk cId="116671975" sldId="2147484455"/>
            <pc:sldLayoutMk cId="2961761263" sldId="2147484460"/>
          </pc:sldLayoutMkLst>
          <pc:spChg chg="mod">
            <ac:chgData name="Li, Meiqin (ml2vq)" userId="6ca602e4-c3af-4be5-b88c-20df0eb806d5" providerId="ADAL" clId="{598ABDDB-8075-0B48-B8F1-8368BB95CCEA}" dt="2023-03-20T02:55:23.798" v="658"/>
            <ac:spMkLst>
              <pc:docMk/>
              <pc:sldMasterMk cId="116671975" sldId="2147484455"/>
              <pc:sldLayoutMk cId="2961761263" sldId="2147484460"/>
              <ac:spMk id="2" creationId="{00000000-0000-0000-0000-000000000000}"/>
            </ac:spMkLst>
          </pc:spChg>
          <pc:spChg chg="mod">
            <ac:chgData name="Li, Meiqin (ml2vq)" userId="6ca602e4-c3af-4be5-b88c-20df0eb806d5" providerId="ADAL" clId="{598ABDDB-8075-0B48-B8F1-8368BB95CCEA}" dt="2023-03-20T02:55:23.798" v="658"/>
            <ac:spMkLst>
              <pc:docMk/>
              <pc:sldMasterMk cId="116671975" sldId="2147484455"/>
              <pc:sldLayoutMk cId="2961761263" sldId="2147484460"/>
              <ac:spMk id="3" creationId="{00000000-0000-0000-0000-000000000000}"/>
            </ac:spMkLst>
          </pc:spChg>
          <pc:spChg chg="mod">
            <ac:chgData name="Li, Meiqin (ml2vq)" userId="6ca602e4-c3af-4be5-b88c-20df0eb806d5" providerId="ADAL" clId="{598ABDDB-8075-0B48-B8F1-8368BB95CCEA}" dt="2023-03-20T02:55:23.798" v="658"/>
            <ac:spMkLst>
              <pc:docMk/>
              <pc:sldMasterMk cId="116671975" sldId="2147484455"/>
              <pc:sldLayoutMk cId="2961761263" sldId="2147484460"/>
              <ac:spMk id="4" creationId="{00000000-0000-0000-0000-000000000000}"/>
            </ac:spMkLst>
          </pc:spChg>
          <pc:spChg chg="mod">
            <ac:chgData name="Li, Meiqin (ml2vq)" userId="6ca602e4-c3af-4be5-b88c-20df0eb806d5" providerId="ADAL" clId="{598ABDDB-8075-0B48-B8F1-8368BB95CCEA}" dt="2023-03-20T02:55:23.798" v="658"/>
            <ac:spMkLst>
              <pc:docMk/>
              <pc:sldMasterMk cId="116671975" sldId="2147484455"/>
              <pc:sldLayoutMk cId="2961761263" sldId="2147484460"/>
              <ac:spMk id="5" creationId="{00000000-0000-0000-0000-000000000000}"/>
            </ac:spMkLst>
          </pc:spChg>
          <pc:spChg chg="mod">
            <ac:chgData name="Li, Meiqin (ml2vq)" userId="6ca602e4-c3af-4be5-b88c-20df0eb806d5" providerId="ADAL" clId="{598ABDDB-8075-0B48-B8F1-8368BB95CCEA}" dt="2023-03-20T02:55:23.798" v="658"/>
            <ac:spMkLst>
              <pc:docMk/>
              <pc:sldMasterMk cId="116671975" sldId="2147484455"/>
              <pc:sldLayoutMk cId="2961761263" sldId="2147484460"/>
              <ac:spMk id="6" creationId="{00000000-0000-0000-0000-000000000000}"/>
            </ac:spMkLst>
          </pc:spChg>
        </pc:sldLayoutChg>
        <pc:sldLayoutChg chg="modSp">
          <pc:chgData name="Li, Meiqin (ml2vq)" userId="6ca602e4-c3af-4be5-b88c-20df0eb806d5" providerId="ADAL" clId="{598ABDDB-8075-0B48-B8F1-8368BB95CCEA}" dt="2023-03-20T02:55:23.798" v="658"/>
          <pc:sldLayoutMkLst>
            <pc:docMk/>
            <pc:sldMasterMk cId="116671975" sldId="2147484455"/>
            <pc:sldLayoutMk cId="910438928" sldId="2147484463"/>
          </pc:sldLayoutMkLst>
          <pc:spChg chg="mod">
            <ac:chgData name="Li, Meiqin (ml2vq)" userId="6ca602e4-c3af-4be5-b88c-20df0eb806d5" providerId="ADAL" clId="{598ABDDB-8075-0B48-B8F1-8368BB95CCEA}" dt="2023-03-20T02:55:23.798" v="658"/>
            <ac:spMkLst>
              <pc:docMk/>
              <pc:sldMasterMk cId="116671975" sldId="2147484455"/>
              <pc:sldLayoutMk cId="910438928" sldId="2147484463"/>
              <ac:spMk id="2" creationId="{00000000-0000-0000-0000-000000000000}"/>
            </ac:spMkLst>
          </pc:spChg>
          <pc:spChg chg="mod">
            <ac:chgData name="Li, Meiqin (ml2vq)" userId="6ca602e4-c3af-4be5-b88c-20df0eb806d5" providerId="ADAL" clId="{598ABDDB-8075-0B48-B8F1-8368BB95CCEA}" dt="2023-03-20T02:55:23.798" v="658"/>
            <ac:spMkLst>
              <pc:docMk/>
              <pc:sldMasterMk cId="116671975" sldId="2147484455"/>
              <pc:sldLayoutMk cId="910438928" sldId="2147484463"/>
              <ac:spMk id="3" creationId="{00000000-0000-0000-0000-000000000000}"/>
            </ac:spMkLst>
          </pc:spChg>
          <pc:spChg chg="mod">
            <ac:chgData name="Li, Meiqin (ml2vq)" userId="6ca602e4-c3af-4be5-b88c-20df0eb806d5" providerId="ADAL" clId="{598ABDDB-8075-0B48-B8F1-8368BB95CCEA}" dt="2023-03-20T02:55:23.798" v="658"/>
            <ac:spMkLst>
              <pc:docMk/>
              <pc:sldMasterMk cId="116671975" sldId="2147484455"/>
              <pc:sldLayoutMk cId="910438928" sldId="2147484463"/>
              <ac:spMk id="4" creationId="{00000000-0000-0000-0000-000000000000}"/>
            </ac:spMkLst>
          </pc:spChg>
        </pc:sldLayoutChg>
        <pc:sldLayoutChg chg="modSp">
          <pc:chgData name="Li, Meiqin (ml2vq)" userId="6ca602e4-c3af-4be5-b88c-20df0eb806d5" providerId="ADAL" clId="{598ABDDB-8075-0B48-B8F1-8368BB95CCEA}" dt="2023-03-20T02:55:23.798" v="658"/>
          <pc:sldLayoutMkLst>
            <pc:docMk/>
            <pc:sldMasterMk cId="116671975" sldId="2147484455"/>
            <pc:sldLayoutMk cId="1232771905" sldId="2147484464"/>
          </pc:sldLayoutMkLst>
          <pc:spChg chg="mod">
            <ac:chgData name="Li, Meiqin (ml2vq)" userId="6ca602e4-c3af-4be5-b88c-20df0eb806d5" providerId="ADAL" clId="{598ABDDB-8075-0B48-B8F1-8368BB95CCEA}" dt="2023-03-20T02:55:23.798" v="658"/>
            <ac:spMkLst>
              <pc:docMk/>
              <pc:sldMasterMk cId="116671975" sldId="2147484455"/>
              <pc:sldLayoutMk cId="1232771905" sldId="2147484464"/>
              <ac:spMk id="2" creationId="{00000000-0000-0000-0000-000000000000}"/>
            </ac:spMkLst>
          </pc:spChg>
          <pc:spChg chg="mod">
            <ac:chgData name="Li, Meiqin (ml2vq)" userId="6ca602e4-c3af-4be5-b88c-20df0eb806d5" providerId="ADAL" clId="{598ABDDB-8075-0B48-B8F1-8368BB95CCEA}" dt="2023-03-20T02:55:23.798" v="658"/>
            <ac:spMkLst>
              <pc:docMk/>
              <pc:sldMasterMk cId="116671975" sldId="2147484455"/>
              <pc:sldLayoutMk cId="1232771905" sldId="2147484464"/>
              <ac:spMk id="3" creationId="{00000000-0000-0000-0000-000000000000}"/>
            </ac:spMkLst>
          </pc:spChg>
          <pc:spChg chg="mod">
            <ac:chgData name="Li, Meiqin (ml2vq)" userId="6ca602e4-c3af-4be5-b88c-20df0eb806d5" providerId="ADAL" clId="{598ABDDB-8075-0B48-B8F1-8368BB95CCEA}" dt="2023-03-20T02:55:23.798" v="658"/>
            <ac:spMkLst>
              <pc:docMk/>
              <pc:sldMasterMk cId="116671975" sldId="2147484455"/>
              <pc:sldLayoutMk cId="1232771905" sldId="2147484464"/>
              <ac:spMk id="4" creationId="{00000000-0000-0000-0000-000000000000}"/>
            </ac:spMkLst>
          </pc:spChg>
        </pc:sldLayoutChg>
        <pc:sldLayoutChg chg="modSp">
          <pc:chgData name="Li, Meiqin (ml2vq)" userId="6ca602e4-c3af-4be5-b88c-20df0eb806d5" providerId="ADAL" clId="{598ABDDB-8075-0B48-B8F1-8368BB95CCEA}" dt="2023-03-20T02:55:23.798" v="658"/>
          <pc:sldLayoutMkLst>
            <pc:docMk/>
            <pc:sldMasterMk cId="116671975" sldId="2147484455"/>
            <pc:sldLayoutMk cId="3827925787" sldId="2147484466"/>
          </pc:sldLayoutMkLst>
          <pc:spChg chg="mod">
            <ac:chgData name="Li, Meiqin (ml2vq)" userId="6ca602e4-c3af-4be5-b88c-20df0eb806d5" providerId="ADAL" clId="{598ABDDB-8075-0B48-B8F1-8368BB95CCEA}" dt="2023-03-20T02:55:23.798" v="658"/>
            <ac:spMkLst>
              <pc:docMk/>
              <pc:sldMasterMk cId="116671975" sldId="2147484455"/>
              <pc:sldLayoutMk cId="3827925787" sldId="2147484466"/>
              <ac:spMk id="2" creationId="{00000000-0000-0000-0000-000000000000}"/>
            </ac:spMkLst>
          </pc:spChg>
          <pc:spChg chg="mod">
            <ac:chgData name="Li, Meiqin (ml2vq)" userId="6ca602e4-c3af-4be5-b88c-20df0eb806d5" providerId="ADAL" clId="{598ABDDB-8075-0B48-B8F1-8368BB95CCEA}" dt="2023-03-20T02:55:23.798" v="658"/>
            <ac:spMkLst>
              <pc:docMk/>
              <pc:sldMasterMk cId="116671975" sldId="2147484455"/>
              <pc:sldLayoutMk cId="3827925787" sldId="2147484466"/>
              <ac:spMk id="3" creationId="{00000000-0000-0000-0000-000000000000}"/>
            </ac:spMkLst>
          </pc:spChg>
        </pc:sldLayoutChg>
      </pc:sldMasterChg>
    </pc:docChg>
  </pc:docChgLst>
</pc:chgInfo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collab.its.virginia.edu/access/content/group/0758ba67-a5bf-4314-9a65-aeb470ac4015/paper/negative%20feedback.pdf" TargetMode="External"/><Relationship Id="rId2" Type="http://schemas.openxmlformats.org/officeDocument/2006/relationships/hyperlink" Target="https://collab.its.virginia.edu/access/content/group/0758ba67-a5bf-4314-9a65-aeb470ac4015/paper/positive%20feedback%202.pdf" TargetMode="External"/><Relationship Id="rId1" Type="http://schemas.openxmlformats.org/officeDocument/2006/relationships/hyperlink" Target="https://collab.its.virginia.edu/access/content/group/0758ba67-a5bf-4314-9a65-aeb470ac4015/paper/postive%20feedback%201.pdf" TargetMode="External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hyperlink" Target="https://collab.its.virginia.edu/access/content/group/0758ba67-a5bf-4314-9a65-aeb470ac4015/paper/negative%20feedback.pdf" TargetMode="External"/><Relationship Id="rId2" Type="http://schemas.openxmlformats.org/officeDocument/2006/relationships/hyperlink" Target="https://collab.its.virginia.edu/access/content/group/0758ba67-a5bf-4314-9a65-aeb470ac4015/paper/positive%20feedback%202.pdf" TargetMode="External"/><Relationship Id="rId1" Type="http://schemas.openxmlformats.org/officeDocument/2006/relationships/hyperlink" Target="https://collab.its.virginia.edu/access/content/group/0758ba67-a5bf-4314-9a65-aeb470ac4015/paper/postive%20feedback%201.pdf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6_2">
  <dgm:title val=""/>
  <dgm:desc val=""/>
  <dgm:catLst>
    <dgm:cat type="accent6" pri="16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B7246A4-A292-4CA6-A0BE-C7876A3D7377}" type="doc">
      <dgm:prSet loTypeId="urn:microsoft.com/office/officeart/2016/7/layout/VerticalSolidAction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84C226BD-F3AA-4A2A-9BD0-68C823B89E26}">
      <dgm:prSet custT="1"/>
      <dgm:spPr/>
      <dgm:t>
        <a:bodyPr/>
        <a:lstStyle/>
        <a:p>
          <a:r>
            <a:rPr lang="en-US" sz="2800" dirty="0"/>
            <a:t>No Application</a:t>
          </a:r>
        </a:p>
      </dgm:t>
    </dgm:pt>
    <dgm:pt modelId="{F97894D2-9071-4DFB-BC4B-7E5408E95B8E}" type="parTrans" cxnId="{3414E4E1-CE79-4E24-A313-29B712D81F69}">
      <dgm:prSet/>
      <dgm:spPr/>
      <dgm:t>
        <a:bodyPr/>
        <a:lstStyle/>
        <a:p>
          <a:endParaRPr lang="en-US"/>
        </a:p>
      </dgm:t>
    </dgm:pt>
    <dgm:pt modelId="{836801B4-1E9E-49B6-A995-7942EFB5A465}" type="sibTrans" cxnId="{3414E4E1-CE79-4E24-A313-29B712D81F69}">
      <dgm:prSet/>
      <dgm:spPr/>
      <dgm:t>
        <a:bodyPr/>
        <a:lstStyle/>
        <a:p>
          <a:endParaRPr lang="en-US"/>
        </a:p>
      </dgm:t>
    </dgm:pt>
    <dgm:pt modelId="{AFEE2B0D-D5D9-4324-924D-A29FF34FF252}">
      <dgm:prSet custT="1"/>
      <dgm:spPr/>
      <dgm:t>
        <a:bodyPr/>
        <a:lstStyle/>
        <a:p>
          <a:r>
            <a:rPr lang="en-US" sz="2400" dirty="0"/>
            <a:t>Engineering students require a practical understanding of how to apply the the knowledge they acquire in school to real-world scenarios, yet the past course lacked the application component. </a:t>
          </a:r>
        </a:p>
      </dgm:t>
    </dgm:pt>
    <dgm:pt modelId="{FD8E8677-6CF3-4626-AA3A-27CA05A4E178}" type="parTrans" cxnId="{41D57BFC-EA9E-4DF7-9431-C9731E68D3ED}">
      <dgm:prSet/>
      <dgm:spPr/>
      <dgm:t>
        <a:bodyPr/>
        <a:lstStyle/>
        <a:p>
          <a:endParaRPr lang="en-US"/>
        </a:p>
      </dgm:t>
    </dgm:pt>
    <dgm:pt modelId="{E0068B2B-ECED-44D2-BF69-7156E5ED45BD}" type="sibTrans" cxnId="{41D57BFC-EA9E-4DF7-9431-C9731E68D3ED}">
      <dgm:prSet/>
      <dgm:spPr/>
      <dgm:t>
        <a:bodyPr/>
        <a:lstStyle/>
        <a:p>
          <a:endParaRPr lang="en-US"/>
        </a:p>
      </dgm:t>
    </dgm:pt>
    <dgm:pt modelId="{7C93DAFD-C355-425C-9F10-F501763EEF7B}">
      <dgm:prSet custT="1"/>
      <dgm:spPr/>
      <dgm:t>
        <a:bodyPr/>
        <a:lstStyle/>
        <a:p>
          <a:r>
            <a:rPr lang="en-US" sz="2800" dirty="0"/>
            <a:t>No numerical component</a:t>
          </a:r>
        </a:p>
      </dgm:t>
    </dgm:pt>
    <dgm:pt modelId="{54A5B619-EB8D-49A4-B34D-FA38B9621169}" type="parTrans" cxnId="{31FB8518-3F89-43FA-A665-DFDA46E9115D}">
      <dgm:prSet/>
      <dgm:spPr/>
      <dgm:t>
        <a:bodyPr/>
        <a:lstStyle/>
        <a:p>
          <a:endParaRPr lang="en-US"/>
        </a:p>
      </dgm:t>
    </dgm:pt>
    <dgm:pt modelId="{FF45D3F0-57E7-43F6-9362-F4E0ECF7D63F}" type="sibTrans" cxnId="{31FB8518-3F89-43FA-A665-DFDA46E9115D}">
      <dgm:prSet/>
      <dgm:spPr/>
      <dgm:t>
        <a:bodyPr/>
        <a:lstStyle/>
        <a:p>
          <a:endParaRPr lang="en-US"/>
        </a:p>
      </dgm:t>
    </dgm:pt>
    <dgm:pt modelId="{6E5BEC64-70E7-4D91-AF5F-F2E5CBDD9A72}">
      <dgm:prSet custT="1"/>
      <dgm:spPr/>
      <dgm:t>
        <a:bodyPr/>
        <a:lstStyle/>
        <a:p>
          <a:r>
            <a:rPr lang="en-US" sz="2400" dirty="0"/>
            <a:t>Coding plays a significant role in engineering, and MATLAB is an ideal tool for working with linear algebra, yet no numerical component was adapted in the past course. </a:t>
          </a:r>
        </a:p>
      </dgm:t>
    </dgm:pt>
    <dgm:pt modelId="{19C138CF-5735-438B-8554-CC2AF0E36800}" type="parTrans" cxnId="{C2CF8835-8B2E-4ACB-8172-9C2A74CB4E3E}">
      <dgm:prSet/>
      <dgm:spPr/>
      <dgm:t>
        <a:bodyPr/>
        <a:lstStyle/>
        <a:p>
          <a:endParaRPr lang="en-US"/>
        </a:p>
      </dgm:t>
    </dgm:pt>
    <dgm:pt modelId="{B327EDA1-6966-4E5B-A422-3BD2757CB26E}" type="sibTrans" cxnId="{C2CF8835-8B2E-4ACB-8172-9C2A74CB4E3E}">
      <dgm:prSet/>
      <dgm:spPr/>
      <dgm:t>
        <a:bodyPr/>
        <a:lstStyle/>
        <a:p>
          <a:endParaRPr lang="en-US"/>
        </a:p>
      </dgm:t>
    </dgm:pt>
    <dgm:pt modelId="{BF9F314A-AD12-465F-98AA-F0C5E5087B47}">
      <dgm:prSet custT="1"/>
      <dgm:spPr/>
      <dgm:t>
        <a:bodyPr/>
        <a:lstStyle/>
        <a:p>
          <a:r>
            <a:rPr lang="en-US" sz="2800" dirty="0"/>
            <a:t>Traditional teaching</a:t>
          </a:r>
        </a:p>
      </dgm:t>
    </dgm:pt>
    <dgm:pt modelId="{5A40AA99-0848-4500-AF97-2E833F9E6BB5}" type="parTrans" cxnId="{D8AEAC54-8747-4327-9109-5A2FACFAAEA0}">
      <dgm:prSet/>
      <dgm:spPr/>
      <dgm:t>
        <a:bodyPr/>
        <a:lstStyle/>
        <a:p>
          <a:endParaRPr lang="en-US"/>
        </a:p>
      </dgm:t>
    </dgm:pt>
    <dgm:pt modelId="{2FF28FDD-88D3-41C0-AA3D-13AF2ECCAE3D}" type="sibTrans" cxnId="{D8AEAC54-8747-4327-9109-5A2FACFAAEA0}">
      <dgm:prSet/>
      <dgm:spPr/>
      <dgm:t>
        <a:bodyPr/>
        <a:lstStyle/>
        <a:p>
          <a:endParaRPr lang="en-US"/>
        </a:p>
      </dgm:t>
    </dgm:pt>
    <dgm:pt modelId="{7181B5E1-A362-46A2-814A-326DDDF3B782}">
      <dgm:prSet custT="1"/>
      <dgm:spPr/>
      <dgm:t>
        <a:bodyPr/>
        <a:lstStyle/>
        <a:p>
          <a:r>
            <a:rPr lang="en-US" sz="2400" dirty="0"/>
            <a:t>abstract contents, easily get distracted, spent much time after class to understand the material thoroughly. </a:t>
          </a:r>
        </a:p>
      </dgm:t>
    </dgm:pt>
    <dgm:pt modelId="{F13A17A5-F282-41A8-BAE8-D2FD860C62F0}" type="parTrans" cxnId="{1000B303-9366-41F8-B826-ED9C9958A9AA}">
      <dgm:prSet/>
      <dgm:spPr/>
      <dgm:t>
        <a:bodyPr/>
        <a:lstStyle/>
        <a:p>
          <a:endParaRPr lang="en-US"/>
        </a:p>
      </dgm:t>
    </dgm:pt>
    <dgm:pt modelId="{C50716B3-377C-4287-B854-777A3B34BFB8}" type="sibTrans" cxnId="{1000B303-9366-41F8-B826-ED9C9958A9AA}">
      <dgm:prSet/>
      <dgm:spPr/>
      <dgm:t>
        <a:bodyPr/>
        <a:lstStyle/>
        <a:p>
          <a:endParaRPr lang="en-US"/>
        </a:p>
      </dgm:t>
    </dgm:pt>
    <dgm:pt modelId="{69691512-C200-814D-998C-CF81BE506981}" type="pres">
      <dgm:prSet presAssocID="{AB7246A4-A292-4CA6-A0BE-C7876A3D7377}" presName="Name0" presStyleCnt="0">
        <dgm:presLayoutVars>
          <dgm:dir/>
          <dgm:animLvl val="lvl"/>
          <dgm:resizeHandles val="exact"/>
        </dgm:presLayoutVars>
      </dgm:prSet>
      <dgm:spPr/>
    </dgm:pt>
    <dgm:pt modelId="{1B0FBFC3-7552-354E-A03A-04496E0686BA}" type="pres">
      <dgm:prSet presAssocID="{84C226BD-F3AA-4A2A-9BD0-68C823B89E26}" presName="linNode" presStyleCnt="0"/>
      <dgm:spPr/>
    </dgm:pt>
    <dgm:pt modelId="{088C3030-7319-084E-AF75-178ACB03E139}" type="pres">
      <dgm:prSet presAssocID="{84C226BD-F3AA-4A2A-9BD0-68C823B89E26}" presName="parentText" presStyleLbl="alignNode1" presStyleIdx="0" presStyleCnt="3">
        <dgm:presLayoutVars>
          <dgm:chMax val="1"/>
          <dgm:bulletEnabled/>
        </dgm:presLayoutVars>
      </dgm:prSet>
      <dgm:spPr/>
    </dgm:pt>
    <dgm:pt modelId="{74B22F16-77F9-ED45-9A97-F02827A489AD}" type="pres">
      <dgm:prSet presAssocID="{84C226BD-F3AA-4A2A-9BD0-68C823B89E26}" presName="descendantText" presStyleLbl="alignAccFollowNode1" presStyleIdx="0" presStyleCnt="3">
        <dgm:presLayoutVars>
          <dgm:bulletEnabled/>
        </dgm:presLayoutVars>
      </dgm:prSet>
      <dgm:spPr/>
    </dgm:pt>
    <dgm:pt modelId="{08A9C786-5B58-F84B-BAD6-A46A9D518B93}" type="pres">
      <dgm:prSet presAssocID="{836801B4-1E9E-49B6-A995-7942EFB5A465}" presName="sp" presStyleCnt="0"/>
      <dgm:spPr/>
    </dgm:pt>
    <dgm:pt modelId="{B978300E-09E3-B842-BF63-E96528C7FEF9}" type="pres">
      <dgm:prSet presAssocID="{7C93DAFD-C355-425C-9F10-F501763EEF7B}" presName="linNode" presStyleCnt="0"/>
      <dgm:spPr/>
    </dgm:pt>
    <dgm:pt modelId="{CAC2AAB1-79F0-5E47-ACC7-324D30CAD60B}" type="pres">
      <dgm:prSet presAssocID="{7C93DAFD-C355-425C-9F10-F501763EEF7B}" presName="parentText" presStyleLbl="alignNode1" presStyleIdx="1" presStyleCnt="3">
        <dgm:presLayoutVars>
          <dgm:chMax val="1"/>
          <dgm:bulletEnabled/>
        </dgm:presLayoutVars>
      </dgm:prSet>
      <dgm:spPr/>
    </dgm:pt>
    <dgm:pt modelId="{1767CE11-EB8C-564B-87EC-34AE18C50D43}" type="pres">
      <dgm:prSet presAssocID="{7C93DAFD-C355-425C-9F10-F501763EEF7B}" presName="descendantText" presStyleLbl="alignAccFollowNode1" presStyleIdx="1" presStyleCnt="3">
        <dgm:presLayoutVars>
          <dgm:bulletEnabled/>
        </dgm:presLayoutVars>
      </dgm:prSet>
      <dgm:spPr/>
    </dgm:pt>
    <dgm:pt modelId="{0848B53B-D5B6-7440-8CC3-BBCA99FC755F}" type="pres">
      <dgm:prSet presAssocID="{FF45D3F0-57E7-43F6-9362-F4E0ECF7D63F}" presName="sp" presStyleCnt="0"/>
      <dgm:spPr/>
    </dgm:pt>
    <dgm:pt modelId="{E339D7A9-6289-0E40-B130-8D79442561F3}" type="pres">
      <dgm:prSet presAssocID="{BF9F314A-AD12-465F-98AA-F0C5E5087B47}" presName="linNode" presStyleCnt="0"/>
      <dgm:spPr/>
    </dgm:pt>
    <dgm:pt modelId="{30A8023F-A62F-D147-9734-2DA3959724BA}" type="pres">
      <dgm:prSet presAssocID="{BF9F314A-AD12-465F-98AA-F0C5E5087B47}" presName="parentText" presStyleLbl="alignNode1" presStyleIdx="2" presStyleCnt="3">
        <dgm:presLayoutVars>
          <dgm:chMax val="1"/>
          <dgm:bulletEnabled/>
        </dgm:presLayoutVars>
      </dgm:prSet>
      <dgm:spPr/>
    </dgm:pt>
    <dgm:pt modelId="{5974211C-8C99-744B-AC30-E4CBD83B1386}" type="pres">
      <dgm:prSet presAssocID="{BF9F314A-AD12-465F-98AA-F0C5E5087B47}" presName="descendantText" presStyleLbl="alignAccFollowNode1" presStyleIdx="2" presStyleCnt="3">
        <dgm:presLayoutVars>
          <dgm:bulletEnabled/>
        </dgm:presLayoutVars>
      </dgm:prSet>
      <dgm:spPr/>
    </dgm:pt>
  </dgm:ptLst>
  <dgm:cxnLst>
    <dgm:cxn modelId="{1000B303-9366-41F8-B826-ED9C9958A9AA}" srcId="{BF9F314A-AD12-465F-98AA-F0C5E5087B47}" destId="{7181B5E1-A362-46A2-814A-326DDDF3B782}" srcOrd="0" destOrd="0" parTransId="{F13A17A5-F282-41A8-BAE8-D2FD860C62F0}" sibTransId="{C50716B3-377C-4287-B854-777A3B34BFB8}"/>
    <dgm:cxn modelId="{31FB8518-3F89-43FA-A665-DFDA46E9115D}" srcId="{AB7246A4-A292-4CA6-A0BE-C7876A3D7377}" destId="{7C93DAFD-C355-425C-9F10-F501763EEF7B}" srcOrd="1" destOrd="0" parTransId="{54A5B619-EB8D-49A4-B34D-FA38B9621169}" sibTransId="{FF45D3F0-57E7-43F6-9362-F4E0ECF7D63F}"/>
    <dgm:cxn modelId="{7A4EB41E-CF2F-C846-9603-ADBB20E4C8FC}" type="presOf" srcId="{AFEE2B0D-D5D9-4324-924D-A29FF34FF252}" destId="{74B22F16-77F9-ED45-9A97-F02827A489AD}" srcOrd="0" destOrd="0" presId="urn:microsoft.com/office/officeart/2016/7/layout/VerticalSolidActionList"/>
    <dgm:cxn modelId="{C2CF8835-8B2E-4ACB-8172-9C2A74CB4E3E}" srcId="{7C93DAFD-C355-425C-9F10-F501763EEF7B}" destId="{6E5BEC64-70E7-4D91-AF5F-F2E5CBDD9A72}" srcOrd="0" destOrd="0" parTransId="{19C138CF-5735-438B-8554-CC2AF0E36800}" sibTransId="{B327EDA1-6966-4E5B-A422-3BD2757CB26E}"/>
    <dgm:cxn modelId="{242D173D-2C7E-724A-885B-58AB290B42E9}" type="presOf" srcId="{7C93DAFD-C355-425C-9F10-F501763EEF7B}" destId="{CAC2AAB1-79F0-5E47-ACC7-324D30CAD60B}" srcOrd="0" destOrd="0" presId="urn:microsoft.com/office/officeart/2016/7/layout/VerticalSolidActionList"/>
    <dgm:cxn modelId="{56573445-DD5E-F948-AB2F-40BBACE5A45A}" type="presOf" srcId="{7181B5E1-A362-46A2-814A-326DDDF3B782}" destId="{5974211C-8C99-744B-AC30-E4CBD83B1386}" srcOrd="0" destOrd="0" presId="urn:microsoft.com/office/officeart/2016/7/layout/VerticalSolidActionList"/>
    <dgm:cxn modelId="{F56BFD45-B49A-8E43-846C-711BC11DF99E}" type="presOf" srcId="{BF9F314A-AD12-465F-98AA-F0C5E5087B47}" destId="{30A8023F-A62F-D147-9734-2DA3959724BA}" srcOrd="0" destOrd="0" presId="urn:microsoft.com/office/officeart/2016/7/layout/VerticalSolidActionList"/>
    <dgm:cxn modelId="{BCA3A74B-82DD-3540-A51F-D2B7EC3A27E6}" type="presOf" srcId="{AB7246A4-A292-4CA6-A0BE-C7876A3D7377}" destId="{69691512-C200-814D-998C-CF81BE506981}" srcOrd="0" destOrd="0" presId="urn:microsoft.com/office/officeart/2016/7/layout/VerticalSolidActionList"/>
    <dgm:cxn modelId="{D8AEAC54-8747-4327-9109-5A2FACFAAEA0}" srcId="{AB7246A4-A292-4CA6-A0BE-C7876A3D7377}" destId="{BF9F314A-AD12-465F-98AA-F0C5E5087B47}" srcOrd="2" destOrd="0" parTransId="{5A40AA99-0848-4500-AF97-2E833F9E6BB5}" sibTransId="{2FF28FDD-88D3-41C0-AA3D-13AF2ECCAE3D}"/>
    <dgm:cxn modelId="{72B07099-BC9A-1440-8AB1-300B14B988DA}" type="presOf" srcId="{6E5BEC64-70E7-4D91-AF5F-F2E5CBDD9A72}" destId="{1767CE11-EB8C-564B-87EC-34AE18C50D43}" srcOrd="0" destOrd="0" presId="urn:microsoft.com/office/officeart/2016/7/layout/VerticalSolidActionList"/>
    <dgm:cxn modelId="{3414E4E1-CE79-4E24-A313-29B712D81F69}" srcId="{AB7246A4-A292-4CA6-A0BE-C7876A3D7377}" destId="{84C226BD-F3AA-4A2A-9BD0-68C823B89E26}" srcOrd="0" destOrd="0" parTransId="{F97894D2-9071-4DFB-BC4B-7E5408E95B8E}" sibTransId="{836801B4-1E9E-49B6-A995-7942EFB5A465}"/>
    <dgm:cxn modelId="{B49CC6E5-2977-9A46-B2A7-9CC3AFF7E7FC}" type="presOf" srcId="{84C226BD-F3AA-4A2A-9BD0-68C823B89E26}" destId="{088C3030-7319-084E-AF75-178ACB03E139}" srcOrd="0" destOrd="0" presId="urn:microsoft.com/office/officeart/2016/7/layout/VerticalSolidActionList"/>
    <dgm:cxn modelId="{41D57BFC-EA9E-4DF7-9431-C9731E68D3ED}" srcId="{84C226BD-F3AA-4A2A-9BD0-68C823B89E26}" destId="{AFEE2B0D-D5D9-4324-924D-A29FF34FF252}" srcOrd="0" destOrd="0" parTransId="{FD8E8677-6CF3-4626-AA3A-27CA05A4E178}" sibTransId="{E0068B2B-ECED-44D2-BF69-7156E5ED45BD}"/>
    <dgm:cxn modelId="{A6FDDB7D-A4AD-264D-BE08-3D498CF6A643}" type="presParOf" srcId="{69691512-C200-814D-998C-CF81BE506981}" destId="{1B0FBFC3-7552-354E-A03A-04496E0686BA}" srcOrd="0" destOrd="0" presId="urn:microsoft.com/office/officeart/2016/7/layout/VerticalSolidActionList"/>
    <dgm:cxn modelId="{571512A8-82CF-CC45-BDE7-FF10F0C63059}" type="presParOf" srcId="{1B0FBFC3-7552-354E-A03A-04496E0686BA}" destId="{088C3030-7319-084E-AF75-178ACB03E139}" srcOrd="0" destOrd="0" presId="urn:microsoft.com/office/officeart/2016/7/layout/VerticalSolidActionList"/>
    <dgm:cxn modelId="{310960FC-6935-B345-B5B8-5621A1DF25A3}" type="presParOf" srcId="{1B0FBFC3-7552-354E-A03A-04496E0686BA}" destId="{74B22F16-77F9-ED45-9A97-F02827A489AD}" srcOrd="1" destOrd="0" presId="urn:microsoft.com/office/officeart/2016/7/layout/VerticalSolidActionList"/>
    <dgm:cxn modelId="{C162BE87-4234-6D42-82CB-E9B2C9E5E471}" type="presParOf" srcId="{69691512-C200-814D-998C-CF81BE506981}" destId="{08A9C786-5B58-F84B-BAD6-A46A9D518B93}" srcOrd="1" destOrd="0" presId="urn:microsoft.com/office/officeart/2016/7/layout/VerticalSolidActionList"/>
    <dgm:cxn modelId="{8346F330-5BC4-0245-98F5-5FF0F0072101}" type="presParOf" srcId="{69691512-C200-814D-998C-CF81BE506981}" destId="{B978300E-09E3-B842-BF63-E96528C7FEF9}" srcOrd="2" destOrd="0" presId="urn:microsoft.com/office/officeart/2016/7/layout/VerticalSolidActionList"/>
    <dgm:cxn modelId="{87930FF9-13B4-F84C-B643-42287655CA2C}" type="presParOf" srcId="{B978300E-09E3-B842-BF63-E96528C7FEF9}" destId="{CAC2AAB1-79F0-5E47-ACC7-324D30CAD60B}" srcOrd="0" destOrd="0" presId="urn:microsoft.com/office/officeart/2016/7/layout/VerticalSolidActionList"/>
    <dgm:cxn modelId="{E541D734-EAF9-CF40-862A-8191264C237F}" type="presParOf" srcId="{B978300E-09E3-B842-BF63-E96528C7FEF9}" destId="{1767CE11-EB8C-564B-87EC-34AE18C50D43}" srcOrd="1" destOrd="0" presId="urn:microsoft.com/office/officeart/2016/7/layout/VerticalSolidActionList"/>
    <dgm:cxn modelId="{884D024B-047F-294C-B0DC-ED4FC111C428}" type="presParOf" srcId="{69691512-C200-814D-998C-CF81BE506981}" destId="{0848B53B-D5B6-7440-8CC3-BBCA99FC755F}" srcOrd="3" destOrd="0" presId="urn:microsoft.com/office/officeart/2016/7/layout/VerticalSolidActionList"/>
    <dgm:cxn modelId="{3FBE9596-78AA-2342-946F-1908E5855AE3}" type="presParOf" srcId="{69691512-C200-814D-998C-CF81BE506981}" destId="{E339D7A9-6289-0E40-B130-8D79442561F3}" srcOrd="4" destOrd="0" presId="urn:microsoft.com/office/officeart/2016/7/layout/VerticalSolidActionList"/>
    <dgm:cxn modelId="{7B1D3A62-E4E7-F047-96B6-36FBCB4F3218}" type="presParOf" srcId="{E339D7A9-6289-0E40-B130-8D79442561F3}" destId="{30A8023F-A62F-D147-9734-2DA3959724BA}" srcOrd="0" destOrd="0" presId="urn:microsoft.com/office/officeart/2016/7/layout/VerticalSolidActionList"/>
    <dgm:cxn modelId="{7A2FD505-D1D6-DD42-ABC0-86B776EA64FD}" type="presParOf" srcId="{E339D7A9-6289-0E40-B130-8D79442561F3}" destId="{5974211C-8C99-744B-AC30-E4CBD83B1386}" srcOrd="1" destOrd="0" presId="urn:microsoft.com/office/officeart/2016/7/layout/VerticalSolidAc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DF22C4B-F06A-4811-B608-FEA90B035C4F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accent6_2" csCatId="accent6" phldr="1"/>
      <dgm:spPr/>
      <dgm:t>
        <a:bodyPr/>
        <a:lstStyle/>
        <a:p>
          <a:endParaRPr lang="en-US"/>
        </a:p>
      </dgm:t>
    </dgm:pt>
    <dgm:pt modelId="{0DEC38CD-6E61-43A9-80CB-3FA821CAB099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800" dirty="0"/>
            <a:t>better communicate and apply linear algebra in the applied field, reflect it as a scientific tool</a:t>
          </a:r>
        </a:p>
      </dgm:t>
    </dgm:pt>
    <dgm:pt modelId="{DD785649-24CC-44BA-BAA5-FF11FA242771}" type="parTrans" cxnId="{250183C8-2BB2-46B6-B979-289B0F2A2D5D}">
      <dgm:prSet/>
      <dgm:spPr/>
      <dgm:t>
        <a:bodyPr/>
        <a:lstStyle/>
        <a:p>
          <a:endParaRPr lang="en-US"/>
        </a:p>
      </dgm:t>
    </dgm:pt>
    <dgm:pt modelId="{BA191FBC-8776-4C1C-BB23-CB3BB9F61FD1}" type="sibTrans" cxnId="{250183C8-2BB2-46B6-B979-289B0F2A2D5D}">
      <dgm:prSet/>
      <dgm:spPr/>
      <dgm:t>
        <a:bodyPr/>
        <a:lstStyle/>
        <a:p>
          <a:endParaRPr lang="en-US"/>
        </a:p>
      </dgm:t>
    </dgm:pt>
    <dgm:pt modelId="{9CCB4B02-FE3A-4124-B05A-9F50628C5D60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800" dirty="0"/>
            <a:t>make the course more computational</a:t>
          </a:r>
        </a:p>
      </dgm:t>
    </dgm:pt>
    <dgm:pt modelId="{BAFAB040-8715-4796-B68F-BC5BFB6A9164}" type="parTrans" cxnId="{8804B118-87E3-473D-96E7-FAC48C00FB50}">
      <dgm:prSet/>
      <dgm:spPr/>
      <dgm:t>
        <a:bodyPr/>
        <a:lstStyle/>
        <a:p>
          <a:endParaRPr lang="en-US"/>
        </a:p>
      </dgm:t>
    </dgm:pt>
    <dgm:pt modelId="{101FEA5A-88A5-4E23-8C97-9B7DD79A6C9B}" type="sibTrans" cxnId="{8804B118-87E3-473D-96E7-FAC48C00FB50}">
      <dgm:prSet/>
      <dgm:spPr/>
      <dgm:t>
        <a:bodyPr/>
        <a:lstStyle/>
        <a:p>
          <a:endParaRPr lang="en-US"/>
        </a:p>
      </dgm:t>
    </dgm:pt>
    <dgm:pt modelId="{D46B1EB9-2AD0-456C-BE6D-D855EB4A4762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800" dirty="0"/>
            <a:t>make the learning experience more active, interesting, motivated, and efficient</a:t>
          </a:r>
        </a:p>
      </dgm:t>
    </dgm:pt>
    <dgm:pt modelId="{F427875C-DBB0-4725-91F5-7C5C0DCD0B72}" type="parTrans" cxnId="{2ED71763-264D-4086-ACD8-58C656772C33}">
      <dgm:prSet/>
      <dgm:spPr/>
      <dgm:t>
        <a:bodyPr/>
        <a:lstStyle/>
        <a:p>
          <a:endParaRPr lang="en-US"/>
        </a:p>
      </dgm:t>
    </dgm:pt>
    <dgm:pt modelId="{F4822C83-B817-4E93-979D-04B54D5A8D27}" type="sibTrans" cxnId="{2ED71763-264D-4086-ACD8-58C656772C33}">
      <dgm:prSet/>
      <dgm:spPr/>
      <dgm:t>
        <a:bodyPr/>
        <a:lstStyle/>
        <a:p>
          <a:endParaRPr lang="en-US"/>
        </a:p>
      </dgm:t>
    </dgm:pt>
    <dgm:pt modelId="{4F811BB0-C212-4729-B95E-62F0F252954F}" type="pres">
      <dgm:prSet presAssocID="{3DF22C4B-F06A-4811-B608-FEA90B035C4F}" presName="root" presStyleCnt="0">
        <dgm:presLayoutVars>
          <dgm:dir/>
          <dgm:resizeHandles val="exact"/>
        </dgm:presLayoutVars>
      </dgm:prSet>
      <dgm:spPr/>
    </dgm:pt>
    <dgm:pt modelId="{E8F480D6-051E-4B0E-93A3-C0FF5C184940}" type="pres">
      <dgm:prSet presAssocID="{0DEC38CD-6E61-43A9-80CB-3FA821CAB099}" presName="compNode" presStyleCnt="0"/>
      <dgm:spPr/>
    </dgm:pt>
    <dgm:pt modelId="{3502E4AB-73FB-4C07-9A87-0ADEABFBE2FF}" type="pres">
      <dgm:prSet presAssocID="{0DEC38CD-6E61-43A9-80CB-3FA821CAB099}" presName="bgRect" presStyleLbl="bgShp" presStyleIdx="0" presStyleCnt="3"/>
      <dgm:spPr/>
    </dgm:pt>
    <dgm:pt modelId="{3B2D8267-4BE8-42E8-8725-14A467EC2CA4}" type="pres">
      <dgm:prSet presAssocID="{0DEC38CD-6E61-43A9-80CB-3FA821CAB099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3D7491EC-CBE9-40CB-ACF4-3FD5B8FF4765}" type="pres">
      <dgm:prSet presAssocID="{0DEC38CD-6E61-43A9-80CB-3FA821CAB099}" presName="spaceRect" presStyleCnt="0"/>
      <dgm:spPr/>
    </dgm:pt>
    <dgm:pt modelId="{9CAB51F5-A8A1-4ECF-A385-5B1E61E2029A}" type="pres">
      <dgm:prSet presAssocID="{0DEC38CD-6E61-43A9-80CB-3FA821CAB099}" presName="parTx" presStyleLbl="revTx" presStyleIdx="0" presStyleCnt="3">
        <dgm:presLayoutVars>
          <dgm:chMax val="0"/>
          <dgm:chPref val="0"/>
        </dgm:presLayoutVars>
      </dgm:prSet>
      <dgm:spPr/>
    </dgm:pt>
    <dgm:pt modelId="{8AB62DD6-0C3C-48C1-BB41-ACEDA9288042}" type="pres">
      <dgm:prSet presAssocID="{BA191FBC-8776-4C1C-BB23-CB3BB9F61FD1}" presName="sibTrans" presStyleCnt="0"/>
      <dgm:spPr/>
    </dgm:pt>
    <dgm:pt modelId="{ED15CFEB-4FAB-4405-ACDD-FD813C0E75E3}" type="pres">
      <dgm:prSet presAssocID="{9CCB4B02-FE3A-4124-B05A-9F50628C5D60}" presName="compNode" presStyleCnt="0"/>
      <dgm:spPr/>
    </dgm:pt>
    <dgm:pt modelId="{6E887A5D-8BC1-4C0E-83D2-D1723DDF95A4}" type="pres">
      <dgm:prSet presAssocID="{9CCB4B02-FE3A-4124-B05A-9F50628C5D60}" presName="bgRect" presStyleLbl="bgShp" presStyleIdx="1" presStyleCnt="3" custLinFactNeighborX="-39977" custLinFactNeighborY="-9554"/>
      <dgm:spPr/>
    </dgm:pt>
    <dgm:pt modelId="{024F49FE-8677-4059-AFC6-1BB00B0DB4BE}" type="pres">
      <dgm:prSet presAssocID="{9CCB4B02-FE3A-4124-B05A-9F50628C5D60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mputer"/>
        </a:ext>
      </dgm:extLst>
    </dgm:pt>
    <dgm:pt modelId="{1DFF9545-95AB-49CA-9532-18964D37CB7C}" type="pres">
      <dgm:prSet presAssocID="{9CCB4B02-FE3A-4124-B05A-9F50628C5D60}" presName="spaceRect" presStyleCnt="0"/>
      <dgm:spPr/>
    </dgm:pt>
    <dgm:pt modelId="{36FBB10B-AC9A-49BC-8CB6-F146BD6D4629}" type="pres">
      <dgm:prSet presAssocID="{9CCB4B02-FE3A-4124-B05A-9F50628C5D60}" presName="parTx" presStyleLbl="revTx" presStyleIdx="1" presStyleCnt="3">
        <dgm:presLayoutVars>
          <dgm:chMax val="0"/>
          <dgm:chPref val="0"/>
        </dgm:presLayoutVars>
      </dgm:prSet>
      <dgm:spPr/>
    </dgm:pt>
    <dgm:pt modelId="{C1D64518-7DA8-4710-A092-CDDA11EEC5E4}" type="pres">
      <dgm:prSet presAssocID="{101FEA5A-88A5-4E23-8C97-9B7DD79A6C9B}" presName="sibTrans" presStyleCnt="0"/>
      <dgm:spPr/>
    </dgm:pt>
    <dgm:pt modelId="{E12B6A54-6A4E-4ECE-969A-025FD0A9B4CF}" type="pres">
      <dgm:prSet presAssocID="{D46B1EB9-2AD0-456C-BE6D-D855EB4A4762}" presName="compNode" presStyleCnt="0"/>
      <dgm:spPr/>
    </dgm:pt>
    <dgm:pt modelId="{BA168A14-8D75-4F80-A77F-DC410CE3E1ED}" type="pres">
      <dgm:prSet presAssocID="{D46B1EB9-2AD0-456C-BE6D-D855EB4A4762}" presName="bgRect" presStyleLbl="bgShp" presStyleIdx="2" presStyleCnt="3"/>
      <dgm:spPr/>
    </dgm:pt>
    <dgm:pt modelId="{4E74E64A-AFB3-4DB1-95FF-E77AD902E1AC}" type="pres">
      <dgm:prSet presAssocID="{D46B1EB9-2AD0-456C-BE6D-D855EB4A4762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2DACE650-D985-46F3-AA14-B84D701E5B83}" type="pres">
      <dgm:prSet presAssocID="{D46B1EB9-2AD0-456C-BE6D-D855EB4A4762}" presName="spaceRect" presStyleCnt="0"/>
      <dgm:spPr/>
    </dgm:pt>
    <dgm:pt modelId="{CD1FB102-4369-4EA0-967C-9867D2A5D3CB}" type="pres">
      <dgm:prSet presAssocID="{D46B1EB9-2AD0-456C-BE6D-D855EB4A4762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8804B118-87E3-473D-96E7-FAC48C00FB50}" srcId="{3DF22C4B-F06A-4811-B608-FEA90B035C4F}" destId="{9CCB4B02-FE3A-4124-B05A-9F50628C5D60}" srcOrd="1" destOrd="0" parTransId="{BAFAB040-8715-4796-B68F-BC5BFB6A9164}" sibTransId="{101FEA5A-88A5-4E23-8C97-9B7DD79A6C9B}"/>
    <dgm:cxn modelId="{BDA07C3B-29EB-49B3-98EC-9608ACA24134}" type="presOf" srcId="{D46B1EB9-2AD0-456C-BE6D-D855EB4A4762}" destId="{CD1FB102-4369-4EA0-967C-9867D2A5D3CB}" srcOrd="0" destOrd="0" presId="urn:microsoft.com/office/officeart/2018/2/layout/IconVerticalSolidList"/>
    <dgm:cxn modelId="{2ED71763-264D-4086-ACD8-58C656772C33}" srcId="{3DF22C4B-F06A-4811-B608-FEA90B035C4F}" destId="{D46B1EB9-2AD0-456C-BE6D-D855EB4A4762}" srcOrd="2" destOrd="0" parTransId="{F427875C-DBB0-4725-91F5-7C5C0DCD0B72}" sibTransId="{F4822C83-B817-4E93-979D-04B54D5A8D27}"/>
    <dgm:cxn modelId="{0C5D76B4-33A0-488A-9C55-C19BA3629910}" type="presOf" srcId="{9CCB4B02-FE3A-4124-B05A-9F50628C5D60}" destId="{36FBB10B-AC9A-49BC-8CB6-F146BD6D4629}" srcOrd="0" destOrd="0" presId="urn:microsoft.com/office/officeart/2018/2/layout/IconVerticalSolidList"/>
    <dgm:cxn modelId="{250183C8-2BB2-46B6-B979-289B0F2A2D5D}" srcId="{3DF22C4B-F06A-4811-B608-FEA90B035C4F}" destId="{0DEC38CD-6E61-43A9-80CB-3FA821CAB099}" srcOrd="0" destOrd="0" parTransId="{DD785649-24CC-44BA-BAA5-FF11FA242771}" sibTransId="{BA191FBC-8776-4C1C-BB23-CB3BB9F61FD1}"/>
    <dgm:cxn modelId="{2F1232DD-950D-4803-93F5-23DDB94F9B84}" type="presOf" srcId="{0DEC38CD-6E61-43A9-80CB-3FA821CAB099}" destId="{9CAB51F5-A8A1-4ECF-A385-5B1E61E2029A}" srcOrd="0" destOrd="0" presId="urn:microsoft.com/office/officeart/2018/2/layout/IconVerticalSolidList"/>
    <dgm:cxn modelId="{A57BA9E5-9058-4884-98FB-274AAC847C59}" type="presOf" srcId="{3DF22C4B-F06A-4811-B608-FEA90B035C4F}" destId="{4F811BB0-C212-4729-B95E-62F0F252954F}" srcOrd="0" destOrd="0" presId="urn:microsoft.com/office/officeart/2018/2/layout/IconVerticalSolidList"/>
    <dgm:cxn modelId="{11DFD816-CB9B-48F2-90C2-CE76BB76244E}" type="presParOf" srcId="{4F811BB0-C212-4729-B95E-62F0F252954F}" destId="{E8F480D6-051E-4B0E-93A3-C0FF5C184940}" srcOrd="0" destOrd="0" presId="urn:microsoft.com/office/officeart/2018/2/layout/IconVerticalSolidList"/>
    <dgm:cxn modelId="{D812312E-C254-4B38-9679-591AAFE12BA4}" type="presParOf" srcId="{E8F480D6-051E-4B0E-93A3-C0FF5C184940}" destId="{3502E4AB-73FB-4C07-9A87-0ADEABFBE2FF}" srcOrd="0" destOrd="0" presId="urn:microsoft.com/office/officeart/2018/2/layout/IconVerticalSolidList"/>
    <dgm:cxn modelId="{BA6B3703-BC77-4C0B-B072-2B4782FF6A50}" type="presParOf" srcId="{E8F480D6-051E-4B0E-93A3-C0FF5C184940}" destId="{3B2D8267-4BE8-42E8-8725-14A467EC2CA4}" srcOrd="1" destOrd="0" presId="urn:microsoft.com/office/officeart/2018/2/layout/IconVerticalSolidList"/>
    <dgm:cxn modelId="{EEE1CFD2-9F0E-48AE-A8EF-CE1966BF89D7}" type="presParOf" srcId="{E8F480D6-051E-4B0E-93A3-C0FF5C184940}" destId="{3D7491EC-CBE9-40CB-ACF4-3FD5B8FF4765}" srcOrd="2" destOrd="0" presId="urn:microsoft.com/office/officeart/2018/2/layout/IconVerticalSolidList"/>
    <dgm:cxn modelId="{0E151F76-FD7A-4955-956D-9907C1A390DB}" type="presParOf" srcId="{E8F480D6-051E-4B0E-93A3-C0FF5C184940}" destId="{9CAB51F5-A8A1-4ECF-A385-5B1E61E2029A}" srcOrd="3" destOrd="0" presId="urn:microsoft.com/office/officeart/2018/2/layout/IconVerticalSolidList"/>
    <dgm:cxn modelId="{55ADD77B-F519-46DC-9E14-747D37A0D5D9}" type="presParOf" srcId="{4F811BB0-C212-4729-B95E-62F0F252954F}" destId="{8AB62DD6-0C3C-48C1-BB41-ACEDA9288042}" srcOrd="1" destOrd="0" presId="urn:microsoft.com/office/officeart/2018/2/layout/IconVerticalSolidList"/>
    <dgm:cxn modelId="{A20DC07A-8640-44C4-AF84-EB41E1033451}" type="presParOf" srcId="{4F811BB0-C212-4729-B95E-62F0F252954F}" destId="{ED15CFEB-4FAB-4405-ACDD-FD813C0E75E3}" srcOrd="2" destOrd="0" presId="urn:microsoft.com/office/officeart/2018/2/layout/IconVerticalSolidList"/>
    <dgm:cxn modelId="{3C62A8E9-3469-4693-B814-7DFB0FA17A66}" type="presParOf" srcId="{ED15CFEB-4FAB-4405-ACDD-FD813C0E75E3}" destId="{6E887A5D-8BC1-4C0E-83D2-D1723DDF95A4}" srcOrd="0" destOrd="0" presId="urn:microsoft.com/office/officeart/2018/2/layout/IconVerticalSolidList"/>
    <dgm:cxn modelId="{84F56576-F4C1-4ECB-B13A-B49571D589B0}" type="presParOf" srcId="{ED15CFEB-4FAB-4405-ACDD-FD813C0E75E3}" destId="{024F49FE-8677-4059-AFC6-1BB00B0DB4BE}" srcOrd="1" destOrd="0" presId="urn:microsoft.com/office/officeart/2018/2/layout/IconVerticalSolidList"/>
    <dgm:cxn modelId="{4A0E05C3-66E4-47EE-AF73-4B5371F35A66}" type="presParOf" srcId="{ED15CFEB-4FAB-4405-ACDD-FD813C0E75E3}" destId="{1DFF9545-95AB-49CA-9532-18964D37CB7C}" srcOrd="2" destOrd="0" presId="urn:microsoft.com/office/officeart/2018/2/layout/IconVerticalSolidList"/>
    <dgm:cxn modelId="{F60BA5B0-C078-45C3-9FE2-BDA7D9EE966A}" type="presParOf" srcId="{ED15CFEB-4FAB-4405-ACDD-FD813C0E75E3}" destId="{36FBB10B-AC9A-49BC-8CB6-F146BD6D4629}" srcOrd="3" destOrd="0" presId="urn:microsoft.com/office/officeart/2018/2/layout/IconVerticalSolidList"/>
    <dgm:cxn modelId="{B296630A-5B9E-444E-8EAD-7C058FA59486}" type="presParOf" srcId="{4F811BB0-C212-4729-B95E-62F0F252954F}" destId="{C1D64518-7DA8-4710-A092-CDDA11EEC5E4}" srcOrd="3" destOrd="0" presId="urn:microsoft.com/office/officeart/2018/2/layout/IconVerticalSolidList"/>
    <dgm:cxn modelId="{F6F98A0D-87C4-468C-9E46-5F74C548BC24}" type="presParOf" srcId="{4F811BB0-C212-4729-B95E-62F0F252954F}" destId="{E12B6A54-6A4E-4ECE-969A-025FD0A9B4CF}" srcOrd="4" destOrd="0" presId="urn:microsoft.com/office/officeart/2018/2/layout/IconVerticalSolidList"/>
    <dgm:cxn modelId="{537B5782-3042-40ED-828F-B564B05CC847}" type="presParOf" srcId="{E12B6A54-6A4E-4ECE-969A-025FD0A9B4CF}" destId="{BA168A14-8D75-4F80-A77F-DC410CE3E1ED}" srcOrd="0" destOrd="0" presId="urn:microsoft.com/office/officeart/2018/2/layout/IconVerticalSolidList"/>
    <dgm:cxn modelId="{A79EDEDF-9872-416D-BEE8-7D0B76870E11}" type="presParOf" srcId="{E12B6A54-6A4E-4ECE-969A-025FD0A9B4CF}" destId="{4E74E64A-AFB3-4DB1-95FF-E77AD902E1AC}" srcOrd="1" destOrd="0" presId="urn:microsoft.com/office/officeart/2018/2/layout/IconVerticalSolidList"/>
    <dgm:cxn modelId="{F9B01B5D-AA60-4C72-B938-57C75477237A}" type="presParOf" srcId="{E12B6A54-6A4E-4ECE-969A-025FD0A9B4CF}" destId="{2DACE650-D985-46F3-AA14-B84D701E5B83}" srcOrd="2" destOrd="0" presId="urn:microsoft.com/office/officeart/2018/2/layout/IconVerticalSolidList"/>
    <dgm:cxn modelId="{5C9083AF-1A41-47C6-BE43-D177BFF7C43A}" type="presParOf" srcId="{E12B6A54-6A4E-4ECE-969A-025FD0A9B4CF}" destId="{CD1FB102-4369-4EA0-967C-9867D2A5D3C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165CD16-556B-4305-88EF-E2DE6C794588}" type="doc">
      <dgm:prSet loTypeId="urn:microsoft.com/office/officeart/2008/layout/LinedList" loCatId="list" qsTypeId="urn:microsoft.com/office/officeart/2005/8/quickstyle/simple1" qsCatId="simple" csTypeId="urn:microsoft.com/office/officeart/2005/8/colors/accent3_2" csCatId="accent3"/>
      <dgm:spPr/>
      <dgm:t>
        <a:bodyPr/>
        <a:lstStyle/>
        <a:p>
          <a:endParaRPr lang="en-US"/>
        </a:p>
      </dgm:t>
    </dgm:pt>
    <dgm:pt modelId="{3AEA82C1-3944-470E-8AC4-CB8AA57E83F6}">
      <dgm:prSet/>
      <dgm:spPr/>
      <dgm:t>
        <a:bodyPr/>
        <a:lstStyle/>
        <a:p>
          <a:r>
            <a:rPr lang="en-US" dirty="0"/>
            <a:t>127/166 (77%) provided positive feedback about application projects, </a:t>
          </a:r>
          <a:r>
            <a:rPr lang="en-US" dirty="0">
              <a:hlinkClick xmlns:r="http://schemas.openxmlformats.org/officeDocument/2006/relationships" r:id="rId1"/>
            </a:rPr>
            <a:t> a few examples</a:t>
          </a:r>
          <a:endParaRPr lang="en-US" dirty="0"/>
        </a:p>
      </dgm:t>
    </dgm:pt>
    <dgm:pt modelId="{431697CE-4ABE-4C01-9F79-814CFF6D8309}" type="parTrans" cxnId="{A94EB545-F816-44BD-BE82-6EEE082E1313}">
      <dgm:prSet/>
      <dgm:spPr/>
      <dgm:t>
        <a:bodyPr/>
        <a:lstStyle/>
        <a:p>
          <a:endParaRPr lang="en-US"/>
        </a:p>
      </dgm:t>
    </dgm:pt>
    <dgm:pt modelId="{0657E50D-4B6E-4E9E-83F2-C9DAFDDE6C7B}" type="sibTrans" cxnId="{A94EB545-F816-44BD-BE82-6EEE082E1313}">
      <dgm:prSet/>
      <dgm:spPr/>
      <dgm:t>
        <a:bodyPr/>
        <a:lstStyle/>
        <a:p>
          <a:endParaRPr lang="en-US"/>
        </a:p>
      </dgm:t>
    </dgm:pt>
    <dgm:pt modelId="{4B03DFCD-CCAB-4843-AE1D-448E2760ACF3}">
      <dgm:prSet/>
      <dgm:spPr/>
      <dgm:t>
        <a:bodyPr/>
        <a:lstStyle/>
        <a:p>
          <a:r>
            <a:rPr lang="en-US"/>
            <a:t>98/166(59%) provide positive feedback about the rest numerical components, </a:t>
          </a:r>
          <a:r>
            <a:rPr lang="en-US">
              <a:hlinkClick xmlns:r="http://schemas.openxmlformats.org/officeDocument/2006/relationships" r:id="rId2"/>
            </a:rPr>
            <a:t> a few examples</a:t>
          </a:r>
          <a:r>
            <a:rPr lang="en-US"/>
            <a:t> </a:t>
          </a:r>
        </a:p>
      </dgm:t>
    </dgm:pt>
    <dgm:pt modelId="{B8F9DE67-8390-48C3-9903-9A8E1C536BD7}" type="parTrans" cxnId="{9425638E-1165-4C29-B94B-3972B6AC235F}">
      <dgm:prSet/>
      <dgm:spPr/>
      <dgm:t>
        <a:bodyPr/>
        <a:lstStyle/>
        <a:p>
          <a:endParaRPr lang="en-US"/>
        </a:p>
      </dgm:t>
    </dgm:pt>
    <dgm:pt modelId="{8438F8AB-47C2-4E6F-96BD-1B16B80A98F4}" type="sibTrans" cxnId="{9425638E-1165-4C29-B94B-3972B6AC235F}">
      <dgm:prSet/>
      <dgm:spPr/>
      <dgm:t>
        <a:bodyPr/>
        <a:lstStyle/>
        <a:p>
          <a:endParaRPr lang="en-US"/>
        </a:p>
      </dgm:t>
    </dgm:pt>
    <dgm:pt modelId="{74280D1E-3AC1-4431-A25A-DAA6FA371968}">
      <dgm:prSet/>
      <dgm:spPr/>
      <dgm:t>
        <a:bodyPr/>
        <a:lstStyle/>
        <a:p>
          <a:r>
            <a:rPr lang="en-US"/>
            <a:t>Those who were natural or disagree mainly mentioned that they spent too much time to debug the codes instead of understanding linear algebra, </a:t>
          </a:r>
          <a:r>
            <a:rPr lang="en-US">
              <a:hlinkClick xmlns:r="http://schemas.openxmlformats.org/officeDocument/2006/relationships" r:id="rId3"/>
            </a:rPr>
            <a:t>eg</a:t>
          </a:r>
          <a:endParaRPr lang="en-US"/>
        </a:p>
      </dgm:t>
    </dgm:pt>
    <dgm:pt modelId="{303DB34B-B991-495B-B98A-9FF080DFBB10}" type="parTrans" cxnId="{43665C8B-C8DA-4D4F-9BF4-946A45100031}">
      <dgm:prSet/>
      <dgm:spPr/>
      <dgm:t>
        <a:bodyPr/>
        <a:lstStyle/>
        <a:p>
          <a:endParaRPr lang="en-US"/>
        </a:p>
      </dgm:t>
    </dgm:pt>
    <dgm:pt modelId="{72808693-BE4F-499D-93CB-EDDC09241F7E}" type="sibTrans" cxnId="{43665C8B-C8DA-4D4F-9BF4-946A45100031}">
      <dgm:prSet/>
      <dgm:spPr/>
      <dgm:t>
        <a:bodyPr/>
        <a:lstStyle/>
        <a:p>
          <a:endParaRPr lang="en-US"/>
        </a:p>
      </dgm:t>
    </dgm:pt>
    <dgm:pt modelId="{7002F855-2225-480B-A448-8D40A6B2127C}">
      <dgm:prSet/>
      <dgm:spPr/>
      <dgm:t>
        <a:bodyPr/>
        <a:lstStyle/>
        <a:p>
          <a:r>
            <a:rPr lang="en-US" b="1" dirty="0">
              <a:solidFill>
                <a:srgbClr val="FF0000"/>
              </a:solidFill>
            </a:rPr>
            <a:t>Note: </a:t>
          </a:r>
          <a:r>
            <a:rPr lang="en-US" b="1" dirty="0"/>
            <a:t>this survey was for the first time to deliver the class in the new way. Semesters after spring 2022 were observed better. </a:t>
          </a:r>
          <a:endParaRPr lang="en-US" dirty="0"/>
        </a:p>
      </dgm:t>
    </dgm:pt>
    <dgm:pt modelId="{D62413B0-9105-4C83-B218-3D74B568A0E3}" type="parTrans" cxnId="{EFE04195-E137-40F9-AEEE-6376C95BF969}">
      <dgm:prSet/>
      <dgm:spPr/>
      <dgm:t>
        <a:bodyPr/>
        <a:lstStyle/>
        <a:p>
          <a:endParaRPr lang="en-US"/>
        </a:p>
      </dgm:t>
    </dgm:pt>
    <dgm:pt modelId="{B9DB4B4A-13E8-42EA-B0D4-AF2F11F1B955}" type="sibTrans" cxnId="{EFE04195-E137-40F9-AEEE-6376C95BF969}">
      <dgm:prSet/>
      <dgm:spPr/>
      <dgm:t>
        <a:bodyPr/>
        <a:lstStyle/>
        <a:p>
          <a:endParaRPr lang="en-US"/>
        </a:p>
      </dgm:t>
    </dgm:pt>
    <dgm:pt modelId="{F55E6D8F-0B1B-D54E-AFD3-40C940F7638F}" type="pres">
      <dgm:prSet presAssocID="{6165CD16-556B-4305-88EF-E2DE6C794588}" presName="vert0" presStyleCnt="0">
        <dgm:presLayoutVars>
          <dgm:dir/>
          <dgm:animOne val="branch"/>
          <dgm:animLvl val="lvl"/>
        </dgm:presLayoutVars>
      </dgm:prSet>
      <dgm:spPr/>
    </dgm:pt>
    <dgm:pt modelId="{FF08F372-3483-7943-A0F4-2DAEA0FD7BE8}" type="pres">
      <dgm:prSet presAssocID="{3AEA82C1-3944-470E-8AC4-CB8AA57E83F6}" presName="thickLine" presStyleLbl="alignNode1" presStyleIdx="0" presStyleCnt="4"/>
      <dgm:spPr/>
    </dgm:pt>
    <dgm:pt modelId="{52238C10-6D80-F543-AD82-FD426E86DB70}" type="pres">
      <dgm:prSet presAssocID="{3AEA82C1-3944-470E-8AC4-CB8AA57E83F6}" presName="horz1" presStyleCnt="0"/>
      <dgm:spPr/>
    </dgm:pt>
    <dgm:pt modelId="{FEF2C7C8-8BF8-F94E-B243-939B0B85F505}" type="pres">
      <dgm:prSet presAssocID="{3AEA82C1-3944-470E-8AC4-CB8AA57E83F6}" presName="tx1" presStyleLbl="revTx" presStyleIdx="0" presStyleCnt="4"/>
      <dgm:spPr/>
    </dgm:pt>
    <dgm:pt modelId="{6E1584F4-4B9E-2C42-8DC4-B13D229771C5}" type="pres">
      <dgm:prSet presAssocID="{3AEA82C1-3944-470E-8AC4-CB8AA57E83F6}" presName="vert1" presStyleCnt="0"/>
      <dgm:spPr/>
    </dgm:pt>
    <dgm:pt modelId="{02B030DA-80ED-C240-9E53-7B1B17325ACC}" type="pres">
      <dgm:prSet presAssocID="{4B03DFCD-CCAB-4843-AE1D-448E2760ACF3}" presName="thickLine" presStyleLbl="alignNode1" presStyleIdx="1" presStyleCnt="4"/>
      <dgm:spPr/>
    </dgm:pt>
    <dgm:pt modelId="{D9848C2D-BA8F-CC41-9797-5FC4A0A60D4C}" type="pres">
      <dgm:prSet presAssocID="{4B03DFCD-CCAB-4843-AE1D-448E2760ACF3}" presName="horz1" presStyleCnt="0"/>
      <dgm:spPr/>
    </dgm:pt>
    <dgm:pt modelId="{38BD19B4-A8AC-F243-96C0-71186C477A14}" type="pres">
      <dgm:prSet presAssocID="{4B03DFCD-CCAB-4843-AE1D-448E2760ACF3}" presName="tx1" presStyleLbl="revTx" presStyleIdx="1" presStyleCnt="4"/>
      <dgm:spPr/>
    </dgm:pt>
    <dgm:pt modelId="{9F864836-23C8-5640-89B3-5D95A4DFB7D8}" type="pres">
      <dgm:prSet presAssocID="{4B03DFCD-CCAB-4843-AE1D-448E2760ACF3}" presName="vert1" presStyleCnt="0"/>
      <dgm:spPr/>
    </dgm:pt>
    <dgm:pt modelId="{D0EC8BEC-EB6D-DF4F-8136-5B0136411D4F}" type="pres">
      <dgm:prSet presAssocID="{74280D1E-3AC1-4431-A25A-DAA6FA371968}" presName="thickLine" presStyleLbl="alignNode1" presStyleIdx="2" presStyleCnt="4"/>
      <dgm:spPr/>
    </dgm:pt>
    <dgm:pt modelId="{8B100DAB-E27B-3D4B-B6A8-4AD9ECB9A1F6}" type="pres">
      <dgm:prSet presAssocID="{74280D1E-3AC1-4431-A25A-DAA6FA371968}" presName="horz1" presStyleCnt="0"/>
      <dgm:spPr/>
    </dgm:pt>
    <dgm:pt modelId="{0BF10B0A-C658-5E48-A1D0-F05CA182DCFA}" type="pres">
      <dgm:prSet presAssocID="{74280D1E-3AC1-4431-A25A-DAA6FA371968}" presName="tx1" presStyleLbl="revTx" presStyleIdx="2" presStyleCnt="4"/>
      <dgm:spPr/>
    </dgm:pt>
    <dgm:pt modelId="{17E59425-2EE1-9445-9690-AE15DD5BBB96}" type="pres">
      <dgm:prSet presAssocID="{74280D1E-3AC1-4431-A25A-DAA6FA371968}" presName="vert1" presStyleCnt="0"/>
      <dgm:spPr/>
    </dgm:pt>
    <dgm:pt modelId="{EE7501FC-02F3-F243-AC83-39EAE261E11B}" type="pres">
      <dgm:prSet presAssocID="{7002F855-2225-480B-A448-8D40A6B2127C}" presName="thickLine" presStyleLbl="alignNode1" presStyleIdx="3" presStyleCnt="4"/>
      <dgm:spPr/>
    </dgm:pt>
    <dgm:pt modelId="{F8A92875-C5B8-1047-B542-2E974137AAFE}" type="pres">
      <dgm:prSet presAssocID="{7002F855-2225-480B-A448-8D40A6B2127C}" presName="horz1" presStyleCnt="0"/>
      <dgm:spPr/>
    </dgm:pt>
    <dgm:pt modelId="{174C9DD7-59CD-074B-AB9E-D14403CCC36C}" type="pres">
      <dgm:prSet presAssocID="{7002F855-2225-480B-A448-8D40A6B2127C}" presName="tx1" presStyleLbl="revTx" presStyleIdx="3" presStyleCnt="4"/>
      <dgm:spPr/>
    </dgm:pt>
    <dgm:pt modelId="{39CFEF89-AC30-EB4A-9BB0-3B3BCE562434}" type="pres">
      <dgm:prSet presAssocID="{7002F855-2225-480B-A448-8D40A6B2127C}" presName="vert1" presStyleCnt="0"/>
      <dgm:spPr/>
    </dgm:pt>
  </dgm:ptLst>
  <dgm:cxnLst>
    <dgm:cxn modelId="{A94EB545-F816-44BD-BE82-6EEE082E1313}" srcId="{6165CD16-556B-4305-88EF-E2DE6C794588}" destId="{3AEA82C1-3944-470E-8AC4-CB8AA57E83F6}" srcOrd="0" destOrd="0" parTransId="{431697CE-4ABE-4C01-9F79-814CFF6D8309}" sibTransId="{0657E50D-4B6E-4E9E-83F2-C9DAFDDE6C7B}"/>
    <dgm:cxn modelId="{78FAE14C-B556-314A-85FF-B270183EDFA1}" type="presOf" srcId="{3AEA82C1-3944-470E-8AC4-CB8AA57E83F6}" destId="{FEF2C7C8-8BF8-F94E-B243-939B0B85F505}" srcOrd="0" destOrd="0" presId="urn:microsoft.com/office/officeart/2008/layout/LinedList"/>
    <dgm:cxn modelId="{8FFA8A7B-F131-E546-912E-1F64CB9FFFF0}" type="presOf" srcId="{6165CD16-556B-4305-88EF-E2DE6C794588}" destId="{F55E6D8F-0B1B-D54E-AFD3-40C940F7638F}" srcOrd="0" destOrd="0" presId="urn:microsoft.com/office/officeart/2008/layout/LinedList"/>
    <dgm:cxn modelId="{43665C8B-C8DA-4D4F-9BF4-946A45100031}" srcId="{6165CD16-556B-4305-88EF-E2DE6C794588}" destId="{74280D1E-3AC1-4431-A25A-DAA6FA371968}" srcOrd="2" destOrd="0" parTransId="{303DB34B-B991-495B-B98A-9FF080DFBB10}" sibTransId="{72808693-BE4F-499D-93CB-EDDC09241F7E}"/>
    <dgm:cxn modelId="{D0C6CC8D-950C-7647-B275-37193418D827}" type="presOf" srcId="{4B03DFCD-CCAB-4843-AE1D-448E2760ACF3}" destId="{38BD19B4-A8AC-F243-96C0-71186C477A14}" srcOrd="0" destOrd="0" presId="urn:microsoft.com/office/officeart/2008/layout/LinedList"/>
    <dgm:cxn modelId="{9425638E-1165-4C29-B94B-3972B6AC235F}" srcId="{6165CD16-556B-4305-88EF-E2DE6C794588}" destId="{4B03DFCD-CCAB-4843-AE1D-448E2760ACF3}" srcOrd="1" destOrd="0" parTransId="{B8F9DE67-8390-48C3-9903-9A8E1C536BD7}" sibTransId="{8438F8AB-47C2-4E6F-96BD-1B16B80A98F4}"/>
    <dgm:cxn modelId="{EFE04195-E137-40F9-AEEE-6376C95BF969}" srcId="{6165CD16-556B-4305-88EF-E2DE6C794588}" destId="{7002F855-2225-480B-A448-8D40A6B2127C}" srcOrd="3" destOrd="0" parTransId="{D62413B0-9105-4C83-B218-3D74B568A0E3}" sibTransId="{B9DB4B4A-13E8-42EA-B0D4-AF2F11F1B955}"/>
    <dgm:cxn modelId="{D0457CAC-5BDD-3E4F-BA42-FA6C593F9443}" type="presOf" srcId="{7002F855-2225-480B-A448-8D40A6B2127C}" destId="{174C9DD7-59CD-074B-AB9E-D14403CCC36C}" srcOrd="0" destOrd="0" presId="urn:microsoft.com/office/officeart/2008/layout/LinedList"/>
    <dgm:cxn modelId="{90C41BEE-B448-EC4D-B838-67FB09911D4F}" type="presOf" srcId="{74280D1E-3AC1-4431-A25A-DAA6FA371968}" destId="{0BF10B0A-C658-5E48-A1D0-F05CA182DCFA}" srcOrd="0" destOrd="0" presId="urn:microsoft.com/office/officeart/2008/layout/LinedList"/>
    <dgm:cxn modelId="{F1D14B54-E82E-C845-87F1-5D0A4DB5F0DA}" type="presParOf" srcId="{F55E6D8F-0B1B-D54E-AFD3-40C940F7638F}" destId="{FF08F372-3483-7943-A0F4-2DAEA0FD7BE8}" srcOrd="0" destOrd="0" presId="urn:microsoft.com/office/officeart/2008/layout/LinedList"/>
    <dgm:cxn modelId="{0004BDBC-C042-D744-AC14-5D0FAEBBDD88}" type="presParOf" srcId="{F55E6D8F-0B1B-D54E-AFD3-40C940F7638F}" destId="{52238C10-6D80-F543-AD82-FD426E86DB70}" srcOrd="1" destOrd="0" presId="urn:microsoft.com/office/officeart/2008/layout/LinedList"/>
    <dgm:cxn modelId="{807C1FA0-2E89-6F4B-8B00-4780929E72E7}" type="presParOf" srcId="{52238C10-6D80-F543-AD82-FD426E86DB70}" destId="{FEF2C7C8-8BF8-F94E-B243-939B0B85F505}" srcOrd="0" destOrd="0" presId="urn:microsoft.com/office/officeart/2008/layout/LinedList"/>
    <dgm:cxn modelId="{63812C6A-9672-7846-A73C-E7FF40410C40}" type="presParOf" srcId="{52238C10-6D80-F543-AD82-FD426E86DB70}" destId="{6E1584F4-4B9E-2C42-8DC4-B13D229771C5}" srcOrd="1" destOrd="0" presId="urn:microsoft.com/office/officeart/2008/layout/LinedList"/>
    <dgm:cxn modelId="{20B699A3-92C3-714B-A8A1-9E2C56F771CC}" type="presParOf" srcId="{F55E6D8F-0B1B-D54E-AFD3-40C940F7638F}" destId="{02B030DA-80ED-C240-9E53-7B1B17325ACC}" srcOrd="2" destOrd="0" presId="urn:microsoft.com/office/officeart/2008/layout/LinedList"/>
    <dgm:cxn modelId="{3CB21606-0EED-164E-A57F-7294D04A4193}" type="presParOf" srcId="{F55E6D8F-0B1B-D54E-AFD3-40C940F7638F}" destId="{D9848C2D-BA8F-CC41-9797-5FC4A0A60D4C}" srcOrd="3" destOrd="0" presId="urn:microsoft.com/office/officeart/2008/layout/LinedList"/>
    <dgm:cxn modelId="{AA444273-E532-C547-9000-FFC5F68DC91E}" type="presParOf" srcId="{D9848C2D-BA8F-CC41-9797-5FC4A0A60D4C}" destId="{38BD19B4-A8AC-F243-96C0-71186C477A14}" srcOrd="0" destOrd="0" presId="urn:microsoft.com/office/officeart/2008/layout/LinedList"/>
    <dgm:cxn modelId="{455B462E-C6E6-2F45-9D2B-523CE52D06A4}" type="presParOf" srcId="{D9848C2D-BA8F-CC41-9797-5FC4A0A60D4C}" destId="{9F864836-23C8-5640-89B3-5D95A4DFB7D8}" srcOrd="1" destOrd="0" presId="urn:microsoft.com/office/officeart/2008/layout/LinedList"/>
    <dgm:cxn modelId="{885E4D34-34B5-C44A-B293-0884EA513360}" type="presParOf" srcId="{F55E6D8F-0B1B-D54E-AFD3-40C940F7638F}" destId="{D0EC8BEC-EB6D-DF4F-8136-5B0136411D4F}" srcOrd="4" destOrd="0" presId="urn:microsoft.com/office/officeart/2008/layout/LinedList"/>
    <dgm:cxn modelId="{E5DC0FA5-8D36-AA4F-9691-BF45F59B93F4}" type="presParOf" srcId="{F55E6D8F-0B1B-D54E-AFD3-40C940F7638F}" destId="{8B100DAB-E27B-3D4B-B6A8-4AD9ECB9A1F6}" srcOrd="5" destOrd="0" presId="urn:microsoft.com/office/officeart/2008/layout/LinedList"/>
    <dgm:cxn modelId="{702E5A20-4361-3D47-9448-A518018E668A}" type="presParOf" srcId="{8B100DAB-E27B-3D4B-B6A8-4AD9ECB9A1F6}" destId="{0BF10B0A-C658-5E48-A1D0-F05CA182DCFA}" srcOrd="0" destOrd="0" presId="urn:microsoft.com/office/officeart/2008/layout/LinedList"/>
    <dgm:cxn modelId="{15A2CFF6-56AA-224C-9875-9A41F78EA984}" type="presParOf" srcId="{8B100DAB-E27B-3D4B-B6A8-4AD9ECB9A1F6}" destId="{17E59425-2EE1-9445-9690-AE15DD5BBB96}" srcOrd="1" destOrd="0" presId="urn:microsoft.com/office/officeart/2008/layout/LinedList"/>
    <dgm:cxn modelId="{BE27BFC2-3110-4B4F-8F23-BBE4847270C2}" type="presParOf" srcId="{F55E6D8F-0B1B-D54E-AFD3-40C940F7638F}" destId="{EE7501FC-02F3-F243-AC83-39EAE261E11B}" srcOrd="6" destOrd="0" presId="urn:microsoft.com/office/officeart/2008/layout/LinedList"/>
    <dgm:cxn modelId="{6B47F6F8-24BA-B141-8B1E-0A7EFA23E3E1}" type="presParOf" srcId="{F55E6D8F-0B1B-D54E-AFD3-40C940F7638F}" destId="{F8A92875-C5B8-1047-B542-2E974137AAFE}" srcOrd="7" destOrd="0" presId="urn:microsoft.com/office/officeart/2008/layout/LinedList"/>
    <dgm:cxn modelId="{79040EEF-8A3A-F346-AE2A-F1FBE246B0A5}" type="presParOf" srcId="{F8A92875-C5B8-1047-B542-2E974137AAFE}" destId="{174C9DD7-59CD-074B-AB9E-D14403CCC36C}" srcOrd="0" destOrd="0" presId="urn:microsoft.com/office/officeart/2008/layout/LinedList"/>
    <dgm:cxn modelId="{24063A7E-2787-8447-8521-8D709B7B7A10}" type="presParOf" srcId="{F8A92875-C5B8-1047-B542-2E974137AAFE}" destId="{39CFEF89-AC30-EB4A-9BB0-3B3BCE56243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B22F16-77F9-ED45-9A97-F02827A489AD}">
      <dsp:nvSpPr>
        <dsp:cNvPr id="0" name=""/>
        <dsp:cNvSpPr/>
      </dsp:nvSpPr>
      <dsp:spPr>
        <a:xfrm>
          <a:off x="2103120" y="1359"/>
          <a:ext cx="8412480" cy="1393787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225" tIns="354022" rIns="163225" bIns="354022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Engineering students require a practical understanding of how to apply the the knowledge they acquire in school to real-world scenarios, yet the past course lacked the application component. </a:t>
          </a:r>
        </a:p>
      </dsp:txBody>
      <dsp:txXfrm>
        <a:off x="2103120" y="1359"/>
        <a:ext cx="8412480" cy="1393787"/>
      </dsp:txXfrm>
    </dsp:sp>
    <dsp:sp modelId="{088C3030-7319-084E-AF75-178ACB03E139}">
      <dsp:nvSpPr>
        <dsp:cNvPr id="0" name=""/>
        <dsp:cNvSpPr/>
      </dsp:nvSpPr>
      <dsp:spPr>
        <a:xfrm>
          <a:off x="0" y="1359"/>
          <a:ext cx="2103120" cy="139378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1290" tIns="137675" rIns="111290" bIns="137675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No Application</a:t>
          </a:r>
        </a:p>
      </dsp:txBody>
      <dsp:txXfrm>
        <a:off x="0" y="1359"/>
        <a:ext cx="2103120" cy="1393787"/>
      </dsp:txXfrm>
    </dsp:sp>
    <dsp:sp modelId="{1767CE11-EB8C-564B-87EC-34AE18C50D43}">
      <dsp:nvSpPr>
        <dsp:cNvPr id="0" name=""/>
        <dsp:cNvSpPr/>
      </dsp:nvSpPr>
      <dsp:spPr>
        <a:xfrm>
          <a:off x="2103120" y="1478775"/>
          <a:ext cx="8412480" cy="1393787"/>
        </a:xfrm>
        <a:prstGeom prst="rect">
          <a:avLst/>
        </a:prstGeom>
        <a:solidFill>
          <a:schemeClr val="accent5">
            <a:tint val="40000"/>
            <a:alpha val="90000"/>
            <a:hueOff val="-3369881"/>
            <a:satOff val="-11416"/>
            <a:lumOff val="-1464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3369881"/>
              <a:satOff val="-11416"/>
              <a:lumOff val="-146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225" tIns="354022" rIns="163225" bIns="354022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Coding plays a significant role in engineering, and MATLAB is an ideal tool for working with linear algebra, yet no numerical component was adapted in the past course. </a:t>
          </a:r>
        </a:p>
      </dsp:txBody>
      <dsp:txXfrm>
        <a:off x="2103120" y="1478775"/>
        <a:ext cx="8412480" cy="1393787"/>
      </dsp:txXfrm>
    </dsp:sp>
    <dsp:sp modelId="{CAC2AAB1-79F0-5E47-ACC7-324D30CAD60B}">
      <dsp:nvSpPr>
        <dsp:cNvPr id="0" name=""/>
        <dsp:cNvSpPr/>
      </dsp:nvSpPr>
      <dsp:spPr>
        <a:xfrm>
          <a:off x="0" y="1478775"/>
          <a:ext cx="2103120" cy="1393787"/>
        </a:xfrm>
        <a:prstGeom prst="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accent5">
              <a:hueOff val="-3379271"/>
              <a:satOff val="-8710"/>
              <a:lumOff val="-58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1290" tIns="137675" rIns="111290" bIns="137675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No numerical component</a:t>
          </a:r>
        </a:p>
      </dsp:txBody>
      <dsp:txXfrm>
        <a:off x="0" y="1478775"/>
        <a:ext cx="2103120" cy="1393787"/>
      </dsp:txXfrm>
    </dsp:sp>
    <dsp:sp modelId="{5974211C-8C99-744B-AC30-E4CBD83B1386}">
      <dsp:nvSpPr>
        <dsp:cNvPr id="0" name=""/>
        <dsp:cNvSpPr/>
      </dsp:nvSpPr>
      <dsp:spPr>
        <a:xfrm>
          <a:off x="2103120" y="2956190"/>
          <a:ext cx="8412480" cy="1393787"/>
        </a:xfrm>
        <a:prstGeom prst="rect">
          <a:avLst/>
        </a:prstGeom>
        <a:solidFill>
          <a:schemeClr val="accent5">
            <a:tint val="40000"/>
            <a:alpha val="90000"/>
            <a:hueOff val="-6739762"/>
            <a:satOff val="-22832"/>
            <a:lumOff val="-2928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6739762"/>
              <a:satOff val="-22832"/>
              <a:lumOff val="-29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225" tIns="354022" rIns="163225" bIns="354022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abstract contents, easily get distracted, spent much time after class to understand the material thoroughly. </a:t>
          </a:r>
        </a:p>
      </dsp:txBody>
      <dsp:txXfrm>
        <a:off x="2103120" y="2956190"/>
        <a:ext cx="8412480" cy="1393787"/>
      </dsp:txXfrm>
    </dsp:sp>
    <dsp:sp modelId="{30A8023F-A62F-D147-9734-2DA3959724BA}">
      <dsp:nvSpPr>
        <dsp:cNvPr id="0" name=""/>
        <dsp:cNvSpPr/>
      </dsp:nvSpPr>
      <dsp:spPr>
        <a:xfrm>
          <a:off x="0" y="2956190"/>
          <a:ext cx="2103120" cy="1393787"/>
        </a:xfrm>
        <a:prstGeom prst="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1290" tIns="137675" rIns="111290" bIns="137675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Traditional teaching</a:t>
          </a:r>
        </a:p>
      </dsp:txBody>
      <dsp:txXfrm>
        <a:off x="0" y="2956190"/>
        <a:ext cx="2103120" cy="139378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02E4AB-73FB-4C07-9A87-0ADEABFBE2FF}">
      <dsp:nvSpPr>
        <dsp:cNvPr id="0" name=""/>
        <dsp:cNvSpPr/>
      </dsp:nvSpPr>
      <dsp:spPr>
        <a:xfrm>
          <a:off x="0" y="531"/>
          <a:ext cx="10515600" cy="124293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2D8267-4BE8-42E8-8725-14A467EC2CA4}">
      <dsp:nvSpPr>
        <dsp:cNvPr id="0" name=""/>
        <dsp:cNvSpPr/>
      </dsp:nvSpPr>
      <dsp:spPr>
        <a:xfrm>
          <a:off x="375988" y="280191"/>
          <a:ext cx="683614" cy="68361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AB51F5-A8A1-4ECF-A385-5B1E61E2029A}">
      <dsp:nvSpPr>
        <dsp:cNvPr id="0" name=""/>
        <dsp:cNvSpPr/>
      </dsp:nvSpPr>
      <dsp:spPr>
        <a:xfrm>
          <a:off x="1435590" y="531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better communicate and apply linear algebra in the applied field, reflect it as a scientific tool</a:t>
          </a:r>
        </a:p>
      </dsp:txBody>
      <dsp:txXfrm>
        <a:off x="1435590" y="531"/>
        <a:ext cx="9080009" cy="1242935"/>
      </dsp:txXfrm>
    </dsp:sp>
    <dsp:sp modelId="{6E887A5D-8BC1-4C0E-83D2-D1723DDF95A4}">
      <dsp:nvSpPr>
        <dsp:cNvPr id="0" name=""/>
        <dsp:cNvSpPr/>
      </dsp:nvSpPr>
      <dsp:spPr>
        <a:xfrm>
          <a:off x="0" y="1435450"/>
          <a:ext cx="10515600" cy="124293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4F49FE-8677-4059-AFC6-1BB00B0DB4BE}">
      <dsp:nvSpPr>
        <dsp:cNvPr id="0" name=""/>
        <dsp:cNvSpPr/>
      </dsp:nvSpPr>
      <dsp:spPr>
        <a:xfrm>
          <a:off x="375988" y="1833861"/>
          <a:ext cx="683614" cy="68361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FBB10B-AC9A-49BC-8CB6-F146BD6D4629}">
      <dsp:nvSpPr>
        <dsp:cNvPr id="0" name=""/>
        <dsp:cNvSpPr/>
      </dsp:nvSpPr>
      <dsp:spPr>
        <a:xfrm>
          <a:off x="1435590" y="1554201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make the course more computational</a:t>
          </a:r>
        </a:p>
      </dsp:txBody>
      <dsp:txXfrm>
        <a:off x="1435590" y="1554201"/>
        <a:ext cx="9080009" cy="1242935"/>
      </dsp:txXfrm>
    </dsp:sp>
    <dsp:sp modelId="{BA168A14-8D75-4F80-A77F-DC410CE3E1ED}">
      <dsp:nvSpPr>
        <dsp:cNvPr id="0" name=""/>
        <dsp:cNvSpPr/>
      </dsp:nvSpPr>
      <dsp:spPr>
        <a:xfrm>
          <a:off x="0" y="3107870"/>
          <a:ext cx="10515600" cy="124293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74E64A-AFB3-4DB1-95FF-E77AD902E1AC}">
      <dsp:nvSpPr>
        <dsp:cNvPr id="0" name=""/>
        <dsp:cNvSpPr/>
      </dsp:nvSpPr>
      <dsp:spPr>
        <a:xfrm>
          <a:off x="375988" y="3387531"/>
          <a:ext cx="683614" cy="68361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1FB102-4369-4EA0-967C-9867D2A5D3CB}">
      <dsp:nvSpPr>
        <dsp:cNvPr id="0" name=""/>
        <dsp:cNvSpPr/>
      </dsp:nvSpPr>
      <dsp:spPr>
        <a:xfrm>
          <a:off x="1435590" y="3107870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make the learning experience more active, interesting, motivated, and efficient</a:t>
          </a:r>
        </a:p>
      </dsp:txBody>
      <dsp:txXfrm>
        <a:off x="1435590" y="3107870"/>
        <a:ext cx="9080009" cy="124293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08F372-3483-7943-A0F4-2DAEA0FD7BE8}">
      <dsp:nvSpPr>
        <dsp:cNvPr id="0" name=""/>
        <dsp:cNvSpPr/>
      </dsp:nvSpPr>
      <dsp:spPr>
        <a:xfrm>
          <a:off x="0" y="0"/>
          <a:ext cx="1051560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F2C7C8-8BF8-F94E-B243-939B0B85F505}">
      <dsp:nvSpPr>
        <dsp:cNvPr id="0" name=""/>
        <dsp:cNvSpPr/>
      </dsp:nvSpPr>
      <dsp:spPr>
        <a:xfrm>
          <a:off x="0" y="0"/>
          <a:ext cx="10515600" cy="10878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127/166 (77%) provided positive feedback about application projects, </a:t>
          </a:r>
          <a:r>
            <a:rPr lang="en-US" sz="2600" kern="1200" dirty="0">
              <a:hlinkClick xmlns:r="http://schemas.openxmlformats.org/officeDocument/2006/relationships" r:id="rId1"/>
            </a:rPr>
            <a:t> a few examples</a:t>
          </a:r>
          <a:endParaRPr lang="en-US" sz="2600" kern="1200" dirty="0"/>
        </a:p>
      </dsp:txBody>
      <dsp:txXfrm>
        <a:off x="0" y="0"/>
        <a:ext cx="10515600" cy="1087834"/>
      </dsp:txXfrm>
    </dsp:sp>
    <dsp:sp modelId="{02B030DA-80ED-C240-9E53-7B1B17325ACC}">
      <dsp:nvSpPr>
        <dsp:cNvPr id="0" name=""/>
        <dsp:cNvSpPr/>
      </dsp:nvSpPr>
      <dsp:spPr>
        <a:xfrm>
          <a:off x="0" y="1087834"/>
          <a:ext cx="1051560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BD19B4-A8AC-F243-96C0-71186C477A14}">
      <dsp:nvSpPr>
        <dsp:cNvPr id="0" name=""/>
        <dsp:cNvSpPr/>
      </dsp:nvSpPr>
      <dsp:spPr>
        <a:xfrm>
          <a:off x="0" y="1087834"/>
          <a:ext cx="10515600" cy="10878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98/166(59%) provide positive feedback about the rest numerical components, </a:t>
          </a:r>
          <a:r>
            <a:rPr lang="en-US" sz="2600" kern="1200">
              <a:hlinkClick xmlns:r="http://schemas.openxmlformats.org/officeDocument/2006/relationships" r:id="rId2"/>
            </a:rPr>
            <a:t> a few examples</a:t>
          </a:r>
          <a:r>
            <a:rPr lang="en-US" sz="2600" kern="1200"/>
            <a:t> </a:t>
          </a:r>
        </a:p>
      </dsp:txBody>
      <dsp:txXfrm>
        <a:off x="0" y="1087834"/>
        <a:ext cx="10515600" cy="1087834"/>
      </dsp:txXfrm>
    </dsp:sp>
    <dsp:sp modelId="{D0EC8BEC-EB6D-DF4F-8136-5B0136411D4F}">
      <dsp:nvSpPr>
        <dsp:cNvPr id="0" name=""/>
        <dsp:cNvSpPr/>
      </dsp:nvSpPr>
      <dsp:spPr>
        <a:xfrm>
          <a:off x="0" y="2175669"/>
          <a:ext cx="1051560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F10B0A-C658-5E48-A1D0-F05CA182DCFA}">
      <dsp:nvSpPr>
        <dsp:cNvPr id="0" name=""/>
        <dsp:cNvSpPr/>
      </dsp:nvSpPr>
      <dsp:spPr>
        <a:xfrm>
          <a:off x="0" y="2175669"/>
          <a:ext cx="10515600" cy="10878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Those who were natural or disagree mainly mentioned that they spent too much time to debug the codes instead of understanding linear algebra, </a:t>
          </a:r>
          <a:r>
            <a:rPr lang="en-US" sz="2600" kern="1200">
              <a:hlinkClick xmlns:r="http://schemas.openxmlformats.org/officeDocument/2006/relationships" r:id="rId3"/>
            </a:rPr>
            <a:t>eg</a:t>
          </a:r>
          <a:endParaRPr lang="en-US" sz="2600" kern="1200"/>
        </a:p>
      </dsp:txBody>
      <dsp:txXfrm>
        <a:off x="0" y="2175669"/>
        <a:ext cx="10515600" cy="1087834"/>
      </dsp:txXfrm>
    </dsp:sp>
    <dsp:sp modelId="{EE7501FC-02F3-F243-AC83-39EAE261E11B}">
      <dsp:nvSpPr>
        <dsp:cNvPr id="0" name=""/>
        <dsp:cNvSpPr/>
      </dsp:nvSpPr>
      <dsp:spPr>
        <a:xfrm>
          <a:off x="0" y="3263503"/>
          <a:ext cx="1051560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4C9DD7-59CD-074B-AB9E-D14403CCC36C}">
      <dsp:nvSpPr>
        <dsp:cNvPr id="0" name=""/>
        <dsp:cNvSpPr/>
      </dsp:nvSpPr>
      <dsp:spPr>
        <a:xfrm>
          <a:off x="0" y="3263503"/>
          <a:ext cx="10515600" cy="10878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 dirty="0">
              <a:solidFill>
                <a:srgbClr val="FF0000"/>
              </a:solidFill>
            </a:rPr>
            <a:t>Note: </a:t>
          </a:r>
          <a:r>
            <a:rPr lang="en-US" sz="2600" b="1" kern="1200" dirty="0"/>
            <a:t>this survey was for the first time to deliver the class in the new way. Semesters after spring 2022 were observed better. </a:t>
          </a:r>
          <a:endParaRPr lang="en-US" sz="2600" kern="1200" dirty="0"/>
        </a:p>
      </dsp:txBody>
      <dsp:txXfrm>
        <a:off x="0" y="3263503"/>
        <a:ext cx="10515600" cy="10878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VerticalSolidActionList">
  <dgm:title val="Vertical Solid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alignNode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AccFollow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922016-A3F3-9E4A-A4C1-EE2263D1182B}" type="datetimeFigureOut">
              <a:rPr lang="en-US" smtClean="0"/>
              <a:t>3/19/23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847649-0FA8-FE4B-B3A8-8475F7BEAB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2113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4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1" algn="l" defTabSz="91434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41" algn="l" defTabSz="91434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12" algn="l" defTabSz="91434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683" algn="l" defTabSz="91434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54" algn="l" defTabSz="91434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24" algn="l" defTabSz="91434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195" algn="l" defTabSz="91434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366" algn="l" defTabSz="91434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847649-0FA8-FE4B-B3A8-8475F7BEABE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7373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5649F-70AE-C544-899C-81018990CA31}" type="datetimeFigureOut">
              <a:rPr lang="en-US" smtClean="0"/>
              <a:t>3/20/23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62AA4-DE91-9748-A4A4-A5E1899FA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136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5649F-70AE-C544-899C-81018990CA31}" type="datetimeFigureOut">
              <a:rPr lang="en-US" smtClean="0"/>
              <a:t>3/19/23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62AA4-DE91-9748-A4A4-A5E1899FA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509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5649F-70AE-C544-899C-81018990CA31}" type="datetimeFigureOut">
              <a:rPr lang="en-US" smtClean="0"/>
              <a:t>3/19/23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62AA4-DE91-9748-A4A4-A5E1899FA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402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5649F-70AE-C544-899C-81018990CA31}" type="datetimeFigureOut">
              <a:rPr lang="en-US" smtClean="0"/>
              <a:t>3/19/23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62AA4-DE91-9748-A4A4-A5E1899FA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217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5649F-70AE-C544-899C-81018990CA31}" type="datetimeFigureOut">
              <a:rPr lang="en-US" smtClean="0"/>
              <a:t>3/20/23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62AA4-DE91-9748-A4A4-A5E1899FA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118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5649F-70AE-C544-899C-81018990CA31}" type="datetimeFigureOut">
              <a:rPr lang="en-US" smtClean="0"/>
              <a:t>3/19/23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62AA4-DE91-9748-A4A4-A5E1899FA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11069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5649F-70AE-C544-899C-81018990CA31}" type="datetimeFigureOut">
              <a:rPr lang="en-US" smtClean="0"/>
              <a:t>3/20/23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62AA4-DE91-9748-A4A4-A5E1899FA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6748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5649F-70AE-C544-899C-81018990CA31}" type="datetimeFigureOut">
              <a:rPr lang="en-US" smtClean="0"/>
              <a:t>3/19/23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62AA4-DE91-9748-A4A4-A5E1899FA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104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5649F-70AE-C544-899C-81018990CA31}" type="datetimeFigureOut">
              <a:rPr lang="en-US" smtClean="0"/>
              <a:t>3/19/23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62AA4-DE91-9748-A4A4-A5E1899FA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044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5649F-70AE-C544-899C-81018990CA31}" type="datetimeFigureOut">
              <a:rPr lang="en-US" smtClean="0"/>
              <a:t>3/20/23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62AA4-DE91-9748-A4A4-A5E1899FA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27805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5649F-70AE-C544-899C-81018990CA31}" type="datetimeFigureOut">
              <a:rPr lang="en-US" smtClean="0"/>
              <a:t>3/20/23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62AA4-DE91-9748-A4A4-A5E1899FA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040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5649F-70AE-C544-899C-81018990CA31}" type="datetimeFigureOut">
              <a:rPr lang="en-US" smtClean="0"/>
              <a:t>3/20/23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D62AA4-DE91-9748-A4A4-A5E1899FA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326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04" r:id="rId1"/>
    <p:sldLayoutId id="2147484505" r:id="rId2"/>
    <p:sldLayoutId id="2147484506" r:id="rId3"/>
    <p:sldLayoutId id="2147484507" r:id="rId4"/>
    <p:sldLayoutId id="2147484508" r:id="rId5"/>
    <p:sldLayoutId id="2147484509" r:id="rId6"/>
    <p:sldLayoutId id="2147484510" r:id="rId7"/>
    <p:sldLayoutId id="2147484511" r:id="rId8"/>
    <p:sldLayoutId id="2147484512" r:id="rId9"/>
    <p:sldLayoutId id="2147484513" r:id="rId10"/>
    <p:sldLayoutId id="214748451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grader.mathworks.com/courses/68730-spring-2022-apma-3080-linear-algebra-li/problems/706700-apply-svd-to-image-compression-gray/solutions/new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ollab.its.virginia.edu/access/content/group/0758ba67-a5bf-4314-9a65-aeb470ac4015/paper/references.pdf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ollab.its.virginia.edu/access/content/group/0758ba67-a5bf-4314-9a65-aeb470ac4015/paper/application%20comparison.pdf" TargetMode="External"/><Relationship Id="rId5" Type="http://schemas.openxmlformats.org/officeDocument/2006/relationships/hyperlink" Target="https://collab.its.virginia.edu/access/content/group/0758ba67-a5bf-4314-9a65-aeb470ac4015/paper/Topics%20comparison.pdf" TargetMode="External"/><Relationship Id="rId4" Type="http://schemas.openxmlformats.org/officeDocument/2006/relationships/hyperlink" Target="https://collab.its.virginia.edu/access/content/group/0758ba67-a5bf-4314-9a65-aeb470ac4015/paper/seasfeedback.pdf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collab.its.virginia.edu/access/content/group/0758ba67-a5bf-4314-9a65-aeb470ac4015/paper/Suggestedschedule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collab.its.virginia.edu/access/content/group/0758ba67-a5bf-4314-9a65-aeb470ac4015/Worksheets/WS_Sec2_2_P3.pdf" TargetMode="External"/><Relationship Id="rId2" Type="http://schemas.openxmlformats.org/officeDocument/2006/relationships/hyperlink" Target="https://collab.its.virginia.edu/access/content/group/0758ba67-a5bf-4314-9a65-aeb470ac4015/Worksheets/WS_Sec2_2_P1-1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ollab.its.virginia.edu/access/content/group/0758ba67-a5bf-4314-9a65-aeb470ac4015/paper/pic1.png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grader.mathworks.com/courses/93903-spring-2023-apma-3080-linear-algebra-projects-all-sections/assignments/252158-project-1/problems/898763-part-i-write-a-matlab-function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7">
            <a:extLst>
              <a:ext uri="{FF2B5EF4-FFF2-40B4-BE49-F238E27FC236}">
                <a16:creationId xmlns:a16="http://schemas.microsoft.com/office/drawing/2014/main" id="{6314D791-4D8A-4854-B8FC-6959656D09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15076E76-3EB3-4269-8135-07CAB20E59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9A14C67-6C15-04CA-8918-12A4A989DE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1288852"/>
            <a:ext cx="10587037" cy="2387918"/>
          </a:xfrm>
        </p:spPr>
        <p:txBody>
          <a:bodyPr anchor="b">
            <a:normAutofit/>
          </a:bodyPr>
          <a:lstStyle/>
          <a:p>
            <a:r>
              <a:rPr lang="en-US" sz="5400" dirty="0">
                <a:solidFill>
                  <a:schemeClr val="tx2"/>
                </a:solidFill>
              </a:rPr>
              <a:t>Redesign APMA 3080-Linear Algebra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C1DFFD-4BD8-DBC6-2497-C51EA075D3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25505" y="4200522"/>
            <a:ext cx="6740685" cy="682079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chemeClr val="tx2"/>
                </a:solidFill>
              </a:rPr>
              <a:t>Meiqin</a:t>
            </a:r>
            <a:r>
              <a:rPr lang="en-US" dirty="0">
                <a:solidFill>
                  <a:schemeClr val="tx2"/>
                </a:solidFill>
              </a:rPr>
              <a:t> Li</a:t>
            </a:r>
          </a:p>
        </p:txBody>
      </p:sp>
      <p:grpSp>
        <p:nvGrpSpPr>
          <p:cNvPr id="23" name="Group 11">
            <a:extLst>
              <a:ext uri="{FF2B5EF4-FFF2-40B4-BE49-F238E27FC236}">
                <a16:creationId xmlns:a16="http://schemas.microsoft.com/office/drawing/2014/main" id="{5EB3C7E5-50E1-4F9E-AEA3-A6D2190394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305" y="0"/>
            <a:ext cx="5163047" cy="3153018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24" name="Freeform: Shape 12">
              <a:extLst>
                <a:ext uri="{FF2B5EF4-FFF2-40B4-BE49-F238E27FC236}">
                  <a16:creationId xmlns:a16="http://schemas.microsoft.com/office/drawing/2014/main" id="{80233B5C-C5A9-48C0-8C07-21E6F6B360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10F3AF96-AAC1-41E3-9F66-0A6277845D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14">
              <a:extLst>
                <a:ext uri="{FF2B5EF4-FFF2-40B4-BE49-F238E27FC236}">
                  <a16:creationId xmlns:a16="http://schemas.microsoft.com/office/drawing/2014/main" id="{5DF38A98-557F-4C23-935A-42806B67AA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15">
              <a:extLst>
                <a:ext uri="{FF2B5EF4-FFF2-40B4-BE49-F238E27FC236}">
                  <a16:creationId xmlns:a16="http://schemas.microsoft.com/office/drawing/2014/main" id="{8ACEB13D-EBFC-4288-B604-572C2F779A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0" name="Group 17">
            <a:extLst>
              <a:ext uri="{FF2B5EF4-FFF2-40B4-BE49-F238E27FC236}">
                <a16:creationId xmlns:a16="http://schemas.microsoft.com/office/drawing/2014/main" id="{B988F9A4-0578-4C59-8B4A-346E02CF3A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 flipH="1">
            <a:off x="9262397" y="3928396"/>
            <a:ext cx="3142400" cy="2716805"/>
            <a:chOff x="-305" y="-4155"/>
            <a:chExt cx="2514948" cy="2174333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F63F827B-FA00-442A-A09C-806F1FFA34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AC876680-EE75-4791-842F-E23509221D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3B9819B2-70D4-4E0A-8D51-6B359B44CB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5FA8033D-6A70-4FA5-8F37-7F8C117C98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1273628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889C5E17-24D0-4696-A3C5-A2261FB455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6929B58F-2358-44CC-ACE5-EF1BD3C6C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0A5463-3B1C-E384-1EC0-98867C19A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1243013"/>
            <a:ext cx="2952941" cy="4371974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tx2"/>
                </a:solidFill>
              </a:rPr>
              <a:t> 4</a:t>
            </a:r>
            <a:r>
              <a:rPr lang="en-US" sz="3600" baseline="30000" dirty="0">
                <a:solidFill>
                  <a:schemeClr val="tx2"/>
                </a:solidFill>
              </a:rPr>
              <a:t>th</a:t>
            </a:r>
            <a:r>
              <a:rPr lang="en-US" sz="3600" dirty="0">
                <a:solidFill>
                  <a:schemeClr val="tx2"/>
                </a:solidFill>
              </a:rPr>
              <a:t> numerical component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9DA5303-A1AF-4830-806C-51FCD9618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897348" y="5285"/>
            <a:ext cx="7294653" cy="6858000"/>
            <a:chOff x="4897348" y="-5799"/>
            <a:chExt cx="7294653" cy="6858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4FAAA8C8-4EB7-45F1-BF24-3EF0F4DC44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97348" y="-5798"/>
              <a:ext cx="7294652" cy="6857999"/>
            </a:xfrm>
            <a:custGeom>
              <a:avLst/>
              <a:gdLst>
                <a:gd name="connsiteX0" fmla="*/ 7294652 w 7294652"/>
                <a:gd name="connsiteY0" fmla="*/ 6063030 h 6857999"/>
                <a:gd name="connsiteX1" fmla="*/ 7294652 w 7294652"/>
                <a:gd name="connsiteY1" fmla="*/ 6857999 h 6857999"/>
                <a:gd name="connsiteX2" fmla="*/ 6248575 w 7294652"/>
                <a:gd name="connsiteY2" fmla="*/ 6857999 h 6857999"/>
                <a:gd name="connsiteX3" fmla="*/ 6477898 w 7294652"/>
                <a:gd name="connsiteY3" fmla="*/ 6700973 h 6857999"/>
                <a:gd name="connsiteX4" fmla="*/ 6647884 w 7294652"/>
                <a:gd name="connsiteY4" fmla="*/ 6572752 h 6857999"/>
                <a:gd name="connsiteX5" fmla="*/ 6817698 w 7294652"/>
                <a:gd name="connsiteY5" fmla="*/ 6440235 h 6857999"/>
                <a:gd name="connsiteX6" fmla="*/ 7161451 w 7294652"/>
                <a:gd name="connsiteY6" fmla="*/ 6165232 h 6857999"/>
                <a:gd name="connsiteX7" fmla="*/ 1673436 w 7294652"/>
                <a:gd name="connsiteY7" fmla="*/ 0 h 6857999"/>
                <a:gd name="connsiteX8" fmla="*/ 2394951 w 7294652"/>
                <a:gd name="connsiteY8" fmla="*/ 0 h 6857999"/>
                <a:gd name="connsiteX9" fmla="*/ 2244659 w 7294652"/>
                <a:gd name="connsiteY9" fmla="*/ 100763 h 6857999"/>
                <a:gd name="connsiteX10" fmla="*/ 1743903 w 7294652"/>
                <a:gd name="connsiteY10" fmla="*/ 498975 h 6857999"/>
                <a:gd name="connsiteX11" fmla="*/ 1163821 w 7294652"/>
                <a:gd name="connsiteY11" fmla="*/ 1121514 h 6857999"/>
                <a:gd name="connsiteX12" fmla="*/ 704911 w 7294652"/>
                <a:gd name="connsiteY12" fmla="*/ 1837036 h 6857999"/>
                <a:gd name="connsiteX13" fmla="*/ 393472 w 7294652"/>
                <a:gd name="connsiteY13" fmla="*/ 2627669 h 6857999"/>
                <a:gd name="connsiteX14" fmla="*/ 280032 w 7294652"/>
                <a:gd name="connsiteY14" fmla="*/ 3472097 h 6857999"/>
                <a:gd name="connsiteX15" fmla="*/ 327813 w 7294652"/>
                <a:gd name="connsiteY15" fmla="*/ 3884602 h 6857999"/>
                <a:gd name="connsiteX16" fmla="*/ 469096 w 7294652"/>
                <a:gd name="connsiteY16" fmla="*/ 4270809 h 6857999"/>
                <a:gd name="connsiteX17" fmla="*/ 567581 w 7294652"/>
                <a:gd name="connsiteY17" fmla="*/ 4452482 h 6857999"/>
                <a:gd name="connsiteX18" fmla="*/ 680677 w 7294652"/>
                <a:gd name="connsiteY18" fmla="*/ 4628484 h 6857999"/>
                <a:gd name="connsiteX19" fmla="*/ 941928 w 7294652"/>
                <a:gd name="connsiteY19" fmla="*/ 4968628 h 6857999"/>
                <a:gd name="connsiteX20" fmla="*/ 1224665 w 7294652"/>
                <a:gd name="connsiteY20" fmla="*/ 5311349 h 6857999"/>
                <a:gd name="connsiteX21" fmla="*/ 1365259 w 7294652"/>
                <a:gd name="connsiteY21" fmla="*/ 5490273 h 6857999"/>
                <a:gd name="connsiteX22" fmla="*/ 1432808 w 7294652"/>
                <a:gd name="connsiteY22" fmla="*/ 5577931 h 6857999"/>
                <a:gd name="connsiteX23" fmla="*/ 1498980 w 7294652"/>
                <a:gd name="connsiteY23" fmla="*/ 5662148 h 6857999"/>
                <a:gd name="connsiteX24" fmla="*/ 2067548 w 7294652"/>
                <a:gd name="connsiteY24" fmla="*/ 6283312 h 6857999"/>
                <a:gd name="connsiteX25" fmla="*/ 2369879 w 7294652"/>
                <a:gd name="connsiteY25" fmla="*/ 6562782 h 6857999"/>
                <a:gd name="connsiteX26" fmla="*/ 2686645 w 7294652"/>
                <a:gd name="connsiteY26" fmla="*/ 6820598 h 6857999"/>
                <a:gd name="connsiteX27" fmla="*/ 2738907 w 7294652"/>
                <a:gd name="connsiteY27" fmla="*/ 6857999 h 6857999"/>
                <a:gd name="connsiteX28" fmla="*/ 1731787 w 7294652"/>
                <a:gd name="connsiteY28" fmla="*/ 6857999 h 6857999"/>
                <a:gd name="connsiteX29" fmla="*/ 1607949 w 7294652"/>
                <a:gd name="connsiteY29" fmla="*/ 6732770 h 6857999"/>
                <a:gd name="connsiteX30" fmla="*/ 1309057 w 7294652"/>
                <a:gd name="connsiteY30" fmla="*/ 6370109 h 6857999"/>
                <a:gd name="connsiteX31" fmla="*/ 1048147 w 7294652"/>
                <a:gd name="connsiteY31" fmla="*/ 5986138 h 6857999"/>
                <a:gd name="connsiteX32" fmla="*/ 987131 w 7294652"/>
                <a:gd name="connsiteY32" fmla="*/ 5888512 h 6857999"/>
                <a:gd name="connsiteX33" fmla="*/ 928866 w 7294652"/>
                <a:gd name="connsiteY33" fmla="*/ 5793463 h 6857999"/>
                <a:gd name="connsiteX34" fmla="*/ 813708 w 7294652"/>
                <a:gd name="connsiteY34" fmla="*/ 5609556 h 6857999"/>
                <a:gd name="connsiteX35" fmla="*/ 574972 w 7294652"/>
                <a:gd name="connsiteY35" fmla="*/ 5231598 h 6857999"/>
                <a:gd name="connsiteX36" fmla="*/ 342424 w 7294652"/>
                <a:gd name="connsiteY36" fmla="*/ 4834048 h 6857999"/>
                <a:gd name="connsiteX37" fmla="*/ 237579 w 7294652"/>
                <a:gd name="connsiteY37" fmla="*/ 4623500 h 6857999"/>
                <a:gd name="connsiteX38" fmla="*/ 148373 w 7294652"/>
                <a:gd name="connsiteY38" fmla="*/ 4404356 h 6857999"/>
                <a:gd name="connsiteX39" fmla="*/ 79623 w 7294652"/>
                <a:gd name="connsiteY39" fmla="*/ 4175762 h 6857999"/>
                <a:gd name="connsiteX40" fmla="*/ 54185 w 7294652"/>
                <a:gd name="connsiteY40" fmla="*/ 4059229 h 6857999"/>
                <a:gd name="connsiteX41" fmla="*/ 43013 w 7294652"/>
                <a:gd name="connsiteY41" fmla="*/ 4000790 h 6857999"/>
                <a:gd name="connsiteX42" fmla="*/ 33734 w 7294652"/>
                <a:gd name="connsiteY42" fmla="*/ 3942180 h 6857999"/>
                <a:gd name="connsiteX43" fmla="*/ 45 w 7294652"/>
                <a:gd name="connsiteY43" fmla="*/ 3472097 h 6857999"/>
                <a:gd name="connsiteX44" fmla="*/ 95436 w 7294652"/>
                <a:gd name="connsiteY44" fmla="*/ 2557372 h 6857999"/>
                <a:gd name="connsiteX45" fmla="*/ 382126 w 7294652"/>
                <a:gd name="connsiteY45" fmla="*/ 1680799 h 6857999"/>
                <a:gd name="connsiteX46" fmla="*/ 1457043 w 7294652"/>
                <a:gd name="connsiteY46" fmla="*/ 192176 h 6857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7294652" h="6857999">
                  <a:moveTo>
                    <a:pt x="7294652" y="6063030"/>
                  </a:moveTo>
                  <a:lnTo>
                    <a:pt x="7294652" y="6857999"/>
                  </a:lnTo>
                  <a:lnTo>
                    <a:pt x="6248575" y="6857999"/>
                  </a:lnTo>
                  <a:lnTo>
                    <a:pt x="6477898" y="6700973"/>
                  </a:lnTo>
                  <a:cubicBezTo>
                    <a:pt x="6534790" y="6659378"/>
                    <a:pt x="6591336" y="6616237"/>
                    <a:pt x="6647884" y="6572752"/>
                  </a:cubicBezTo>
                  <a:cubicBezTo>
                    <a:pt x="6704432" y="6529268"/>
                    <a:pt x="6761151" y="6485095"/>
                    <a:pt x="6817698" y="6440235"/>
                  </a:cubicBezTo>
                  <a:lnTo>
                    <a:pt x="7161451" y="6165232"/>
                  </a:lnTo>
                  <a:close/>
                  <a:moveTo>
                    <a:pt x="1673436" y="0"/>
                  </a:moveTo>
                  <a:lnTo>
                    <a:pt x="2394951" y="0"/>
                  </a:lnTo>
                  <a:lnTo>
                    <a:pt x="2244659" y="100763"/>
                  </a:lnTo>
                  <a:cubicBezTo>
                    <a:pt x="2071051" y="224086"/>
                    <a:pt x="1903860" y="356975"/>
                    <a:pt x="1743903" y="498975"/>
                  </a:cubicBezTo>
                  <a:cubicBezTo>
                    <a:pt x="1533218" y="689638"/>
                    <a:pt x="1339146" y="897902"/>
                    <a:pt x="1163821" y="1121514"/>
                  </a:cubicBezTo>
                  <a:cubicBezTo>
                    <a:pt x="988284" y="1344764"/>
                    <a:pt x="834608" y="1584376"/>
                    <a:pt x="704911" y="1837036"/>
                  </a:cubicBezTo>
                  <a:cubicBezTo>
                    <a:pt x="573950" y="2089059"/>
                    <a:pt x="469577" y="2354041"/>
                    <a:pt x="393472" y="2627669"/>
                  </a:cubicBezTo>
                  <a:cubicBezTo>
                    <a:pt x="318269" y="2902842"/>
                    <a:pt x="280119" y="3186833"/>
                    <a:pt x="280032" y="3472097"/>
                  </a:cubicBezTo>
                  <a:cubicBezTo>
                    <a:pt x="280349" y="3610956"/>
                    <a:pt x="296380" y="3749334"/>
                    <a:pt x="327813" y="3884602"/>
                  </a:cubicBezTo>
                  <a:cubicBezTo>
                    <a:pt x="360878" y="4018046"/>
                    <a:pt x="408244" y="4147540"/>
                    <a:pt x="469096" y="4270809"/>
                  </a:cubicBezTo>
                  <a:cubicBezTo>
                    <a:pt x="499175" y="4332511"/>
                    <a:pt x="532347" y="4393012"/>
                    <a:pt x="567581" y="4452482"/>
                  </a:cubicBezTo>
                  <a:cubicBezTo>
                    <a:pt x="602815" y="4511953"/>
                    <a:pt x="641144" y="4570562"/>
                    <a:pt x="680677" y="4628484"/>
                  </a:cubicBezTo>
                  <a:cubicBezTo>
                    <a:pt x="760771" y="4743985"/>
                    <a:pt x="849802" y="4856048"/>
                    <a:pt x="941928" y="4968628"/>
                  </a:cubicBezTo>
                  <a:cubicBezTo>
                    <a:pt x="1034055" y="5081206"/>
                    <a:pt x="1130994" y="5193958"/>
                    <a:pt x="1224665" y="5311349"/>
                  </a:cubicBezTo>
                  <a:cubicBezTo>
                    <a:pt x="1271987" y="5369787"/>
                    <a:pt x="1318853" y="5429429"/>
                    <a:pt x="1365259" y="5490273"/>
                  </a:cubicBezTo>
                  <a:lnTo>
                    <a:pt x="1432808" y="5577931"/>
                  </a:lnTo>
                  <a:cubicBezTo>
                    <a:pt x="1454979" y="5605947"/>
                    <a:pt x="1476121" y="5634821"/>
                    <a:pt x="1498980" y="5662148"/>
                  </a:cubicBezTo>
                  <a:cubicBezTo>
                    <a:pt x="1676323" y="5880038"/>
                    <a:pt x="1866158" y="6087441"/>
                    <a:pt x="2067548" y="6283312"/>
                  </a:cubicBezTo>
                  <a:cubicBezTo>
                    <a:pt x="2166203" y="6379907"/>
                    <a:pt x="2266974" y="6473064"/>
                    <a:pt x="2369879" y="6562782"/>
                  </a:cubicBezTo>
                  <a:cubicBezTo>
                    <a:pt x="2473005" y="6652331"/>
                    <a:pt x="2577677" y="6738957"/>
                    <a:pt x="2686645" y="6820598"/>
                  </a:cubicBezTo>
                  <a:lnTo>
                    <a:pt x="2738907" y="6857999"/>
                  </a:lnTo>
                  <a:lnTo>
                    <a:pt x="1731787" y="6857999"/>
                  </a:lnTo>
                  <a:lnTo>
                    <a:pt x="1607949" y="6732770"/>
                  </a:lnTo>
                  <a:cubicBezTo>
                    <a:pt x="1501232" y="6617903"/>
                    <a:pt x="1401421" y="6496799"/>
                    <a:pt x="1309057" y="6370109"/>
                  </a:cubicBezTo>
                  <a:cubicBezTo>
                    <a:pt x="1217103" y="6244469"/>
                    <a:pt x="1129618" y="6116590"/>
                    <a:pt x="1048147" y="5986138"/>
                  </a:cubicBezTo>
                  <a:cubicBezTo>
                    <a:pt x="1027179" y="5953825"/>
                    <a:pt x="1007414" y="5920996"/>
                    <a:pt x="987131" y="5888512"/>
                  </a:cubicBezTo>
                  <a:lnTo>
                    <a:pt x="928866" y="5793463"/>
                  </a:lnTo>
                  <a:cubicBezTo>
                    <a:pt x="891568" y="5732276"/>
                    <a:pt x="852725" y="5671260"/>
                    <a:pt x="813708" y="5609556"/>
                  </a:cubicBezTo>
                  <a:lnTo>
                    <a:pt x="574972" y="5231598"/>
                  </a:lnTo>
                  <a:cubicBezTo>
                    <a:pt x="495221" y="5103551"/>
                    <a:pt x="416158" y="4971549"/>
                    <a:pt x="342424" y="4834048"/>
                  </a:cubicBezTo>
                  <a:cubicBezTo>
                    <a:pt x="305641" y="4765298"/>
                    <a:pt x="270236" y="4695343"/>
                    <a:pt x="237579" y="4623500"/>
                  </a:cubicBezTo>
                  <a:cubicBezTo>
                    <a:pt x="204922" y="4551655"/>
                    <a:pt x="175187" y="4478607"/>
                    <a:pt x="148373" y="4404356"/>
                  </a:cubicBezTo>
                  <a:cubicBezTo>
                    <a:pt x="121561" y="4330107"/>
                    <a:pt x="99046" y="4252934"/>
                    <a:pt x="79623" y="4175762"/>
                  </a:cubicBezTo>
                  <a:cubicBezTo>
                    <a:pt x="70514" y="4136916"/>
                    <a:pt x="61577" y="4098245"/>
                    <a:pt x="54185" y="4059229"/>
                  </a:cubicBezTo>
                  <a:lnTo>
                    <a:pt x="43013" y="4000790"/>
                  </a:lnTo>
                  <a:lnTo>
                    <a:pt x="33734" y="3942180"/>
                  </a:lnTo>
                  <a:cubicBezTo>
                    <a:pt x="10461" y="3786581"/>
                    <a:pt x="-801" y="3629416"/>
                    <a:pt x="45" y="3472097"/>
                  </a:cubicBezTo>
                  <a:cubicBezTo>
                    <a:pt x="863" y="3164748"/>
                    <a:pt x="32824" y="2858275"/>
                    <a:pt x="95436" y="2557372"/>
                  </a:cubicBezTo>
                  <a:cubicBezTo>
                    <a:pt x="157549" y="2255281"/>
                    <a:pt x="253728" y="1961216"/>
                    <a:pt x="382126" y="1680799"/>
                  </a:cubicBezTo>
                  <a:cubicBezTo>
                    <a:pt x="639940" y="1120482"/>
                    <a:pt x="1015492" y="619117"/>
                    <a:pt x="1457043" y="192176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A77FC097-E4F2-4A45-82E8-3808FA553C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00650" y="-5799"/>
              <a:ext cx="7291350" cy="6858000"/>
            </a:xfrm>
            <a:custGeom>
              <a:avLst/>
              <a:gdLst>
                <a:gd name="connsiteX0" fmla="*/ 7291350 w 7291350"/>
                <a:gd name="connsiteY0" fmla="*/ 5718699 h 6858000"/>
                <a:gd name="connsiteX1" fmla="*/ 7291350 w 7291350"/>
                <a:gd name="connsiteY1" fmla="*/ 6806115 h 6858000"/>
                <a:gd name="connsiteX2" fmla="*/ 7224124 w 7291350"/>
                <a:gd name="connsiteY2" fmla="*/ 6858000 h 6858000"/>
                <a:gd name="connsiteX3" fmla="*/ 5607142 w 7291350"/>
                <a:gd name="connsiteY3" fmla="*/ 6858000 h 6858000"/>
                <a:gd name="connsiteX4" fmla="*/ 5736072 w 7291350"/>
                <a:gd name="connsiteY4" fmla="*/ 6801170 h 6858000"/>
                <a:gd name="connsiteX5" fmla="*/ 6949826 w 7291350"/>
                <a:gd name="connsiteY5" fmla="*/ 5983707 h 6858000"/>
                <a:gd name="connsiteX6" fmla="*/ 7220703 w 7291350"/>
                <a:gd name="connsiteY6" fmla="*/ 5773675 h 6858000"/>
                <a:gd name="connsiteX7" fmla="*/ 7218419 w 7291350"/>
                <a:gd name="connsiteY7" fmla="*/ 0 h 6858000"/>
                <a:gd name="connsiteX8" fmla="*/ 7291350 w 7291350"/>
                <a:gd name="connsiteY8" fmla="*/ 0 h 6858000"/>
                <a:gd name="connsiteX9" fmla="*/ 7291350 w 7291350"/>
                <a:gd name="connsiteY9" fmla="*/ 50138 h 6858000"/>
                <a:gd name="connsiteX10" fmla="*/ 1797607 w 7291350"/>
                <a:gd name="connsiteY10" fmla="*/ 0 h 6858000"/>
                <a:gd name="connsiteX11" fmla="*/ 3385676 w 7291350"/>
                <a:gd name="connsiteY11" fmla="*/ 0 h 6858000"/>
                <a:gd name="connsiteX12" fmla="*/ 3360567 w 7291350"/>
                <a:gd name="connsiteY12" fmla="*/ 11552 h 6858000"/>
                <a:gd name="connsiteX13" fmla="*/ 2267395 w 7291350"/>
                <a:gd name="connsiteY13" fmla="*/ 725831 h 6858000"/>
                <a:gd name="connsiteX14" fmla="*/ 1234074 w 7291350"/>
                <a:gd name="connsiteY14" fmla="*/ 2007171 h 6858000"/>
                <a:gd name="connsiteX15" fmla="*/ 859383 w 7291350"/>
                <a:gd name="connsiteY15" fmla="*/ 3498372 h 6858000"/>
                <a:gd name="connsiteX16" fmla="*/ 1479513 w 7291350"/>
                <a:gd name="connsiteY16" fmla="*/ 4883182 h 6858000"/>
                <a:gd name="connsiteX17" fmla="*/ 1791985 w 7291350"/>
                <a:gd name="connsiteY17" fmla="*/ 5322671 h 6858000"/>
                <a:gd name="connsiteX18" fmla="*/ 3397295 w 7291350"/>
                <a:gd name="connsiteY18" fmla="*/ 6784567 h 6858000"/>
                <a:gd name="connsiteX19" fmla="*/ 3590446 w 7291350"/>
                <a:gd name="connsiteY19" fmla="*/ 6858000 h 6858000"/>
                <a:gd name="connsiteX20" fmla="*/ 1970757 w 7291350"/>
                <a:gd name="connsiteY20" fmla="*/ 6858000 h 6858000"/>
                <a:gd name="connsiteX21" fmla="*/ 1735872 w 7291350"/>
                <a:gd name="connsiteY21" fmla="*/ 6627685 h 6858000"/>
                <a:gd name="connsiteX22" fmla="*/ 1080932 w 7291350"/>
                <a:gd name="connsiteY22" fmla="*/ 5805127 h 6858000"/>
                <a:gd name="connsiteX23" fmla="*/ 0 w 7291350"/>
                <a:gd name="connsiteY23" fmla="*/ 3498372 h 6858000"/>
                <a:gd name="connsiteX24" fmla="*/ 1708174 w 7291350"/>
                <a:gd name="connsiteY24" fmla="*/ 7330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7291350" h="6858000">
                  <a:moveTo>
                    <a:pt x="7291350" y="5718699"/>
                  </a:moveTo>
                  <a:lnTo>
                    <a:pt x="7291350" y="6806115"/>
                  </a:lnTo>
                  <a:lnTo>
                    <a:pt x="7224124" y="6858000"/>
                  </a:lnTo>
                  <a:lnTo>
                    <a:pt x="5607142" y="6858000"/>
                  </a:lnTo>
                  <a:lnTo>
                    <a:pt x="5736072" y="6801170"/>
                  </a:lnTo>
                  <a:cubicBezTo>
                    <a:pt x="6122313" y="6616106"/>
                    <a:pt x="6503069" y="6332805"/>
                    <a:pt x="6949826" y="5983707"/>
                  </a:cubicBezTo>
                  <a:cubicBezTo>
                    <a:pt x="7041094" y="5912378"/>
                    <a:pt x="7132358" y="5842426"/>
                    <a:pt x="7220703" y="5773675"/>
                  </a:cubicBezTo>
                  <a:close/>
                  <a:moveTo>
                    <a:pt x="7218419" y="0"/>
                  </a:moveTo>
                  <a:lnTo>
                    <a:pt x="7291350" y="0"/>
                  </a:lnTo>
                  <a:lnTo>
                    <a:pt x="7291350" y="50138"/>
                  </a:lnTo>
                  <a:close/>
                  <a:moveTo>
                    <a:pt x="1797607" y="0"/>
                  </a:moveTo>
                  <a:lnTo>
                    <a:pt x="3385676" y="0"/>
                  </a:lnTo>
                  <a:lnTo>
                    <a:pt x="3360567" y="11552"/>
                  </a:lnTo>
                  <a:cubicBezTo>
                    <a:pt x="2968013" y="202286"/>
                    <a:pt x="2600620" y="442170"/>
                    <a:pt x="2267395" y="725831"/>
                  </a:cubicBezTo>
                  <a:cubicBezTo>
                    <a:pt x="1824986" y="1104820"/>
                    <a:pt x="1477279" y="1536057"/>
                    <a:pt x="1234074" y="2007171"/>
                  </a:cubicBezTo>
                  <a:cubicBezTo>
                    <a:pt x="985368" y="2488770"/>
                    <a:pt x="859383" y="2990476"/>
                    <a:pt x="859383" y="3498372"/>
                  </a:cubicBezTo>
                  <a:cubicBezTo>
                    <a:pt x="859383" y="4010222"/>
                    <a:pt x="1060651" y="4308942"/>
                    <a:pt x="1479513" y="4883182"/>
                  </a:cubicBezTo>
                  <a:cubicBezTo>
                    <a:pt x="1580577" y="5021714"/>
                    <a:pt x="1685078" y="5164888"/>
                    <a:pt x="1791985" y="5322671"/>
                  </a:cubicBezTo>
                  <a:cubicBezTo>
                    <a:pt x="2283419" y="6046950"/>
                    <a:pt x="2796809" y="6521439"/>
                    <a:pt x="3397295" y="6784567"/>
                  </a:cubicBezTo>
                  <a:lnTo>
                    <a:pt x="3590446" y="6858000"/>
                  </a:lnTo>
                  <a:lnTo>
                    <a:pt x="1970757" y="6858000"/>
                  </a:lnTo>
                  <a:lnTo>
                    <a:pt x="1735872" y="6627685"/>
                  </a:lnTo>
                  <a:cubicBezTo>
                    <a:pt x="1502484" y="6382823"/>
                    <a:pt x="1285774" y="6107254"/>
                    <a:pt x="1080932" y="5805127"/>
                  </a:cubicBezTo>
                  <a:cubicBezTo>
                    <a:pt x="556365" y="5032027"/>
                    <a:pt x="0" y="4501616"/>
                    <a:pt x="0" y="3498372"/>
                  </a:cubicBezTo>
                  <a:cubicBezTo>
                    <a:pt x="0" y="2160829"/>
                    <a:pt x="685186" y="949872"/>
                    <a:pt x="1708174" y="7330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0DF88B0-FA8A-47F5-8EAC-1880B1A51B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22894" y="-5799"/>
              <a:ext cx="7269107" cy="6858000"/>
            </a:xfrm>
            <a:custGeom>
              <a:avLst/>
              <a:gdLst>
                <a:gd name="connsiteX0" fmla="*/ 7269107 w 7269107"/>
                <a:gd name="connsiteY0" fmla="*/ 5518449 h 6858000"/>
                <a:gd name="connsiteX1" fmla="*/ 7269107 w 7269107"/>
                <a:gd name="connsiteY1" fmla="*/ 6823281 h 6858000"/>
                <a:gd name="connsiteX2" fmla="*/ 7224122 w 7269107"/>
                <a:gd name="connsiteY2" fmla="*/ 6858000 h 6858000"/>
                <a:gd name="connsiteX3" fmla="*/ 4927054 w 7269107"/>
                <a:gd name="connsiteY3" fmla="*/ 6858000 h 6858000"/>
                <a:gd name="connsiteX4" fmla="*/ 4982167 w 7269107"/>
                <a:gd name="connsiteY4" fmla="*/ 6852876 h 6858000"/>
                <a:gd name="connsiteX5" fmla="*/ 5743768 w 7269107"/>
                <a:gd name="connsiteY5" fmla="*/ 6606245 h 6858000"/>
                <a:gd name="connsiteX6" fmla="*/ 6843778 w 7269107"/>
                <a:gd name="connsiteY6" fmla="*/ 5848440 h 6858000"/>
                <a:gd name="connsiteX7" fmla="*/ 7115515 w 7269107"/>
                <a:gd name="connsiteY7" fmla="*/ 5637891 h 6858000"/>
                <a:gd name="connsiteX8" fmla="*/ 6870111 w 7269107"/>
                <a:gd name="connsiteY8" fmla="*/ 0 h 6858000"/>
                <a:gd name="connsiteX9" fmla="*/ 7269107 w 7269107"/>
                <a:gd name="connsiteY9" fmla="*/ 0 h 6858000"/>
                <a:gd name="connsiteX10" fmla="*/ 7269107 w 7269107"/>
                <a:gd name="connsiteY10" fmla="*/ 243137 h 6858000"/>
                <a:gd name="connsiteX11" fmla="*/ 7089989 w 7269107"/>
                <a:gd name="connsiteY11" fmla="*/ 119955 h 6858000"/>
                <a:gd name="connsiteX12" fmla="*/ 6952948 w 7269107"/>
                <a:gd name="connsiteY12" fmla="*/ 41521 h 6858000"/>
                <a:gd name="connsiteX13" fmla="*/ 1797606 w 7269107"/>
                <a:gd name="connsiteY13" fmla="*/ 0 h 6858000"/>
                <a:gd name="connsiteX14" fmla="*/ 3815328 w 7269107"/>
                <a:gd name="connsiteY14" fmla="*/ 0 h 6858000"/>
                <a:gd name="connsiteX15" fmla="*/ 3627371 w 7269107"/>
                <a:gd name="connsiteY15" fmla="*/ 77142 h 6858000"/>
                <a:gd name="connsiteX16" fmla="*/ 2379115 w 7269107"/>
                <a:gd name="connsiteY16" fmla="*/ 856285 h 6858000"/>
                <a:gd name="connsiteX17" fmla="*/ 1386699 w 7269107"/>
                <a:gd name="connsiteY17" fmla="*/ 2086062 h 6858000"/>
                <a:gd name="connsiteX18" fmla="*/ 1031258 w 7269107"/>
                <a:gd name="connsiteY18" fmla="*/ 3498372 h 6858000"/>
                <a:gd name="connsiteX19" fmla="*/ 1618904 w 7269107"/>
                <a:gd name="connsiteY19" fmla="*/ 4781604 h 6858000"/>
                <a:gd name="connsiteX20" fmla="*/ 1934812 w 7269107"/>
                <a:gd name="connsiteY20" fmla="*/ 5225904 h 6858000"/>
                <a:gd name="connsiteX21" fmla="*/ 3140010 w 7269107"/>
                <a:gd name="connsiteY21" fmla="*/ 6456196 h 6858000"/>
                <a:gd name="connsiteX22" fmla="*/ 4281662 w 7269107"/>
                <a:gd name="connsiteY22" fmla="*/ 6843305 h 6858000"/>
                <a:gd name="connsiteX23" fmla="*/ 4449058 w 7269107"/>
                <a:gd name="connsiteY23" fmla="*/ 6858000 h 6858000"/>
                <a:gd name="connsiteX24" fmla="*/ 1970756 w 7269107"/>
                <a:gd name="connsiteY24" fmla="*/ 6858000 h 6858000"/>
                <a:gd name="connsiteX25" fmla="*/ 1735871 w 7269107"/>
                <a:gd name="connsiteY25" fmla="*/ 6627685 h 6858000"/>
                <a:gd name="connsiteX26" fmla="*/ 1080930 w 7269107"/>
                <a:gd name="connsiteY26" fmla="*/ 5805127 h 6858000"/>
                <a:gd name="connsiteX27" fmla="*/ 0 w 7269107"/>
                <a:gd name="connsiteY27" fmla="*/ 3498372 h 6858000"/>
                <a:gd name="connsiteX28" fmla="*/ 1708172 w 7269107"/>
                <a:gd name="connsiteY28" fmla="*/ 7330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7269107" h="6858000">
                  <a:moveTo>
                    <a:pt x="7269107" y="5518449"/>
                  </a:moveTo>
                  <a:lnTo>
                    <a:pt x="7269107" y="6823281"/>
                  </a:lnTo>
                  <a:lnTo>
                    <a:pt x="7224122" y="6858000"/>
                  </a:lnTo>
                  <a:lnTo>
                    <a:pt x="4927054" y="6858000"/>
                  </a:lnTo>
                  <a:lnTo>
                    <a:pt x="4982167" y="6852876"/>
                  </a:lnTo>
                  <a:cubicBezTo>
                    <a:pt x="5236517" y="6821036"/>
                    <a:pt x="5483373" y="6740566"/>
                    <a:pt x="5743768" y="6606245"/>
                  </a:cubicBezTo>
                  <a:cubicBezTo>
                    <a:pt x="6099551" y="6422337"/>
                    <a:pt x="6452586" y="6154209"/>
                    <a:pt x="6843778" y="5848440"/>
                  </a:cubicBezTo>
                  <a:cubicBezTo>
                    <a:pt x="6935559" y="5776768"/>
                    <a:pt x="7026997" y="5706642"/>
                    <a:pt x="7115515" y="5637891"/>
                  </a:cubicBezTo>
                  <a:close/>
                  <a:moveTo>
                    <a:pt x="6870111" y="0"/>
                  </a:moveTo>
                  <a:lnTo>
                    <a:pt x="7269107" y="0"/>
                  </a:lnTo>
                  <a:lnTo>
                    <a:pt x="7269107" y="243137"/>
                  </a:lnTo>
                  <a:lnTo>
                    <a:pt x="7089989" y="119955"/>
                  </a:lnTo>
                  <a:cubicBezTo>
                    <a:pt x="7045081" y="92581"/>
                    <a:pt x="6999384" y="66425"/>
                    <a:pt x="6952948" y="41521"/>
                  </a:cubicBezTo>
                  <a:close/>
                  <a:moveTo>
                    <a:pt x="1797606" y="0"/>
                  </a:moveTo>
                  <a:lnTo>
                    <a:pt x="3815328" y="0"/>
                  </a:lnTo>
                  <a:lnTo>
                    <a:pt x="3627371" y="77142"/>
                  </a:lnTo>
                  <a:cubicBezTo>
                    <a:pt x="3175548" y="273822"/>
                    <a:pt x="2754868" y="536281"/>
                    <a:pt x="2379115" y="856285"/>
                  </a:cubicBezTo>
                  <a:cubicBezTo>
                    <a:pt x="1959736" y="1215679"/>
                    <a:pt x="1616497" y="1640901"/>
                    <a:pt x="1386699" y="2086062"/>
                  </a:cubicBezTo>
                  <a:cubicBezTo>
                    <a:pt x="1151572" y="2543083"/>
                    <a:pt x="1031258" y="3018150"/>
                    <a:pt x="1031258" y="3498372"/>
                  </a:cubicBezTo>
                  <a:cubicBezTo>
                    <a:pt x="1031258" y="3957455"/>
                    <a:pt x="1211213" y="4223692"/>
                    <a:pt x="1618904" y="4781604"/>
                  </a:cubicBezTo>
                  <a:cubicBezTo>
                    <a:pt x="1720826" y="4921339"/>
                    <a:pt x="1826186" y="5065887"/>
                    <a:pt x="1934812" y="5225904"/>
                  </a:cubicBezTo>
                  <a:cubicBezTo>
                    <a:pt x="2318957" y="5792064"/>
                    <a:pt x="2713069" y="6194600"/>
                    <a:pt x="3140010" y="6456196"/>
                  </a:cubicBezTo>
                  <a:cubicBezTo>
                    <a:pt x="3479423" y="6664512"/>
                    <a:pt x="3855769" y="6792387"/>
                    <a:pt x="4281662" y="6843305"/>
                  </a:cubicBezTo>
                  <a:lnTo>
                    <a:pt x="4449058" y="6858000"/>
                  </a:lnTo>
                  <a:lnTo>
                    <a:pt x="1970756" y="6858000"/>
                  </a:lnTo>
                  <a:lnTo>
                    <a:pt x="1735871" y="6627685"/>
                  </a:lnTo>
                  <a:cubicBezTo>
                    <a:pt x="1502482" y="6382823"/>
                    <a:pt x="1285773" y="6107254"/>
                    <a:pt x="1080930" y="5805127"/>
                  </a:cubicBezTo>
                  <a:cubicBezTo>
                    <a:pt x="556364" y="5032027"/>
                    <a:pt x="0" y="4501616"/>
                    <a:pt x="0" y="3498372"/>
                  </a:cubicBezTo>
                  <a:cubicBezTo>
                    <a:pt x="0" y="2160829"/>
                    <a:pt x="685185" y="949872"/>
                    <a:pt x="1708172" y="7330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5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3BAFF6-EC55-883E-E999-C59FABEB78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3513" y="1032987"/>
            <a:ext cx="6308407" cy="479202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tx2"/>
                </a:solidFill>
              </a:rPr>
              <a:t>MATLAB application projects in MATLAB Grader, </a:t>
            </a:r>
            <a:r>
              <a:rPr lang="en-US" dirty="0" err="1">
                <a:solidFill>
                  <a:schemeClr val="tx2"/>
                </a:solidFill>
              </a:rPr>
              <a:t>eg.</a:t>
            </a:r>
            <a:r>
              <a:rPr lang="en-US" dirty="0">
                <a:solidFill>
                  <a:schemeClr val="tx2"/>
                </a:solidFill>
              </a:rPr>
              <a:t>  </a:t>
            </a:r>
            <a:r>
              <a:rPr lang="en-US" dirty="0">
                <a:solidFill>
                  <a:schemeClr val="tx2"/>
                </a:solidFill>
                <a:hlinkClick r:id="rId2"/>
              </a:rPr>
              <a:t>Image Compression with SVD</a:t>
            </a:r>
            <a:endParaRPr lang="en-US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58377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0C1FB8A6-0CCC-3A38-DD54-0ACE6555855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3208"/>
          <a:stretch/>
        </p:blipFill>
        <p:spPr>
          <a:xfrm>
            <a:off x="20" y="365125"/>
            <a:ext cx="12191980" cy="6857990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257363FD-7E77-4145-9483-331A807A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6802" cy="6858000"/>
          </a:xfrm>
          <a:prstGeom prst="rect">
            <a:avLst/>
          </a:prstGeom>
          <a:gradFill flip="none" rotWithShape="1">
            <a:gsLst>
              <a:gs pos="28000">
                <a:schemeClr val="bg2">
                  <a:alpha val="84000"/>
                </a:schemeClr>
              </a:gs>
              <a:gs pos="74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EC8BBB-4A80-39D8-A1D8-A0C7F1C52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/>
              <a:t>First time survey (spring 2022)</a:t>
            </a:r>
          </a:p>
        </p:txBody>
      </p:sp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CA4FD712-0973-9DA0-C8FC-66404C16FB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091300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035639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03B1A9-F3E3-C30D-5627-6458067E6F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/>
              <a:t>Modification to address MATLAB</a:t>
            </a:r>
          </a:p>
        </p:txBody>
      </p:sp>
      <p:sp>
        <p:nvSpPr>
          <p:cNvPr id="23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B4E759BB-2A36-D7D4-C77E-752E3D57B9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Instructors’ attitudes and the communication with students (important)</a:t>
            </a:r>
          </a:p>
          <a:p>
            <a:endParaRPr lang="en-US" dirty="0"/>
          </a:p>
          <a:p>
            <a:r>
              <a:rPr lang="en-US" dirty="0"/>
              <a:t>Modify the syllabus by including a short course of MATLAB (~2hours)</a:t>
            </a:r>
          </a:p>
          <a:p>
            <a:endParaRPr lang="en-US" dirty="0"/>
          </a:p>
          <a:p>
            <a:r>
              <a:rPr lang="en-US" dirty="0"/>
              <a:t>Provide supplementary MATLAB lectures by TA</a:t>
            </a:r>
          </a:p>
          <a:p>
            <a:endParaRPr lang="en-US" dirty="0"/>
          </a:p>
          <a:p>
            <a:r>
              <a:rPr lang="en-US" dirty="0"/>
              <a:t>Include links or videos in the worksheets when new commands are used</a:t>
            </a:r>
          </a:p>
          <a:p>
            <a:endParaRPr lang="en-US" dirty="0"/>
          </a:p>
          <a:p>
            <a:r>
              <a:rPr lang="en-US" dirty="0"/>
              <a:t>Provide more explanations for the template </a:t>
            </a:r>
          </a:p>
        </p:txBody>
      </p:sp>
    </p:spTree>
    <p:extLst>
      <p:ext uri="{BB962C8B-B14F-4D97-AF65-F5344CB8AC3E}">
        <p14:creationId xmlns:p14="http://schemas.microsoft.com/office/powerpoint/2010/main" val="2571727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9FF7845-EFB5-1A98-AC66-F4C21EF73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/>
              <a:t>Future plans</a:t>
            </a:r>
          </a:p>
        </p:txBody>
      </p:sp>
      <p:sp>
        <p:nvSpPr>
          <p:cNvPr id="17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C5F7CB-C767-3134-0B81-E8CBB1C55C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Improve the current one</a:t>
            </a:r>
          </a:p>
          <a:p>
            <a:pPr marL="960120"/>
            <a:r>
              <a:rPr lang="en-US" dirty="0"/>
              <a:t>Change the pedagogy: instructor explains the core ideas, students explore more themselves  by using MATLAB as a tool</a:t>
            </a:r>
          </a:p>
          <a:p>
            <a:pPr marL="960120"/>
            <a:r>
              <a:rPr lang="en-US" dirty="0"/>
              <a:t>Make projects more interactive and collaboratives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2.    May need to develop a version with Python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AutoNum type="arabicPeriod" startAt="3"/>
            </a:pPr>
            <a:r>
              <a:rPr lang="en-US" dirty="0"/>
              <a:t>May plan to build an interactive course website to include all materials,  and guide all others</a:t>
            </a:r>
          </a:p>
          <a:p>
            <a:pPr marL="514350" indent="-514350">
              <a:buAutoNum type="arabicPeriod" startAt="3"/>
            </a:pPr>
            <a:endParaRPr lang="en-US" dirty="0"/>
          </a:p>
          <a:p>
            <a:pPr marL="0" indent="0">
              <a:buNone/>
            </a:pPr>
            <a:r>
              <a:rPr lang="en-US" dirty="0"/>
              <a:t>4.    May plan to write a book: Practical guides to teach linear algebra in an active environment in MATLAB or Python</a:t>
            </a:r>
          </a:p>
          <a:p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26192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2F4177-927D-918D-3829-BF6685873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>
                <a:latin typeface="CMBX12"/>
              </a:rPr>
              <a:t>Acknowledgements </a:t>
            </a:r>
            <a:endParaRPr lang="en-US" sz="5400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381E63-BFDE-AF41-DA59-5E8015FA33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Autofit/>
          </a:bodyPr>
          <a:lstStyle/>
          <a:p>
            <a:r>
              <a:rPr lang="en-US" dirty="0"/>
              <a:t>grateful for the support from APMA center: course release in later half of Spring 2021,  and the second half of the Fall 2021, most materials (MATLAB live scripts, projects, </a:t>
            </a:r>
            <a:r>
              <a:rPr lang="en-US"/>
              <a:t>core concepts codes) were </a:t>
            </a:r>
            <a:r>
              <a:rPr lang="en-US" dirty="0"/>
              <a:t>prepared during such period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appreciation to GTA, </a:t>
            </a:r>
            <a:r>
              <a:rPr lang="en-US" dirty="0" err="1"/>
              <a:t>Heze</a:t>
            </a:r>
            <a:r>
              <a:rPr lang="en-US" dirty="0"/>
              <a:t> Chen, for his tremendous help in setting up the projects in MATLAB Grader.</a:t>
            </a:r>
          </a:p>
          <a:p>
            <a:endParaRPr lang="en-US" dirty="0"/>
          </a:p>
          <a:p>
            <a:r>
              <a:rPr lang="en-US" dirty="0"/>
              <a:t>appreciate my colleagues for their invaluable suggestions and opinions. </a:t>
            </a:r>
          </a:p>
        </p:txBody>
      </p:sp>
    </p:spTree>
    <p:extLst>
      <p:ext uri="{BB962C8B-B14F-4D97-AF65-F5344CB8AC3E}">
        <p14:creationId xmlns:p14="http://schemas.microsoft.com/office/powerpoint/2010/main" val="41178802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DDBB197-D710-4A4F-A9CA-FD2177498B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75D1CFA-2CDB-4B64-BD9F-85744E8DA1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D7268-ADDF-49A1-C5FA-E5839CDBFB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8434" y="913515"/>
            <a:ext cx="4977578" cy="363928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en-US" sz="18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6000" dirty="0">
                <a:solidFill>
                  <a:schemeClr val="tx2"/>
                </a:solidFill>
              </a:rPr>
              <a:t>Thank You!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5EE5136-01F1-466C-962D-BA9B4C6757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369897" y="0"/>
            <a:ext cx="5822103" cy="6685267"/>
            <a:chOff x="6357228" y="0"/>
            <a:chExt cx="5822103" cy="6685267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E11D3AD4-AF9B-4EB5-8C7B-C45D173B4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57228" y="0"/>
              <a:ext cx="5822102" cy="6685267"/>
            </a:xfrm>
            <a:custGeom>
              <a:avLst/>
              <a:gdLst>
                <a:gd name="connsiteX0" fmla="*/ 2605444 w 5822102"/>
                <a:gd name="connsiteY0" fmla="*/ 0 h 6685267"/>
                <a:gd name="connsiteX1" fmla="*/ 4757391 w 5822102"/>
                <a:gd name="connsiteY1" fmla="*/ 0 h 6685267"/>
                <a:gd name="connsiteX2" fmla="*/ 4913680 w 5822102"/>
                <a:gd name="connsiteY2" fmla="*/ 56274 h 6685267"/>
                <a:gd name="connsiteX3" fmla="*/ 5376238 w 5822102"/>
                <a:gd name="connsiteY3" fmla="*/ 282027 h 6685267"/>
                <a:gd name="connsiteX4" fmla="*/ 5658024 w 5822102"/>
                <a:gd name="connsiteY4" fmla="*/ 471014 h 6685267"/>
                <a:gd name="connsiteX5" fmla="*/ 5822102 w 5822102"/>
                <a:gd name="connsiteY5" fmla="*/ 609109 h 6685267"/>
                <a:gd name="connsiteX6" fmla="*/ 5822102 w 5822102"/>
                <a:gd name="connsiteY6" fmla="*/ 760697 h 6685267"/>
                <a:gd name="connsiteX7" fmla="*/ 5707785 w 5822102"/>
                <a:gd name="connsiteY7" fmla="*/ 666601 h 6685267"/>
                <a:gd name="connsiteX8" fmla="*/ 5577306 w 5822102"/>
                <a:gd name="connsiteY8" fmla="*/ 571666 h 6685267"/>
                <a:gd name="connsiteX9" fmla="*/ 5298630 w 5822102"/>
                <a:gd name="connsiteY9" fmla="*/ 407449 h 6685267"/>
                <a:gd name="connsiteX10" fmla="*/ 4690768 w 5822102"/>
                <a:gd name="connsiteY10" fmla="*/ 184979 h 6685267"/>
                <a:gd name="connsiteX11" fmla="*/ 4048577 w 5822102"/>
                <a:gd name="connsiteY11" fmla="*/ 99280 h 6685267"/>
                <a:gd name="connsiteX12" fmla="*/ 3405404 w 5822102"/>
                <a:gd name="connsiteY12" fmla="*/ 131937 h 6685267"/>
                <a:gd name="connsiteX13" fmla="*/ 3089702 w 5822102"/>
                <a:gd name="connsiteY13" fmla="*/ 190190 h 6685267"/>
                <a:gd name="connsiteX14" fmla="*/ 2780132 w 5822102"/>
                <a:gd name="connsiteY14" fmla="*/ 273457 h 6685267"/>
                <a:gd name="connsiteX15" fmla="*/ 2478040 w 5822102"/>
                <a:gd name="connsiteY15" fmla="*/ 379654 h 6685267"/>
                <a:gd name="connsiteX16" fmla="*/ 2184897 w 5822102"/>
                <a:gd name="connsiteY16" fmla="*/ 507972 h 6685267"/>
                <a:gd name="connsiteX17" fmla="*/ 1629141 w 5822102"/>
                <a:gd name="connsiteY17" fmla="*/ 823205 h 6685267"/>
                <a:gd name="connsiteX18" fmla="*/ 1497711 w 5822102"/>
                <a:gd name="connsiteY18" fmla="*/ 914000 h 6685267"/>
                <a:gd name="connsiteX19" fmla="*/ 1433099 w 5822102"/>
                <a:gd name="connsiteY19" fmla="*/ 960903 h 6685267"/>
                <a:gd name="connsiteX20" fmla="*/ 1369346 w 5822102"/>
                <a:gd name="connsiteY20" fmla="*/ 1008963 h 6685267"/>
                <a:gd name="connsiteX21" fmla="*/ 1123406 w 5822102"/>
                <a:gd name="connsiteY21" fmla="*/ 1212905 h 6685267"/>
                <a:gd name="connsiteX22" fmla="*/ 684367 w 5822102"/>
                <a:gd name="connsiteY22" fmla="*/ 1675564 h 6685267"/>
                <a:gd name="connsiteX23" fmla="*/ 497153 w 5822102"/>
                <a:gd name="connsiteY23" fmla="*/ 1933588 h 6685267"/>
                <a:gd name="connsiteX24" fmla="*/ 337770 w 5822102"/>
                <a:gd name="connsiteY24" fmla="*/ 2208983 h 6685267"/>
                <a:gd name="connsiteX25" fmla="*/ 302461 w 5822102"/>
                <a:gd name="connsiteY25" fmla="*/ 2280207 h 6685267"/>
                <a:gd name="connsiteX26" fmla="*/ 285296 w 5822102"/>
                <a:gd name="connsiteY26" fmla="*/ 2316107 h 6685267"/>
                <a:gd name="connsiteX27" fmla="*/ 268991 w 5822102"/>
                <a:gd name="connsiteY27" fmla="*/ 2352355 h 6685267"/>
                <a:gd name="connsiteX28" fmla="*/ 237849 w 5822102"/>
                <a:gd name="connsiteY28" fmla="*/ 2425432 h 6685267"/>
                <a:gd name="connsiteX29" fmla="*/ 208670 w 5822102"/>
                <a:gd name="connsiteY29" fmla="*/ 2499319 h 6685267"/>
                <a:gd name="connsiteX30" fmla="*/ 113775 w 5822102"/>
                <a:gd name="connsiteY30" fmla="*/ 2801929 h 6685267"/>
                <a:gd name="connsiteX31" fmla="*/ 36781 w 5822102"/>
                <a:gd name="connsiteY31" fmla="*/ 3428922 h 6685267"/>
                <a:gd name="connsiteX32" fmla="*/ 69148 w 5822102"/>
                <a:gd name="connsiteY32" fmla="*/ 3741955 h 6685267"/>
                <a:gd name="connsiteX33" fmla="*/ 167966 w 5822102"/>
                <a:gd name="connsiteY33" fmla="*/ 4041323 h 6685267"/>
                <a:gd name="connsiteX34" fmla="*/ 202049 w 5822102"/>
                <a:gd name="connsiteY34" fmla="*/ 4112894 h 6685267"/>
                <a:gd name="connsiteX35" fmla="*/ 239933 w 5822102"/>
                <a:gd name="connsiteY35" fmla="*/ 4182843 h 6685267"/>
                <a:gd name="connsiteX36" fmla="*/ 323916 w 5822102"/>
                <a:gd name="connsiteY36" fmla="*/ 4318456 h 6685267"/>
                <a:gd name="connsiteX37" fmla="*/ 416604 w 5822102"/>
                <a:gd name="connsiteY37" fmla="*/ 4449436 h 6685267"/>
                <a:gd name="connsiteX38" fmla="*/ 515911 w 5822102"/>
                <a:gd name="connsiteY38" fmla="*/ 4576711 h 6685267"/>
                <a:gd name="connsiteX39" fmla="*/ 722619 w 5822102"/>
                <a:gd name="connsiteY39" fmla="*/ 4828482 h 6685267"/>
                <a:gd name="connsiteX40" fmla="*/ 825972 w 5822102"/>
                <a:gd name="connsiteY40" fmla="*/ 4956104 h 6685267"/>
                <a:gd name="connsiteX41" fmla="*/ 926506 w 5822102"/>
                <a:gd name="connsiteY41" fmla="*/ 5085347 h 6685267"/>
                <a:gd name="connsiteX42" fmla="*/ 1027040 w 5822102"/>
                <a:gd name="connsiteY42" fmla="*/ 5210191 h 6685267"/>
                <a:gd name="connsiteX43" fmla="*/ 1132110 w 5822102"/>
                <a:gd name="connsiteY43" fmla="*/ 5330748 h 6685267"/>
                <a:gd name="connsiteX44" fmla="*/ 1354880 w 5822102"/>
                <a:gd name="connsiteY44" fmla="*/ 5558083 h 6685267"/>
                <a:gd name="connsiteX45" fmla="*/ 1855220 w 5822102"/>
                <a:gd name="connsiteY45" fmla="*/ 5937591 h 6685267"/>
                <a:gd name="connsiteX46" fmla="*/ 2131810 w 5822102"/>
                <a:gd name="connsiteY46" fmla="*/ 6080268 h 6685267"/>
                <a:gd name="connsiteX47" fmla="*/ 2423726 w 5822102"/>
                <a:gd name="connsiteY47" fmla="*/ 6188087 h 6685267"/>
                <a:gd name="connsiteX48" fmla="*/ 2727780 w 5822102"/>
                <a:gd name="connsiteY48" fmla="*/ 6262552 h 6685267"/>
                <a:gd name="connsiteX49" fmla="*/ 3041276 w 5822102"/>
                <a:gd name="connsiteY49" fmla="*/ 6304245 h 6685267"/>
                <a:gd name="connsiteX50" fmla="*/ 3360532 w 5822102"/>
                <a:gd name="connsiteY50" fmla="*/ 6317331 h 6685267"/>
                <a:gd name="connsiteX51" fmla="*/ 3439855 w 5822102"/>
                <a:gd name="connsiteY51" fmla="*/ 6316751 h 6685267"/>
                <a:gd name="connsiteX52" fmla="*/ 3478721 w 5822102"/>
                <a:gd name="connsiteY52" fmla="*/ 6315826 h 6685267"/>
                <a:gd name="connsiteX53" fmla="*/ 3517463 w 5822102"/>
                <a:gd name="connsiteY53" fmla="*/ 6313971 h 6685267"/>
                <a:gd name="connsiteX54" fmla="*/ 3671452 w 5822102"/>
                <a:gd name="connsiteY54" fmla="*/ 6301233 h 6685267"/>
                <a:gd name="connsiteX55" fmla="*/ 4265460 w 5822102"/>
                <a:gd name="connsiteY55" fmla="*/ 6149638 h 6685267"/>
                <a:gd name="connsiteX56" fmla="*/ 4546587 w 5822102"/>
                <a:gd name="connsiteY56" fmla="*/ 6018079 h 6685267"/>
                <a:gd name="connsiteX57" fmla="*/ 4818030 w 5822102"/>
                <a:gd name="connsiteY57" fmla="*/ 5858029 h 6685267"/>
                <a:gd name="connsiteX58" fmla="*/ 5081870 w 5822102"/>
                <a:gd name="connsiteY58" fmla="*/ 5676903 h 6685267"/>
                <a:gd name="connsiteX59" fmla="*/ 5212073 w 5822102"/>
                <a:gd name="connsiteY59" fmla="*/ 5581013 h 6685267"/>
                <a:gd name="connsiteX60" fmla="*/ 5343625 w 5822102"/>
                <a:gd name="connsiteY60" fmla="*/ 5481533 h 6685267"/>
                <a:gd name="connsiteX61" fmla="*/ 5610378 w 5822102"/>
                <a:gd name="connsiteY61" fmla="*/ 5284425 h 6685267"/>
                <a:gd name="connsiteX62" fmla="*/ 5822102 w 5822102"/>
                <a:gd name="connsiteY62" fmla="*/ 5126414 h 6685267"/>
                <a:gd name="connsiteX63" fmla="*/ 5822102 w 5822102"/>
                <a:gd name="connsiteY63" fmla="*/ 5556641 h 6685267"/>
                <a:gd name="connsiteX64" fmla="*/ 5576325 w 5822102"/>
                <a:gd name="connsiteY64" fmla="*/ 5749979 h 6685267"/>
                <a:gd name="connsiteX65" fmla="*/ 5447715 w 5822102"/>
                <a:gd name="connsiteY65" fmla="*/ 5852818 h 6685267"/>
                <a:gd name="connsiteX66" fmla="*/ 5315059 w 5822102"/>
                <a:gd name="connsiteY66" fmla="*/ 5956236 h 6685267"/>
                <a:gd name="connsiteX67" fmla="*/ 5038468 w 5822102"/>
                <a:gd name="connsiteY67" fmla="*/ 6155776 h 6685267"/>
                <a:gd name="connsiteX68" fmla="*/ 4741892 w 5822102"/>
                <a:gd name="connsiteY68" fmla="*/ 6338292 h 6685267"/>
                <a:gd name="connsiteX69" fmla="*/ 4420920 w 5822102"/>
                <a:gd name="connsiteY69" fmla="*/ 6492203 h 6685267"/>
                <a:gd name="connsiteX70" fmla="*/ 3717672 w 5822102"/>
                <a:gd name="connsiteY70" fmla="*/ 6670434 h 6685267"/>
                <a:gd name="connsiteX71" fmla="*/ 3535853 w 5822102"/>
                <a:gd name="connsiteY71" fmla="*/ 6683289 h 6685267"/>
                <a:gd name="connsiteX72" fmla="*/ 3490367 w 5822102"/>
                <a:gd name="connsiteY72" fmla="*/ 6684910 h 6685267"/>
                <a:gd name="connsiteX73" fmla="*/ 3445005 w 5822102"/>
                <a:gd name="connsiteY73" fmla="*/ 6685142 h 6685267"/>
                <a:gd name="connsiteX74" fmla="*/ 3355872 w 5822102"/>
                <a:gd name="connsiteY74" fmla="*/ 6684100 h 6685267"/>
                <a:gd name="connsiteX75" fmla="*/ 3179203 w 5822102"/>
                <a:gd name="connsiteY75" fmla="*/ 6677150 h 6685267"/>
                <a:gd name="connsiteX76" fmla="*/ 3002410 w 5822102"/>
                <a:gd name="connsiteY76" fmla="*/ 6661169 h 6685267"/>
                <a:gd name="connsiteX77" fmla="*/ 2650296 w 5822102"/>
                <a:gd name="connsiteY77" fmla="*/ 6604191 h 6685267"/>
                <a:gd name="connsiteX78" fmla="*/ 2306028 w 5822102"/>
                <a:gd name="connsiteY78" fmla="*/ 6505869 h 6685267"/>
                <a:gd name="connsiteX79" fmla="*/ 1978803 w 5822102"/>
                <a:gd name="connsiteY79" fmla="*/ 6363307 h 6685267"/>
                <a:gd name="connsiteX80" fmla="*/ 1678428 w 5822102"/>
                <a:gd name="connsiteY80" fmla="*/ 6177779 h 6685267"/>
                <a:gd name="connsiteX81" fmla="*/ 1175880 w 5822102"/>
                <a:gd name="connsiteY81" fmla="*/ 5710373 h 6685267"/>
                <a:gd name="connsiteX82" fmla="*/ 971502 w 5822102"/>
                <a:gd name="connsiteY82" fmla="*/ 5445399 h 6685267"/>
                <a:gd name="connsiteX83" fmla="*/ 790909 w 5822102"/>
                <a:gd name="connsiteY83" fmla="*/ 5169078 h 6685267"/>
                <a:gd name="connsiteX84" fmla="*/ 706680 w 5822102"/>
                <a:gd name="connsiteY84" fmla="*/ 5031959 h 6685267"/>
                <a:gd name="connsiteX85" fmla="*/ 619143 w 5822102"/>
                <a:gd name="connsiteY85" fmla="*/ 4897157 h 6685267"/>
                <a:gd name="connsiteX86" fmla="*/ 436465 w 5822102"/>
                <a:gd name="connsiteY86" fmla="*/ 4628710 h 6685267"/>
                <a:gd name="connsiteX87" fmla="*/ 347088 w 5822102"/>
                <a:gd name="connsiteY87" fmla="*/ 4492171 h 6685267"/>
                <a:gd name="connsiteX88" fmla="*/ 262001 w 5822102"/>
                <a:gd name="connsiteY88" fmla="*/ 4352619 h 6685267"/>
                <a:gd name="connsiteX89" fmla="*/ 118679 w 5822102"/>
                <a:gd name="connsiteY89" fmla="*/ 4059853 h 6685267"/>
                <a:gd name="connsiteX90" fmla="*/ 28322 w 5822102"/>
                <a:gd name="connsiteY90" fmla="*/ 3749136 h 6685267"/>
                <a:gd name="connsiteX91" fmla="*/ 0 w 5822102"/>
                <a:gd name="connsiteY91" fmla="*/ 3428922 h 6685267"/>
                <a:gd name="connsiteX92" fmla="*/ 253052 w 5822102"/>
                <a:gd name="connsiteY92" fmla="*/ 2174356 h 6685267"/>
                <a:gd name="connsiteX93" fmla="*/ 389141 w 5822102"/>
                <a:gd name="connsiteY93" fmla="*/ 1877652 h 6685267"/>
                <a:gd name="connsiteX94" fmla="*/ 552079 w 5822102"/>
                <a:gd name="connsiteY94" fmla="*/ 1591834 h 6685267"/>
                <a:gd name="connsiteX95" fmla="*/ 954950 w 5822102"/>
                <a:gd name="connsiteY95" fmla="*/ 1061773 h 6685267"/>
                <a:gd name="connsiteX96" fmla="*/ 1192922 w 5822102"/>
                <a:gd name="connsiteY96" fmla="*/ 822626 h 6685267"/>
                <a:gd name="connsiteX97" fmla="*/ 1255939 w 5822102"/>
                <a:gd name="connsiteY97" fmla="*/ 765880 h 6685267"/>
                <a:gd name="connsiteX98" fmla="*/ 1320183 w 5822102"/>
                <a:gd name="connsiteY98" fmla="*/ 710291 h 6685267"/>
                <a:gd name="connsiteX99" fmla="*/ 1452961 w 5822102"/>
                <a:gd name="connsiteY99" fmla="*/ 603514 h 6685267"/>
                <a:gd name="connsiteX100" fmla="*/ 2033360 w 5822102"/>
                <a:gd name="connsiteY100" fmla="*/ 235818 h 6685267"/>
                <a:gd name="connsiteX101" fmla="*/ 2512513 w 5822102"/>
                <a:gd name="connsiteY101" fmla="*/ 30012 h 6685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</a:cxnLst>
              <a:rect l="l" t="t" r="r" b="b"/>
              <a:pathLst>
                <a:path w="5822102" h="6685267">
                  <a:moveTo>
                    <a:pt x="2605444" y="0"/>
                  </a:moveTo>
                  <a:lnTo>
                    <a:pt x="4757391" y="0"/>
                  </a:lnTo>
                  <a:lnTo>
                    <a:pt x="4913680" y="56274"/>
                  </a:lnTo>
                  <a:cubicBezTo>
                    <a:pt x="5074659" y="119278"/>
                    <a:pt x="5229483" y="195083"/>
                    <a:pt x="5376238" y="282027"/>
                  </a:cubicBezTo>
                  <a:cubicBezTo>
                    <a:pt x="5474014" y="340105"/>
                    <a:pt x="5568080" y="403280"/>
                    <a:pt x="5658024" y="471014"/>
                  </a:cubicBezTo>
                  <a:lnTo>
                    <a:pt x="5822102" y="609109"/>
                  </a:lnTo>
                  <a:lnTo>
                    <a:pt x="5822102" y="760697"/>
                  </a:lnTo>
                  <a:lnTo>
                    <a:pt x="5707785" y="666601"/>
                  </a:lnTo>
                  <a:cubicBezTo>
                    <a:pt x="5665273" y="633682"/>
                    <a:pt x="5621749" y="602008"/>
                    <a:pt x="5577306" y="571666"/>
                  </a:cubicBezTo>
                  <a:cubicBezTo>
                    <a:pt x="5487929" y="511562"/>
                    <a:pt x="5395118" y="456089"/>
                    <a:pt x="5298630" y="407449"/>
                  </a:cubicBezTo>
                  <a:cubicBezTo>
                    <a:pt x="5106266" y="309010"/>
                    <a:pt x="4901153" y="235355"/>
                    <a:pt x="4690768" y="184979"/>
                  </a:cubicBezTo>
                  <a:cubicBezTo>
                    <a:pt x="4480382" y="134486"/>
                    <a:pt x="4264724" y="106807"/>
                    <a:pt x="4048577" y="99280"/>
                  </a:cubicBezTo>
                  <a:cubicBezTo>
                    <a:pt x="3832182" y="90709"/>
                    <a:pt x="3617997" y="102290"/>
                    <a:pt x="3405404" y="131937"/>
                  </a:cubicBezTo>
                  <a:cubicBezTo>
                    <a:pt x="3299353" y="147340"/>
                    <a:pt x="3193915" y="166449"/>
                    <a:pt x="3089702" y="190190"/>
                  </a:cubicBezTo>
                  <a:cubicBezTo>
                    <a:pt x="2985491" y="214278"/>
                    <a:pt x="2882137" y="241725"/>
                    <a:pt x="2780132" y="273457"/>
                  </a:cubicBezTo>
                  <a:cubicBezTo>
                    <a:pt x="2678126" y="305073"/>
                    <a:pt x="2577348" y="340510"/>
                    <a:pt x="2478040" y="379654"/>
                  </a:cubicBezTo>
                  <a:cubicBezTo>
                    <a:pt x="2378854" y="418914"/>
                    <a:pt x="2281017" y="461763"/>
                    <a:pt x="2184897" y="507972"/>
                  </a:cubicBezTo>
                  <a:cubicBezTo>
                    <a:pt x="1992657" y="600271"/>
                    <a:pt x="1806791" y="705542"/>
                    <a:pt x="1629141" y="823205"/>
                  </a:cubicBezTo>
                  <a:cubicBezTo>
                    <a:pt x="1584882" y="852736"/>
                    <a:pt x="1540745" y="882731"/>
                    <a:pt x="1497711" y="914000"/>
                  </a:cubicBezTo>
                  <a:cubicBezTo>
                    <a:pt x="1475888" y="929286"/>
                    <a:pt x="1454555" y="945153"/>
                    <a:pt x="1433099" y="960903"/>
                  </a:cubicBezTo>
                  <a:cubicBezTo>
                    <a:pt x="1411521" y="976537"/>
                    <a:pt x="1390311" y="992634"/>
                    <a:pt x="1369346" y="1008963"/>
                  </a:cubicBezTo>
                  <a:cubicBezTo>
                    <a:pt x="1285119" y="1074165"/>
                    <a:pt x="1202730" y="1141797"/>
                    <a:pt x="1123406" y="1212905"/>
                  </a:cubicBezTo>
                  <a:cubicBezTo>
                    <a:pt x="964391" y="1354656"/>
                    <a:pt x="816900" y="1509261"/>
                    <a:pt x="684367" y="1675564"/>
                  </a:cubicBezTo>
                  <a:cubicBezTo>
                    <a:pt x="618161" y="1758716"/>
                    <a:pt x="555512" y="1844763"/>
                    <a:pt x="497153" y="1933588"/>
                  </a:cubicBezTo>
                  <a:cubicBezTo>
                    <a:pt x="439775" y="2022877"/>
                    <a:pt x="385584" y="2114367"/>
                    <a:pt x="337770" y="2208983"/>
                  </a:cubicBezTo>
                  <a:cubicBezTo>
                    <a:pt x="325388" y="2232493"/>
                    <a:pt x="313862" y="2256349"/>
                    <a:pt x="302461" y="2280207"/>
                  </a:cubicBezTo>
                  <a:lnTo>
                    <a:pt x="285296" y="2316107"/>
                  </a:lnTo>
                  <a:lnTo>
                    <a:pt x="268991" y="2352355"/>
                  </a:lnTo>
                  <a:cubicBezTo>
                    <a:pt x="258324" y="2376560"/>
                    <a:pt x="247535" y="2400764"/>
                    <a:pt x="237849" y="2425432"/>
                  </a:cubicBezTo>
                  <a:cubicBezTo>
                    <a:pt x="228163" y="2450099"/>
                    <a:pt x="217498" y="2474419"/>
                    <a:pt x="208670" y="2499319"/>
                  </a:cubicBezTo>
                  <a:cubicBezTo>
                    <a:pt x="170909" y="2598219"/>
                    <a:pt x="138908" y="2699206"/>
                    <a:pt x="113775" y="2801929"/>
                  </a:cubicBezTo>
                  <a:cubicBezTo>
                    <a:pt x="62773" y="3006911"/>
                    <a:pt x="36659" y="3217917"/>
                    <a:pt x="36781" y="3428922"/>
                  </a:cubicBezTo>
                  <a:cubicBezTo>
                    <a:pt x="37394" y="3534078"/>
                    <a:pt x="47816" y="3639001"/>
                    <a:pt x="69148" y="3741955"/>
                  </a:cubicBezTo>
                  <a:cubicBezTo>
                    <a:pt x="91585" y="3844679"/>
                    <a:pt x="124074" y="3945202"/>
                    <a:pt x="167966" y="4041323"/>
                  </a:cubicBezTo>
                  <a:cubicBezTo>
                    <a:pt x="178387" y="4065528"/>
                    <a:pt x="190525" y="4089153"/>
                    <a:pt x="202049" y="4112894"/>
                  </a:cubicBezTo>
                  <a:cubicBezTo>
                    <a:pt x="214555" y="4136288"/>
                    <a:pt x="226447" y="4159912"/>
                    <a:pt x="239933" y="4182843"/>
                  </a:cubicBezTo>
                  <a:cubicBezTo>
                    <a:pt x="265680" y="4229167"/>
                    <a:pt x="294368" y="4274101"/>
                    <a:pt x="323916" y="4318456"/>
                  </a:cubicBezTo>
                  <a:cubicBezTo>
                    <a:pt x="353341" y="4362927"/>
                    <a:pt x="384849" y="4406240"/>
                    <a:pt x="416604" y="4449436"/>
                  </a:cubicBezTo>
                  <a:cubicBezTo>
                    <a:pt x="448847" y="4492286"/>
                    <a:pt x="482319" y="4534557"/>
                    <a:pt x="515911" y="4576711"/>
                  </a:cubicBezTo>
                  <a:cubicBezTo>
                    <a:pt x="583219" y="4661137"/>
                    <a:pt x="653594" y="4743825"/>
                    <a:pt x="722619" y="4828482"/>
                  </a:cubicBezTo>
                  <a:cubicBezTo>
                    <a:pt x="757315" y="4870637"/>
                    <a:pt x="791889" y="4913138"/>
                    <a:pt x="825972" y="4956104"/>
                  </a:cubicBezTo>
                  <a:cubicBezTo>
                    <a:pt x="859934" y="4998722"/>
                    <a:pt x="893649" y="5044004"/>
                    <a:pt x="926506" y="5085347"/>
                  </a:cubicBezTo>
                  <a:cubicBezTo>
                    <a:pt x="959119" y="5127734"/>
                    <a:pt x="993324" y="5168847"/>
                    <a:pt x="1027040" y="5210191"/>
                  </a:cubicBezTo>
                  <a:cubicBezTo>
                    <a:pt x="1061737" y="5250840"/>
                    <a:pt x="1096188" y="5291488"/>
                    <a:pt x="1132110" y="5330748"/>
                  </a:cubicBezTo>
                  <a:cubicBezTo>
                    <a:pt x="1203465" y="5409731"/>
                    <a:pt x="1277639" y="5485818"/>
                    <a:pt x="1354880" y="5558083"/>
                  </a:cubicBezTo>
                  <a:cubicBezTo>
                    <a:pt x="1509603" y="5702266"/>
                    <a:pt x="1676588" y="5830930"/>
                    <a:pt x="1855220" y="5937591"/>
                  </a:cubicBezTo>
                  <a:cubicBezTo>
                    <a:pt x="1944720" y="5990632"/>
                    <a:pt x="2036549" y="6039272"/>
                    <a:pt x="2131810" y="6080268"/>
                  </a:cubicBezTo>
                  <a:cubicBezTo>
                    <a:pt x="2226460" y="6122423"/>
                    <a:pt x="2324173" y="6157977"/>
                    <a:pt x="2423726" y="6188087"/>
                  </a:cubicBezTo>
                  <a:cubicBezTo>
                    <a:pt x="2523280" y="6218313"/>
                    <a:pt x="2624794" y="6242749"/>
                    <a:pt x="2727780" y="6262552"/>
                  </a:cubicBezTo>
                  <a:cubicBezTo>
                    <a:pt x="2830890" y="6282008"/>
                    <a:pt x="2935714" y="6295326"/>
                    <a:pt x="3041276" y="6304245"/>
                  </a:cubicBezTo>
                  <a:cubicBezTo>
                    <a:pt x="3146836" y="6313277"/>
                    <a:pt x="3253499" y="6317215"/>
                    <a:pt x="3360532" y="6317331"/>
                  </a:cubicBezTo>
                  <a:cubicBezTo>
                    <a:pt x="3387259" y="6317331"/>
                    <a:pt x="3414354" y="6317794"/>
                    <a:pt x="3439855" y="6316751"/>
                  </a:cubicBezTo>
                  <a:lnTo>
                    <a:pt x="3478721" y="6315826"/>
                  </a:lnTo>
                  <a:lnTo>
                    <a:pt x="3517463" y="6313971"/>
                  </a:lnTo>
                  <a:cubicBezTo>
                    <a:pt x="3569078" y="6311772"/>
                    <a:pt x="3620449" y="6306907"/>
                    <a:pt x="3671452" y="6301233"/>
                  </a:cubicBezTo>
                  <a:cubicBezTo>
                    <a:pt x="3875707" y="6277608"/>
                    <a:pt x="4074445" y="6225841"/>
                    <a:pt x="4265460" y="6149638"/>
                  </a:cubicBezTo>
                  <a:cubicBezTo>
                    <a:pt x="4361212" y="6111884"/>
                    <a:pt x="4454636" y="6067065"/>
                    <a:pt x="4546587" y="6018079"/>
                  </a:cubicBezTo>
                  <a:cubicBezTo>
                    <a:pt x="4638662" y="5969322"/>
                    <a:pt x="4729020" y="5915240"/>
                    <a:pt x="4818030" y="5858029"/>
                  </a:cubicBezTo>
                  <a:cubicBezTo>
                    <a:pt x="4907038" y="5800703"/>
                    <a:pt x="4994577" y="5739672"/>
                    <a:pt x="5081870" y="5676903"/>
                  </a:cubicBezTo>
                  <a:cubicBezTo>
                    <a:pt x="5125392" y="5645519"/>
                    <a:pt x="5168794" y="5613324"/>
                    <a:pt x="5212073" y="5581013"/>
                  </a:cubicBezTo>
                  <a:lnTo>
                    <a:pt x="5343625" y="5481533"/>
                  </a:lnTo>
                  <a:cubicBezTo>
                    <a:pt x="5432696" y="5414768"/>
                    <a:pt x="5521951" y="5349452"/>
                    <a:pt x="5610378" y="5284425"/>
                  </a:cubicBezTo>
                  <a:lnTo>
                    <a:pt x="5822102" y="5126414"/>
                  </a:lnTo>
                  <a:lnTo>
                    <a:pt x="5822102" y="5556641"/>
                  </a:lnTo>
                  <a:lnTo>
                    <a:pt x="5576325" y="5749979"/>
                  </a:lnTo>
                  <a:lnTo>
                    <a:pt x="5447715" y="5852818"/>
                  </a:lnTo>
                  <a:cubicBezTo>
                    <a:pt x="5403945" y="5887445"/>
                    <a:pt x="5359932" y="5922073"/>
                    <a:pt x="5315059" y="5956236"/>
                  </a:cubicBezTo>
                  <a:cubicBezTo>
                    <a:pt x="5225682" y="6024680"/>
                    <a:pt x="5133976" y="6091734"/>
                    <a:pt x="5038468" y="6155776"/>
                  </a:cubicBezTo>
                  <a:cubicBezTo>
                    <a:pt x="4943084" y="6219703"/>
                    <a:pt x="4845002" y="6281777"/>
                    <a:pt x="4741892" y="6338292"/>
                  </a:cubicBezTo>
                  <a:cubicBezTo>
                    <a:pt x="4638784" y="6394692"/>
                    <a:pt x="4532120" y="6447038"/>
                    <a:pt x="4420920" y="6492203"/>
                  </a:cubicBezTo>
                  <a:cubicBezTo>
                    <a:pt x="4199255" y="6583693"/>
                    <a:pt x="3959813" y="6644840"/>
                    <a:pt x="3717672" y="6670434"/>
                  </a:cubicBezTo>
                  <a:cubicBezTo>
                    <a:pt x="3657106" y="6676456"/>
                    <a:pt x="3596419" y="6681321"/>
                    <a:pt x="3535853" y="6683289"/>
                  </a:cubicBezTo>
                  <a:lnTo>
                    <a:pt x="3490367" y="6684910"/>
                  </a:lnTo>
                  <a:lnTo>
                    <a:pt x="3445005" y="6685142"/>
                  </a:lnTo>
                  <a:cubicBezTo>
                    <a:pt x="3414354" y="6685605"/>
                    <a:pt x="3385297" y="6684679"/>
                    <a:pt x="3355872" y="6684100"/>
                  </a:cubicBezTo>
                  <a:cubicBezTo>
                    <a:pt x="3297146" y="6683405"/>
                    <a:pt x="3238052" y="6680047"/>
                    <a:pt x="3179203" y="6677150"/>
                  </a:cubicBezTo>
                  <a:cubicBezTo>
                    <a:pt x="3120232" y="6672519"/>
                    <a:pt x="3061259" y="6668233"/>
                    <a:pt x="3002410" y="6661169"/>
                  </a:cubicBezTo>
                  <a:cubicBezTo>
                    <a:pt x="2884589" y="6647851"/>
                    <a:pt x="2766891" y="6629669"/>
                    <a:pt x="2650296" y="6604191"/>
                  </a:cubicBezTo>
                  <a:cubicBezTo>
                    <a:pt x="2533702" y="6578713"/>
                    <a:pt x="2418456" y="6545938"/>
                    <a:pt x="2306028" y="6505869"/>
                  </a:cubicBezTo>
                  <a:cubicBezTo>
                    <a:pt x="2193602" y="6465683"/>
                    <a:pt x="2084118" y="6417738"/>
                    <a:pt x="1978803" y="6363307"/>
                  </a:cubicBezTo>
                  <a:cubicBezTo>
                    <a:pt x="1873855" y="6308066"/>
                    <a:pt x="1773077" y="6246340"/>
                    <a:pt x="1678428" y="6177779"/>
                  </a:cubicBezTo>
                  <a:cubicBezTo>
                    <a:pt x="1488393" y="6041356"/>
                    <a:pt x="1321900" y="5881423"/>
                    <a:pt x="1175880" y="5710373"/>
                  </a:cubicBezTo>
                  <a:cubicBezTo>
                    <a:pt x="1103177" y="5624441"/>
                    <a:pt x="1035501" y="5535732"/>
                    <a:pt x="971502" y="5445399"/>
                  </a:cubicBezTo>
                  <a:cubicBezTo>
                    <a:pt x="907380" y="5355069"/>
                    <a:pt x="847550" y="5262768"/>
                    <a:pt x="790909" y="5169078"/>
                  </a:cubicBezTo>
                  <a:cubicBezTo>
                    <a:pt x="761974" y="5121712"/>
                    <a:pt x="735492" y="5077357"/>
                    <a:pt x="706680" y="5031959"/>
                  </a:cubicBezTo>
                  <a:cubicBezTo>
                    <a:pt x="678114" y="4986910"/>
                    <a:pt x="649058" y="4941860"/>
                    <a:pt x="619143" y="4897157"/>
                  </a:cubicBezTo>
                  <a:lnTo>
                    <a:pt x="436465" y="4628710"/>
                  </a:lnTo>
                  <a:cubicBezTo>
                    <a:pt x="406182" y="4583544"/>
                    <a:pt x="376267" y="4538147"/>
                    <a:pt x="347088" y="4492171"/>
                  </a:cubicBezTo>
                  <a:cubicBezTo>
                    <a:pt x="317908" y="4446194"/>
                    <a:pt x="288974" y="4400102"/>
                    <a:pt x="262001" y="4352619"/>
                  </a:cubicBezTo>
                  <a:cubicBezTo>
                    <a:pt x="207934" y="4258119"/>
                    <a:pt x="158280" y="4160840"/>
                    <a:pt x="118679" y="4059853"/>
                  </a:cubicBezTo>
                  <a:cubicBezTo>
                    <a:pt x="78343" y="3959214"/>
                    <a:pt x="48429" y="3854870"/>
                    <a:pt x="28322" y="3749136"/>
                  </a:cubicBezTo>
                  <a:cubicBezTo>
                    <a:pt x="9073" y="3643402"/>
                    <a:pt x="0" y="3536046"/>
                    <a:pt x="0" y="3428922"/>
                  </a:cubicBezTo>
                  <a:cubicBezTo>
                    <a:pt x="1594" y="3001816"/>
                    <a:pt x="89010" y="2575868"/>
                    <a:pt x="253052" y="2174356"/>
                  </a:cubicBezTo>
                  <a:cubicBezTo>
                    <a:pt x="294246" y="2074066"/>
                    <a:pt x="338873" y="1974700"/>
                    <a:pt x="389141" y="1877652"/>
                  </a:cubicBezTo>
                  <a:cubicBezTo>
                    <a:pt x="438672" y="1780256"/>
                    <a:pt x="493230" y="1684945"/>
                    <a:pt x="552079" y="1591834"/>
                  </a:cubicBezTo>
                  <a:cubicBezTo>
                    <a:pt x="669900" y="1405728"/>
                    <a:pt x="804394" y="1227729"/>
                    <a:pt x="954950" y="1061773"/>
                  </a:cubicBezTo>
                  <a:cubicBezTo>
                    <a:pt x="1030597" y="979085"/>
                    <a:pt x="1109552" y="898829"/>
                    <a:pt x="1192922" y="822626"/>
                  </a:cubicBezTo>
                  <a:cubicBezTo>
                    <a:pt x="1213642" y="803402"/>
                    <a:pt x="1234483" y="784409"/>
                    <a:pt x="1255939" y="765880"/>
                  </a:cubicBezTo>
                  <a:cubicBezTo>
                    <a:pt x="1277273" y="747234"/>
                    <a:pt x="1298237" y="728241"/>
                    <a:pt x="1320183" y="710291"/>
                  </a:cubicBezTo>
                  <a:cubicBezTo>
                    <a:pt x="1363585" y="673811"/>
                    <a:pt x="1408088" y="638489"/>
                    <a:pt x="1452961" y="603514"/>
                  </a:cubicBezTo>
                  <a:cubicBezTo>
                    <a:pt x="1633310" y="464543"/>
                    <a:pt x="1828125" y="341437"/>
                    <a:pt x="2033360" y="235818"/>
                  </a:cubicBezTo>
                  <a:cubicBezTo>
                    <a:pt x="2187242" y="156561"/>
                    <a:pt x="2347554" y="87597"/>
                    <a:pt x="2512513" y="3001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5102EBE-A80F-4CFF-B1DD-941EF9728B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04998" y="98659"/>
              <a:ext cx="5774333" cy="6315453"/>
            </a:xfrm>
            <a:custGeom>
              <a:avLst/>
              <a:gdLst>
                <a:gd name="connsiteX0" fmla="*/ 3707237 w 5774333"/>
                <a:gd name="connsiteY0" fmla="*/ 1489 h 6315453"/>
                <a:gd name="connsiteX1" fmla="*/ 4037665 w 5774333"/>
                <a:gd name="connsiteY1" fmla="*/ 6121 h 6315453"/>
                <a:gd name="connsiteX2" fmla="*/ 4692239 w 5774333"/>
                <a:gd name="connsiteY2" fmla="*/ 102128 h 6315453"/>
                <a:gd name="connsiteX3" fmla="*/ 5315059 w 5774333"/>
                <a:gd name="connsiteY3" fmla="*/ 324945 h 6315453"/>
                <a:gd name="connsiteX4" fmla="*/ 5738325 w 5774333"/>
                <a:gd name="connsiteY4" fmla="*/ 578286 h 6315453"/>
                <a:gd name="connsiteX5" fmla="*/ 5774333 w 5774333"/>
                <a:gd name="connsiteY5" fmla="*/ 606551 h 6315453"/>
                <a:gd name="connsiteX6" fmla="*/ 5774333 w 5774333"/>
                <a:gd name="connsiteY6" fmla="*/ 975490 h 6315453"/>
                <a:gd name="connsiteX7" fmla="*/ 5676001 w 5774333"/>
                <a:gd name="connsiteY7" fmla="*/ 889749 h 6315453"/>
                <a:gd name="connsiteX8" fmla="*/ 5177132 w 5774333"/>
                <a:gd name="connsiteY8" fmla="*/ 581926 h 6315453"/>
                <a:gd name="connsiteX9" fmla="*/ 4615735 w 5774333"/>
                <a:gd name="connsiteY9" fmla="*/ 388640 h 6315453"/>
                <a:gd name="connsiteX10" fmla="*/ 4020010 w 5774333"/>
                <a:gd name="connsiteY10" fmla="*/ 308500 h 6315453"/>
                <a:gd name="connsiteX11" fmla="*/ 3416315 w 5774333"/>
                <a:gd name="connsiteY11" fmla="*/ 328882 h 6315453"/>
                <a:gd name="connsiteX12" fmla="*/ 2823779 w 5774333"/>
                <a:gd name="connsiteY12" fmla="*/ 446545 h 6315453"/>
                <a:gd name="connsiteX13" fmla="*/ 2256987 w 5774333"/>
                <a:gd name="connsiteY13" fmla="*/ 651296 h 6315453"/>
                <a:gd name="connsiteX14" fmla="*/ 1244169 w 5774333"/>
                <a:gd name="connsiteY14" fmla="*/ 1280374 h 6315453"/>
                <a:gd name="connsiteX15" fmla="*/ 830141 w 5774333"/>
                <a:gd name="connsiteY15" fmla="*/ 1700184 h 6315453"/>
                <a:gd name="connsiteX16" fmla="*/ 502792 w 5774333"/>
                <a:gd name="connsiteY16" fmla="*/ 2182300 h 6315453"/>
                <a:gd name="connsiteX17" fmla="*/ 280637 w 5774333"/>
                <a:gd name="connsiteY17" fmla="*/ 2715256 h 6315453"/>
                <a:gd name="connsiteX18" fmla="*/ 199843 w 5774333"/>
                <a:gd name="connsiteY18" fmla="*/ 3283418 h 6315453"/>
                <a:gd name="connsiteX19" fmla="*/ 233926 w 5774333"/>
                <a:gd name="connsiteY19" fmla="*/ 3561593 h 6315453"/>
                <a:gd name="connsiteX20" fmla="*/ 334582 w 5774333"/>
                <a:gd name="connsiteY20" fmla="*/ 3821816 h 6315453"/>
                <a:gd name="connsiteX21" fmla="*/ 404834 w 5774333"/>
                <a:gd name="connsiteY21" fmla="*/ 3944343 h 6315453"/>
                <a:gd name="connsiteX22" fmla="*/ 485506 w 5774333"/>
                <a:gd name="connsiteY22" fmla="*/ 4062932 h 6315453"/>
                <a:gd name="connsiteX23" fmla="*/ 671861 w 5774333"/>
                <a:gd name="connsiteY23" fmla="*/ 4292120 h 6315453"/>
                <a:gd name="connsiteX24" fmla="*/ 873542 w 5774333"/>
                <a:gd name="connsiteY24" fmla="*/ 4523044 h 6315453"/>
                <a:gd name="connsiteX25" fmla="*/ 973831 w 5774333"/>
                <a:gd name="connsiteY25" fmla="*/ 4643601 h 6315453"/>
                <a:gd name="connsiteX26" fmla="*/ 1022014 w 5774333"/>
                <a:gd name="connsiteY26" fmla="*/ 4702780 h 6315453"/>
                <a:gd name="connsiteX27" fmla="*/ 1069215 w 5774333"/>
                <a:gd name="connsiteY27" fmla="*/ 4759411 h 6315453"/>
                <a:gd name="connsiteX28" fmla="*/ 1474784 w 5774333"/>
                <a:gd name="connsiteY28" fmla="*/ 5177948 h 6315453"/>
                <a:gd name="connsiteX29" fmla="*/ 1690442 w 5774333"/>
                <a:gd name="connsiteY29" fmla="*/ 5366255 h 6315453"/>
                <a:gd name="connsiteX30" fmla="*/ 1916276 w 5774333"/>
                <a:gd name="connsiteY30" fmla="*/ 5539852 h 6315453"/>
                <a:gd name="connsiteX31" fmla="*/ 2420784 w 5774333"/>
                <a:gd name="connsiteY31" fmla="*/ 5814437 h 6315453"/>
                <a:gd name="connsiteX32" fmla="*/ 2703015 w 5774333"/>
                <a:gd name="connsiteY32" fmla="*/ 5892029 h 6315453"/>
                <a:gd name="connsiteX33" fmla="*/ 2775350 w 5774333"/>
                <a:gd name="connsiteY33" fmla="*/ 5905695 h 6315453"/>
                <a:gd name="connsiteX34" fmla="*/ 2848299 w 5774333"/>
                <a:gd name="connsiteY34" fmla="*/ 5917161 h 6315453"/>
                <a:gd name="connsiteX35" fmla="*/ 2995544 w 5774333"/>
                <a:gd name="connsiteY35" fmla="*/ 5933605 h 6315453"/>
                <a:gd name="connsiteX36" fmla="*/ 3069596 w 5774333"/>
                <a:gd name="connsiteY36" fmla="*/ 5938933 h 6315453"/>
                <a:gd name="connsiteX37" fmla="*/ 3143894 w 5774333"/>
                <a:gd name="connsiteY37" fmla="*/ 5942639 h 6315453"/>
                <a:gd name="connsiteX38" fmla="*/ 3218436 w 5774333"/>
                <a:gd name="connsiteY38" fmla="*/ 5944260 h 6315453"/>
                <a:gd name="connsiteX39" fmla="*/ 3293101 w 5774333"/>
                <a:gd name="connsiteY39" fmla="*/ 5943913 h 6315453"/>
                <a:gd name="connsiteX40" fmla="*/ 3330494 w 5774333"/>
                <a:gd name="connsiteY40" fmla="*/ 5943565 h 6315453"/>
                <a:gd name="connsiteX41" fmla="*/ 3366540 w 5774333"/>
                <a:gd name="connsiteY41" fmla="*/ 5942059 h 6315453"/>
                <a:gd name="connsiteX42" fmla="*/ 3402462 w 5774333"/>
                <a:gd name="connsiteY42" fmla="*/ 5940323 h 6315453"/>
                <a:gd name="connsiteX43" fmla="*/ 3438262 w 5774333"/>
                <a:gd name="connsiteY43" fmla="*/ 5937543 h 6315453"/>
                <a:gd name="connsiteX44" fmla="*/ 3580236 w 5774333"/>
                <a:gd name="connsiteY44" fmla="*/ 5920982 h 6315453"/>
                <a:gd name="connsiteX45" fmla="*/ 4121034 w 5774333"/>
                <a:gd name="connsiteY45" fmla="*/ 5753290 h 6315453"/>
                <a:gd name="connsiteX46" fmla="*/ 4620639 w 5774333"/>
                <a:gd name="connsiteY46" fmla="*/ 5459364 h 6315453"/>
                <a:gd name="connsiteX47" fmla="*/ 4741771 w 5774333"/>
                <a:gd name="connsiteY47" fmla="*/ 5372971 h 6315453"/>
                <a:gd name="connsiteX48" fmla="*/ 4862901 w 5774333"/>
                <a:gd name="connsiteY48" fmla="*/ 5283682 h 6315453"/>
                <a:gd name="connsiteX49" fmla="*/ 5108229 w 5774333"/>
                <a:gd name="connsiteY49" fmla="*/ 5098386 h 6315453"/>
                <a:gd name="connsiteX50" fmla="*/ 5612493 w 5774333"/>
                <a:gd name="connsiteY50" fmla="*/ 4739724 h 6315453"/>
                <a:gd name="connsiteX51" fmla="*/ 5774333 w 5774333"/>
                <a:gd name="connsiteY51" fmla="*/ 4623488 h 6315453"/>
                <a:gd name="connsiteX52" fmla="*/ 5774333 w 5774333"/>
                <a:gd name="connsiteY52" fmla="*/ 5232926 h 6315453"/>
                <a:gd name="connsiteX53" fmla="*/ 5676492 w 5774333"/>
                <a:gd name="connsiteY53" fmla="*/ 5306859 h 6315453"/>
                <a:gd name="connsiteX54" fmla="*/ 5426260 w 5774333"/>
                <a:gd name="connsiteY54" fmla="*/ 5486233 h 6315453"/>
                <a:gd name="connsiteX55" fmla="*/ 5300225 w 5774333"/>
                <a:gd name="connsiteY55" fmla="*/ 5576217 h 6315453"/>
                <a:gd name="connsiteX56" fmla="*/ 5170757 w 5774333"/>
                <a:gd name="connsiteY56" fmla="*/ 5666780 h 6315453"/>
                <a:gd name="connsiteX57" fmla="*/ 5038100 w 5774333"/>
                <a:gd name="connsiteY57" fmla="*/ 5756185 h 6315453"/>
                <a:gd name="connsiteX58" fmla="*/ 4901276 w 5774333"/>
                <a:gd name="connsiteY58" fmla="*/ 5843043 h 6315453"/>
                <a:gd name="connsiteX59" fmla="*/ 4614019 w 5774333"/>
                <a:gd name="connsiteY59" fmla="*/ 6006103 h 6315453"/>
                <a:gd name="connsiteX60" fmla="*/ 4305061 w 5774333"/>
                <a:gd name="connsiteY60" fmla="*/ 6144726 h 6315453"/>
                <a:gd name="connsiteX61" fmla="*/ 3632710 w 5774333"/>
                <a:gd name="connsiteY61" fmla="*/ 6304196 h 6315453"/>
                <a:gd name="connsiteX62" fmla="*/ 3459594 w 5774333"/>
                <a:gd name="connsiteY62" fmla="*/ 6314504 h 6315453"/>
                <a:gd name="connsiteX63" fmla="*/ 3416315 w 5774333"/>
                <a:gd name="connsiteY63" fmla="*/ 6315429 h 6315453"/>
                <a:gd name="connsiteX64" fmla="*/ 3373159 w 5774333"/>
                <a:gd name="connsiteY64" fmla="*/ 6315198 h 6315453"/>
                <a:gd name="connsiteX65" fmla="*/ 3330127 w 5774333"/>
                <a:gd name="connsiteY65" fmla="*/ 6314735 h 6315453"/>
                <a:gd name="connsiteX66" fmla="*/ 3288320 w 5774333"/>
                <a:gd name="connsiteY66" fmla="*/ 6313230 h 6315453"/>
                <a:gd name="connsiteX67" fmla="*/ 2954350 w 5774333"/>
                <a:gd name="connsiteY67" fmla="*/ 6288098 h 6315453"/>
                <a:gd name="connsiteX68" fmla="*/ 2622466 w 5774333"/>
                <a:gd name="connsiteY68" fmla="*/ 6232742 h 6315453"/>
                <a:gd name="connsiteX69" fmla="*/ 2296466 w 5774333"/>
                <a:gd name="connsiteY69" fmla="*/ 6146001 h 6315453"/>
                <a:gd name="connsiteX70" fmla="*/ 1672419 w 5774333"/>
                <a:gd name="connsiteY70" fmla="*/ 5885197 h 6315453"/>
                <a:gd name="connsiteX71" fmla="*/ 1146578 w 5774333"/>
                <a:gd name="connsiteY71" fmla="*/ 5479168 h 6315453"/>
                <a:gd name="connsiteX72" fmla="*/ 933372 w 5774333"/>
                <a:gd name="connsiteY72" fmla="*/ 5234810 h 6315453"/>
                <a:gd name="connsiteX73" fmla="*/ 747140 w 5774333"/>
                <a:gd name="connsiteY73" fmla="*/ 4976091 h 6315453"/>
                <a:gd name="connsiteX74" fmla="*/ 703616 w 5774333"/>
                <a:gd name="connsiteY74" fmla="*/ 4910196 h 6315453"/>
                <a:gd name="connsiteX75" fmla="*/ 662053 w 5774333"/>
                <a:gd name="connsiteY75" fmla="*/ 4846269 h 6315453"/>
                <a:gd name="connsiteX76" fmla="*/ 580033 w 5774333"/>
                <a:gd name="connsiteY76" fmla="*/ 4722352 h 6315453"/>
                <a:gd name="connsiteX77" fmla="*/ 410105 w 5774333"/>
                <a:gd name="connsiteY77" fmla="*/ 4469193 h 6315453"/>
                <a:gd name="connsiteX78" fmla="*/ 244224 w 5774333"/>
                <a:gd name="connsiteY78" fmla="*/ 4201556 h 6315453"/>
                <a:gd name="connsiteX79" fmla="*/ 169437 w 5774333"/>
                <a:gd name="connsiteY79" fmla="*/ 4059690 h 6315453"/>
                <a:gd name="connsiteX80" fmla="*/ 105929 w 5774333"/>
                <a:gd name="connsiteY80" fmla="*/ 3911221 h 6315453"/>
                <a:gd name="connsiteX81" fmla="*/ 57256 w 5774333"/>
                <a:gd name="connsiteY81" fmla="*/ 3757195 h 6315453"/>
                <a:gd name="connsiteX82" fmla="*/ 39111 w 5774333"/>
                <a:gd name="connsiteY82" fmla="*/ 3678677 h 6315453"/>
                <a:gd name="connsiteX83" fmla="*/ 31142 w 5774333"/>
                <a:gd name="connsiteY83" fmla="*/ 3639300 h 6315453"/>
                <a:gd name="connsiteX84" fmla="*/ 24521 w 5774333"/>
                <a:gd name="connsiteY84" fmla="*/ 3599809 h 6315453"/>
                <a:gd name="connsiteX85" fmla="*/ 0 w 5774333"/>
                <a:gd name="connsiteY85" fmla="*/ 3283418 h 6315453"/>
                <a:gd name="connsiteX86" fmla="*/ 68045 w 5774333"/>
                <a:gd name="connsiteY86" fmla="*/ 2666963 h 6315453"/>
                <a:gd name="connsiteX87" fmla="*/ 272546 w 5774333"/>
                <a:gd name="connsiteY87" fmla="*/ 2076334 h 6315453"/>
                <a:gd name="connsiteX88" fmla="*/ 1039300 w 5774333"/>
                <a:gd name="connsiteY88" fmla="*/ 1073307 h 6315453"/>
                <a:gd name="connsiteX89" fmla="*/ 1547733 w 5774333"/>
                <a:gd name="connsiteY89" fmla="*/ 680365 h 6315453"/>
                <a:gd name="connsiteX90" fmla="*/ 2115995 w 5774333"/>
                <a:gd name="connsiteY90" fmla="*/ 368373 h 6315453"/>
                <a:gd name="connsiteX91" fmla="*/ 3377451 w 5774333"/>
                <a:gd name="connsiteY91" fmla="*/ 24304 h 6315453"/>
                <a:gd name="connsiteX92" fmla="*/ 3707237 w 5774333"/>
                <a:gd name="connsiteY92" fmla="*/ 1489 h 63154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</a:cxnLst>
              <a:rect l="l" t="t" r="r" b="b"/>
              <a:pathLst>
                <a:path w="5774333" h="6315453">
                  <a:moveTo>
                    <a:pt x="3707237" y="1489"/>
                  </a:moveTo>
                  <a:cubicBezTo>
                    <a:pt x="3817502" y="-1522"/>
                    <a:pt x="3927875" y="41"/>
                    <a:pt x="4037665" y="6121"/>
                  </a:cubicBezTo>
                  <a:cubicBezTo>
                    <a:pt x="4257614" y="18745"/>
                    <a:pt x="4477439" y="49665"/>
                    <a:pt x="4692239" y="102128"/>
                  </a:cubicBezTo>
                  <a:cubicBezTo>
                    <a:pt x="4907039" y="154474"/>
                    <a:pt x="5116811" y="228592"/>
                    <a:pt x="5315059" y="324945"/>
                  </a:cubicBezTo>
                  <a:cubicBezTo>
                    <a:pt x="5463562" y="397211"/>
                    <a:pt x="5606133" y="481527"/>
                    <a:pt x="5738325" y="578286"/>
                  </a:cubicBezTo>
                  <a:lnTo>
                    <a:pt x="5774333" y="606551"/>
                  </a:lnTo>
                  <a:lnTo>
                    <a:pt x="5774333" y="975490"/>
                  </a:lnTo>
                  <a:lnTo>
                    <a:pt x="5676001" y="889749"/>
                  </a:lnTo>
                  <a:cubicBezTo>
                    <a:pt x="5522381" y="769886"/>
                    <a:pt x="5355519" y="665657"/>
                    <a:pt x="5177132" y="581926"/>
                  </a:cubicBezTo>
                  <a:cubicBezTo>
                    <a:pt x="4998867" y="497965"/>
                    <a:pt x="4810183" y="433574"/>
                    <a:pt x="4615735" y="388640"/>
                  </a:cubicBezTo>
                  <a:cubicBezTo>
                    <a:pt x="4421289" y="343591"/>
                    <a:pt x="4221446" y="317649"/>
                    <a:pt x="4020010" y="308500"/>
                  </a:cubicBezTo>
                  <a:cubicBezTo>
                    <a:pt x="3818207" y="298887"/>
                    <a:pt x="3616649" y="305257"/>
                    <a:pt x="3416315" y="328882"/>
                  </a:cubicBezTo>
                  <a:cubicBezTo>
                    <a:pt x="3216106" y="352623"/>
                    <a:pt x="3017736" y="392346"/>
                    <a:pt x="2823779" y="446545"/>
                  </a:cubicBezTo>
                  <a:cubicBezTo>
                    <a:pt x="2629699" y="500513"/>
                    <a:pt x="2440401" y="570345"/>
                    <a:pt x="2256987" y="651296"/>
                  </a:cubicBezTo>
                  <a:cubicBezTo>
                    <a:pt x="1889058" y="811461"/>
                    <a:pt x="1545527" y="1023856"/>
                    <a:pt x="1244169" y="1280374"/>
                  </a:cubicBezTo>
                  <a:cubicBezTo>
                    <a:pt x="1093982" y="1409039"/>
                    <a:pt x="954828" y="1549400"/>
                    <a:pt x="830141" y="1700184"/>
                  </a:cubicBezTo>
                  <a:cubicBezTo>
                    <a:pt x="705209" y="1850736"/>
                    <a:pt x="594989" y="2012176"/>
                    <a:pt x="502792" y="2182300"/>
                  </a:cubicBezTo>
                  <a:cubicBezTo>
                    <a:pt x="410595" y="2352308"/>
                    <a:pt x="333847" y="2530307"/>
                    <a:pt x="280637" y="2715256"/>
                  </a:cubicBezTo>
                  <a:cubicBezTo>
                    <a:pt x="227306" y="2899741"/>
                    <a:pt x="199719" y="3091521"/>
                    <a:pt x="199843" y="3283418"/>
                  </a:cubicBezTo>
                  <a:cubicBezTo>
                    <a:pt x="200946" y="3377687"/>
                    <a:pt x="210754" y="3471261"/>
                    <a:pt x="233926" y="3561593"/>
                  </a:cubicBezTo>
                  <a:cubicBezTo>
                    <a:pt x="256730" y="3652040"/>
                    <a:pt x="292162" y="3738550"/>
                    <a:pt x="334582" y="3821816"/>
                  </a:cubicBezTo>
                  <a:cubicBezTo>
                    <a:pt x="356038" y="3863392"/>
                    <a:pt x="379823" y="3904157"/>
                    <a:pt x="404834" y="3944343"/>
                  </a:cubicBezTo>
                  <a:cubicBezTo>
                    <a:pt x="430212" y="3984413"/>
                    <a:pt x="457308" y="4023905"/>
                    <a:pt x="485506" y="4062932"/>
                  </a:cubicBezTo>
                  <a:cubicBezTo>
                    <a:pt x="542639" y="4140757"/>
                    <a:pt x="606146" y="4216265"/>
                    <a:pt x="671861" y="4292120"/>
                  </a:cubicBezTo>
                  <a:cubicBezTo>
                    <a:pt x="737576" y="4368091"/>
                    <a:pt x="806234" y="4444062"/>
                    <a:pt x="873542" y="4523044"/>
                  </a:cubicBezTo>
                  <a:cubicBezTo>
                    <a:pt x="907258" y="4562419"/>
                    <a:pt x="940606" y="4602721"/>
                    <a:pt x="973831" y="4643601"/>
                  </a:cubicBezTo>
                  <a:lnTo>
                    <a:pt x="1022014" y="4702780"/>
                  </a:lnTo>
                  <a:cubicBezTo>
                    <a:pt x="1037829" y="4721658"/>
                    <a:pt x="1052910" y="4740998"/>
                    <a:pt x="1069215" y="4759411"/>
                  </a:cubicBezTo>
                  <a:cubicBezTo>
                    <a:pt x="1196477" y="4909269"/>
                    <a:pt x="1334527" y="5047199"/>
                    <a:pt x="1474784" y="5177948"/>
                  </a:cubicBezTo>
                  <a:cubicBezTo>
                    <a:pt x="1545281" y="5243033"/>
                    <a:pt x="1617003" y="5305917"/>
                    <a:pt x="1690442" y="5366255"/>
                  </a:cubicBezTo>
                  <a:cubicBezTo>
                    <a:pt x="1763881" y="5426591"/>
                    <a:pt x="1838668" y="5484959"/>
                    <a:pt x="1916276" y="5539852"/>
                  </a:cubicBezTo>
                  <a:cubicBezTo>
                    <a:pt x="2070877" y="5649872"/>
                    <a:pt x="2237617" y="5748194"/>
                    <a:pt x="2420784" y="5814437"/>
                  </a:cubicBezTo>
                  <a:cubicBezTo>
                    <a:pt x="2512124" y="5847559"/>
                    <a:pt x="2606773" y="5872921"/>
                    <a:pt x="2703015" y="5892029"/>
                  </a:cubicBezTo>
                  <a:cubicBezTo>
                    <a:pt x="2727168" y="5896546"/>
                    <a:pt x="2751075" y="5901758"/>
                    <a:pt x="2775350" y="5905695"/>
                  </a:cubicBezTo>
                  <a:lnTo>
                    <a:pt x="2848299" y="5917161"/>
                  </a:lnTo>
                  <a:cubicBezTo>
                    <a:pt x="2897218" y="5923298"/>
                    <a:pt x="2946136" y="5929784"/>
                    <a:pt x="2995544" y="5933605"/>
                  </a:cubicBezTo>
                  <a:cubicBezTo>
                    <a:pt x="3020188" y="5935806"/>
                    <a:pt x="3044831" y="5937891"/>
                    <a:pt x="3069596" y="5938933"/>
                  </a:cubicBezTo>
                  <a:cubicBezTo>
                    <a:pt x="3094362" y="5940090"/>
                    <a:pt x="3119005" y="5941943"/>
                    <a:pt x="3143894" y="5942639"/>
                  </a:cubicBezTo>
                  <a:lnTo>
                    <a:pt x="3218436" y="5944260"/>
                  </a:lnTo>
                  <a:cubicBezTo>
                    <a:pt x="3243201" y="5944838"/>
                    <a:pt x="3268212" y="5944029"/>
                    <a:pt x="3293101" y="5943913"/>
                  </a:cubicBezTo>
                  <a:lnTo>
                    <a:pt x="3330494" y="5943565"/>
                  </a:lnTo>
                  <a:cubicBezTo>
                    <a:pt x="3342632" y="5943218"/>
                    <a:pt x="3354524" y="5942523"/>
                    <a:pt x="3366540" y="5942059"/>
                  </a:cubicBezTo>
                  <a:cubicBezTo>
                    <a:pt x="3378554" y="5941480"/>
                    <a:pt x="3390570" y="5941134"/>
                    <a:pt x="3402462" y="5940323"/>
                  </a:cubicBezTo>
                  <a:lnTo>
                    <a:pt x="3438262" y="5937543"/>
                  </a:lnTo>
                  <a:cubicBezTo>
                    <a:pt x="3485954" y="5933953"/>
                    <a:pt x="3533279" y="5927931"/>
                    <a:pt x="3580236" y="5920982"/>
                  </a:cubicBezTo>
                  <a:cubicBezTo>
                    <a:pt x="3768185" y="5891567"/>
                    <a:pt x="3948901" y="5834010"/>
                    <a:pt x="4121034" y="5753290"/>
                  </a:cubicBezTo>
                  <a:cubicBezTo>
                    <a:pt x="4293782" y="5673497"/>
                    <a:pt x="4458191" y="5571353"/>
                    <a:pt x="4620639" y="5459364"/>
                  </a:cubicBezTo>
                  <a:cubicBezTo>
                    <a:pt x="4661221" y="5431455"/>
                    <a:pt x="4701557" y="5402271"/>
                    <a:pt x="4741771" y="5372971"/>
                  </a:cubicBezTo>
                  <a:cubicBezTo>
                    <a:pt x="4782230" y="5343672"/>
                    <a:pt x="4822566" y="5313908"/>
                    <a:pt x="4862901" y="5283682"/>
                  </a:cubicBezTo>
                  <a:lnTo>
                    <a:pt x="5108229" y="5098386"/>
                  </a:lnTo>
                  <a:cubicBezTo>
                    <a:pt x="5276563" y="4972270"/>
                    <a:pt x="5446489" y="4854838"/>
                    <a:pt x="5612493" y="4739724"/>
                  </a:cubicBezTo>
                  <a:lnTo>
                    <a:pt x="5774333" y="4623488"/>
                  </a:lnTo>
                  <a:lnTo>
                    <a:pt x="5774333" y="5232926"/>
                  </a:lnTo>
                  <a:lnTo>
                    <a:pt x="5676492" y="5306859"/>
                  </a:lnTo>
                  <a:cubicBezTo>
                    <a:pt x="5592693" y="5367905"/>
                    <a:pt x="5508955" y="5427286"/>
                    <a:pt x="5426260" y="5486233"/>
                  </a:cubicBezTo>
                  <a:lnTo>
                    <a:pt x="5300225" y="5576217"/>
                  </a:lnTo>
                  <a:cubicBezTo>
                    <a:pt x="5257559" y="5606443"/>
                    <a:pt x="5214525" y="5636901"/>
                    <a:pt x="5170757" y="5666780"/>
                  </a:cubicBezTo>
                  <a:cubicBezTo>
                    <a:pt x="5127110" y="5696775"/>
                    <a:pt x="5082973" y="5726654"/>
                    <a:pt x="5038100" y="5756185"/>
                  </a:cubicBezTo>
                  <a:cubicBezTo>
                    <a:pt x="4993106" y="5785486"/>
                    <a:pt x="4947743" y="5814553"/>
                    <a:pt x="4901276" y="5843043"/>
                  </a:cubicBezTo>
                  <a:cubicBezTo>
                    <a:pt x="4808835" y="5900136"/>
                    <a:pt x="4713449" y="5955494"/>
                    <a:pt x="4614019" y="6006103"/>
                  </a:cubicBezTo>
                  <a:cubicBezTo>
                    <a:pt x="4514711" y="6056943"/>
                    <a:pt x="4411971" y="6104192"/>
                    <a:pt x="4305061" y="6144726"/>
                  </a:cubicBezTo>
                  <a:cubicBezTo>
                    <a:pt x="4092223" y="6226952"/>
                    <a:pt x="3863569" y="6282424"/>
                    <a:pt x="3632710" y="6304196"/>
                  </a:cubicBezTo>
                  <a:cubicBezTo>
                    <a:pt x="3574964" y="6309408"/>
                    <a:pt x="3517218" y="6313345"/>
                    <a:pt x="3459594" y="6314504"/>
                  </a:cubicBezTo>
                  <a:lnTo>
                    <a:pt x="3416315" y="6315429"/>
                  </a:lnTo>
                  <a:cubicBezTo>
                    <a:pt x="3401971" y="6315546"/>
                    <a:pt x="3387505" y="6315198"/>
                    <a:pt x="3373159" y="6315198"/>
                  </a:cubicBezTo>
                  <a:lnTo>
                    <a:pt x="3330127" y="6314735"/>
                  </a:lnTo>
                  <a:lnTo>
                    <a:pt x="3288320" y="6313230"/>
                  </a:lnTo>
                  <a:cubicBezTo>
                    <a:pt x="3176996" y="6309870"/>
                    <a:pt x="3065428" y="6301533"/>
                    <a:pt x="2954350" y="6288098"/>
                  </a:cubicBezTo>
                  <a:cubicBezTo>
                    <a:pt x="2843150" y="6275360"/>
                    <a:pt x="2732194" y="6257061"/>
                    <a:pt x="2622466" y="6232742"/>
                  </a:cubicBezTo>
                  <a:cubicBezTo>
                    <a:pt x="2512859" y="6208190"/>
                    <a:pt x="2404110" y="6179122"/>
                    <a:pt x="2296466" y="6146001"/>
                  </a:cubicBezTo>
                  <a:cubicBezTo>
                    <a:pt x="2081544" y="6079179"/>
                    <a:pt x="1869073" y="5996027"/>
                    <a:pt x="1672419" y="5885197"/>
                  </a:cubicBezTo>
                  <a:cubicBezTo>
                    <a:pt x="1475643" y="5774599"/>
                    <a:pt x="1299954" y="5634353"/>
                    <a:pt x="1146578" y="5479168"/>
                  </a:cubicBezTo>
                  <a:cubicBezTo>
                    <a:pt x="1069461" y="5401692"/>
                    <a:pt x="999333" y="5319235"/>
                    <a:pt x="933372" y="5234810"/>
                  </a:cubicBezTo>
                  <a:cubicBezTo>
                    <a:pt x="867781" y="5150038"/>
                    <a:pt x="805375" y="5063991"/>
                    <a:pt x="747140" y="4976091"/>
                  </a:cubicBezTo>
                  <a:cubicBezTo>
                    <a:pt x="732182" y="4954319"/>
                    <a:pt x="718082" y="4932199"/>
                    <a:pt x="703616" y="4910196"/>
                  </a:cubicBezTo>
                  <a:lnTo>
                    <a:pt x="662053" y="4846269"/>
                  </a:lnTo>
                  <a:cubicBezTo>
                    <a:pt x="635449" y="4804925"/>
                    <a:pt x="607864" y="4763928"/>
                    <a:pt x="580033" y="4722352"/>
                  </a:cubicBezTo>
                  <a:lnTo>
                    <a:pt x="410105" y="4469193"/>
                  </a:lnTo>
                  <a:cubicBezTo>
                    <a:pt x="353095" y="4382915"/>
                    <a:pt x="296820" y="4294089"/>
                    <a:pt x="244224" y="4201556"/>
                  </a:cubicBezTo>
                  <a:cubicBezTo>
                    <a:pt x="217987" y="4155232"/>
                    <a:pt x="192609" y="4108098"/>
                    <a:pt x="169437" y="4059690"/>
                  </a:cubicBezTo>
                  <a:cubicBezTo>
                    <a:pt x="146388" y="4011165"/>
                    <a:pt x="124932" y="3961715"/>
                    <a:pt x="105929" y="3911221"/>
                  </a:cubicBezTo>
                  <a:cubicBezTo>
                    <a:pt x="87293" y="3860613"/>
                    <a:pt x="70742" y="3809309"/>
                    <a:pt x="57256" y="3757195"/>
                  </a:cubicBezTo>
                  <a:cubicBezTo>
                    <a:pt x="50881" y="3731138"/>
                    <a:pt x="44383" y="3704965"/>
                    <a:pt x="39111" y="3678677"/>
                  </a:cubicBezTo>
                  <a:lnTo>
                    <a:pt x="31142" y="3639300"/>
                  </a:lnTo>
                  <a:lnTo>
                    <a:pt x="24521" y="3599809"/>
                  </a:lnTo>
                  <a:cubicBezTo>
                    <a:pt x="7234" y="3494423"/>
                    <a:pt x="0" y="3388457"/>
                    <a:pt x="0" y="3283418"/>
                  </a:cubicBezTo>
                  <a:cubicBezTo>
                    <a:pt x="491" y="3076698"/>
                    <a:pt x="23418" y="2869978"/>
                    <a:pt x="68045" y="2666963"/>
                  </a:cubicBezTo>
                  <a:cubicBezTo>
                    <a:pt x="112550" y="2464064"/>
                    <a:pt x="180717" y="2265104"/>
                    <a:pt x="272546" y="2076334"/>
                  </a:cubicBezTo>
                  <a:cubicBezTo>
                    <a:pt x="457062" y="1698794"/>
                    <a:pt x="724457" y="1360978"/>
                    <a:pt x="1039300" y="1073307"/>
                  </a:cubicBezTo>
                  <a:cubicBezTo>
                    <a:pt x="1197090" y="929472"/>
                    <a:pt x="1367630" y="798259"/>
                    <a:pt x="1547733" y="680365"/>
                  </a:cubicBezTo>
                  <a:cubicBezTo>
                    <a:pt x="1728081" y="562587"/>
                    <a:pt x="1917870" y="457663"/>
                    <a:pt x="2115995" y="368373"/>
                  </a:cubicBezTo>
                  <a:cubicBezTo>
                    <a:pt x="2512737" y="191070"/>
                    <a:pt x="2939883" y="73870"/>
                    <a:pt x="3377451" y="24304"/>
                  </a:cubicBezTo>
                  <a:cubicBezTo>
                    <a:pt x="3486812" y="12086"/>
                    <a:pt x="3596971" y="4500"/>
                    <a:pt x="3707237" y="148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C18CE1F-9DF1-47AF-9E66-6CE348AC23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10220" y="131729"/>
              <a:ext cx="5769111" cy="6229400"/>
            </a:xfrm>
            <a:custGeom>
              <a:avLst/>
              <a:gdLst>
                <a:gd name="connsiteX0" fmla="*/ 3882695 w 5769111"/>
                <a:gd name="connsiteY0" fmla="*/ 0 h 6229400"/>
                <a:gd name="connsiteX1" fmla="*/ 5691883 w 5769111"/>
                <a:gd name="connsiteY1" fmla="*/ 557381 h 6229400"/>
                <a:gd name="connsiteX2" fmla="*/ 5769111 w 5769111"/>
                <a:gd name="connsiteY2" fmla="*/ 620523 h 6229400"/>
                <a:gd name="connsiteX3" fmla="*/ 5769111 w 5769111"/>
                <a:gd name="connsiteY3" fmla="*/ 1464911 h 6229400"/>
                <a:gd name="connsiteX4" fmla="*/ 5660063 w 5769111"/>
                <a:gd name="connsiteY4" fmla="*/ 1328105 h 6229400"/>
                <a:gd name="connsiteX5" fmla="*/ 4910471 w 5769111"/>
                <a:gd name="connsiteY5" fmla="*/ 781599 h 6229400"/>
                <a:gd name="connsiteX6" fmla="*/ 3882695 w 5769111"/>
                <a:gd name="connsiteY6" fmla="*/ 579048 h 6229400"/>
                <a:gd name="connsiteX7" fmla="*/ 2683153 w 5769111"/>
                <a:gd name="connsiteY7" fmla="*/ 797003 h 6229400"/>
                <a:gd name="connsiteX8" fmla="*/ 1617493 w 5769111"/>
                <a:gd name="connsiteY8" fmla="*/ 1395738 h 6229400"/>
                <a:gd name="connsiteX9" fmla="*/ 880408 w 5769111"/>
                <a:gd name="connsiteY9" fmla="*/ 2259099 h 6229400"/>
                <a:gd name="connsiteX10" fmla="*/ 613135 w 5769111"/>
                <a:gd name="connsiteY10" fmla="*/ 3263863 h 6229400"/>
                <a:gd name="connsiteX11" fmla="*/ 1055484 w 5769111"/>
                <a:gd name="connsiteY11" fmla="*/ 4196825 h 6229400"/>
                <a:gd name="connsiteX12" fmla="*/ 1278376 w 5769111"/>
                <a:gd name="connsiteY12" fmla="*/ 4492950 h 6229400"/>
                <a:gd name="connsiteX13" fmla="*/ 3369851 w 5769111"/>
                <a:gd name="connsiteY13" fmla="*/ 5650468 h 6229400"/>
                <a:gd name="connsiteX14" fmla="*/ 4957551 w 5769111"/>
                <a:gd name="connsiteY14" fmla="*/ 4938355 h 6229400"/>
                <a:gd name="connsiteX15" fmla="*/ 5150773 w 5769111"/>
                <a:gd name="connsiteY15" fmla="*/ 4796950 h 6229400"/>
                <a:gd name="connsiteX16" fmla="*/ 5747247 w 5769111"/>
                <a:gd name="connsiteY16" fmla="*/ 4338176 h 6229400"/>
                <a:gd name="connsiteX17" fmla="*/ 5769111 w 5769111"/>
                <a:gd name="connsiteY17" fmla="*/ 4318497 h 6229400"/>
                <a:gd name="connsiteX18" fmla="*/ 5769111 w 5769111"/>
                <a:gd name="connsiteY18" fmla="*/ 5074612 h 6229400"/>
                <a:gd name="connsiteX19" fmla="*/ 5636252 w 5769111"/>
                <a:gd name="connsiteY19" fmla="*/ 5174208 h 6229400"/>
                <a:gd name="connsiteX20" fmla="*/ 5334922 w 5769111"/>
                <a:gd name="connsiteY20" fmla="*/ 5394528 h 6229400"/>
                <a:gd name="connsiteX21" fmla="*/ 3369727 w 5769111"/>
                <a:gd name="connsiteY21" fmla="*/ 6229400 h 6229400"/>
                <a:gd name="connsiteX22" fmla="*/ 771046 w 5769111"/>
                <a:gd name="connsiteY22" fmla="*/ 4817913 h 6229400"/>
                <a:gd name="connsiteX23" fmla="*/ 0 w 5769111"/>
                <a:gd name="connsiteY23" fmla="*/ 3263748 h 6229400"/>
                <a:gd name="connsiteX24" fmla="*/ 3882695 w 5769111"/>
                <a:gd name="connsiteY24" fmla="*/ 0 h 622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769111" h="6229400">
                  <a:moveTo>
                    <a:pt x="3882695" y="0"/>
                  </a:moveTo>
                  <a:cubicBezTo>
                    <a:pt x="4601253" y="0"/>
                    <a:pt x="5210727" y="205477"/>
                    <a:pt x="5691883" y="557381"/>
                  </a:cubicBezTo>
                  <a:lnTo>
                    <a:pt x="5769111" y="620523"/>
                  </a:lnTo>
                  <a:lnTo>
                    <a:pt x="5769111" y="1464911"/>
                  </a:lnTo>
                  <a:lnTo>
                    <a:pt x="5660063" y="1328105"/>
                  </a:lnTo>
                  <a:cubicBezTo>
                    <a:pt x="5449800" y="1091506"/>
                    <a:pt x="5197607" y="907600"/>
                    <a:pt x="4910471" y="781599"/>
                  </a:cubicBezTo>
                  <a:cubicBezTo>
                    <a:pt x="4604088" y="647260"/>
                    <a:pt x="4258349" y="579048"/>
                    <a:pt x="3882695" y="579048"/>
                  </a:cubicBezTo>
                  <a:cubicBezTo>
                    <a:pt x="3484238" y="579048"/>
                    <a:pt x="3080631" y="652240"/>
                    <a:pt x="2683153" y="797003"/>
                  </a:cubicBezTo>
                  <a:cubicBezTo>
                    <a:pt x="2296098" y="937595"/>
                    <a:pt x="1927678" y="1144662"/>
                    <a:pt x="1617493" y="1395738"/>
                  </a:cubicBezTo>
                  <a:cubicBezTo>
                    <a:pt x="1301915" y="1651098"/>
                    <a:pt x="1053890" y="1941665"/>
                    <a:pt x="880408" y="2259099"/>
                  </a:cubicBezTo>
                  <a:cubicBezTo>
                    <a:pt x="703125" y="2583597"/>
                    <a:pt x="613135" y="2921645"/>
                    <a:pt x="613135" y="3263863"/>
                  </a:cubicBezTo>
                  <a:cubicBezTo>
                    <a:pt x="613135" y="3608512"/>
                    <a:pt x="756702" y="3809789"/>
                    <a:pt x="1055484" y="4196825"/>
                  </a:cubicBezTo>
                  <a:cubicBezTo>
                    <a:pt x="1127574" y="4290167"/>
                    <a:pt x="1202116" y="4386753"/>
                    <a:pt x="1278376" y="4492950"/>
                  </a:cubicBezTo>
                  <a:cubicBezTo>
                    <a:pt x="1861105" y="5304313"/>
                    <a:pt x="2486623" y="5650468"/>
                    <a:pt x="3369851" y="5650468"/>
                  </a:cubicBezTo>
                  <a:cubicBezTo>
                    <a:pt x="3949515" y="5650468"/>
                    <a:pt x="4374822" y="5368471"/>
                    <a:pt x="4957551" y="4938355"/>
                  </a:cubicBezTo>
                  <a:cubicBezTo>
                    <a:pt x="5022653" y="4890293"/>
                    <a:pt x="5087755" y="4842811"/>
                    <a:pt x="5150773" y="4796950"/>
                  </a:cubicBezTo>
                  <a:cubicBezTo>
                    <a:pt x="5364254" y="4641404"/>
                    <a:pt x="5570313" y="4491241"/>
                    <a:pt x="5747247" y="4338176"/>
                  </a:cubicBezTo>
                  <a:lnTo>
                    <a:pt x="5769111" y="4318497"/>
                  </a:lnTo>
                  <a:lnTo>
                    <a:pt x="5769111" y="5074612"/>
                  </a:lnTo>
                  <a:lnTo>
                    <a:pt x="5636252" y="5174208"/>
                  </a:lnTo>
                  <a:cubicBezTo>
                    <a:pt x="5537051" y="5246835"/>
                    <a:pt x="5436100" y="5319845"/>
                    <a:pt x="5334922" y="5394528"/>
                  </a:cubicBezTo>
                  <a:cubicBezTo>
                    <a:pt x="4745327" y="5829741"/>
                    <a:pt x="4177309" y="6229400"/>
                    <a:pt x="3369727" y="6229400"/>
                  </a:cubicBezTo>
                  <a:cubicBezTo>
                    <a:pt x="2172147" y="6229400"/>
                    <a:pt x="1394603" y="5686137"/>
                    <a:pt x="771046" y="4817913"/>
                  </a:cubicBezTo>
                  <a:cubicBezTo>
                    <a:pt x="396864" y="4297000"/>
                    <a:pt x="0" y="3939728"/>
                    <a:pt x="0" y="3263748"/>
                  </a:cubicBezTo>
                  <a:cubicBezTo>
                    <a:pt x="0" y="1461170"/>
                    <a:pt x="1955141" y="0"/>
                    <a:pt x="38826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BD26A8C-8D1D-41E6-A71E-FE9AC75F3F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10220" y="131729"/>
              <a:ext cx="5769111" cy="6229400"/>
            </a:xfrm>
            <a:custGeom>
              <a:avLst/>
              <a:gdLst>
                <a:gd name="connsiteX0" fmla="*/ 3882695 w 5769111"/>
                <a:gd name="connsiteY0" fmla="*/ 0 h 6229400"/>
                <a:gd name="connsiteX1" fmla="*/ 5691883 w 5769111"/>
                <a:gd name="connsiteY1" fmla="*/ 557381 h 6229400"/>
                <a:gd name="connsiteX2" fmla="*/ 5769111 w 5769111"/>
                <a:gd name="connsiteY2" fmla="*/ 620523 h 6229400"/>
                <a:gd name="connsiteX3" fmla="*/ 5769111 w 5769111"/>
                <a:gd name="connsiteY3" fmla="*/ 1675390 h 6229400"/>
                <a:gd name="connsiteX4" fmla="*/ 5711488 w 5769111"/>
                <a:gd name="connsiteY4" fmla="*/ 1585205 h 6229400"/>
                <a:gd name="connsiteX5" fmla="*/ 5566027 w 5769111"/>
                <a:gd name="connsiteY5" fmla="*/ 1402571 h 6229400"/>
                <a:gd name="connsiteX6" fmla="*/ 4858734 w 5769111"/>
                <a:gd name="connsiteY6" fmla="*/ 886639 h 6229400"/>
                <a:gd name="connsiteX7" fmla="*/ 3882695 w 5769111"/>
                <a:gd name="connsiteY7" fmla="*/ 694858 h 6229400"/>
                <a:gd name="connsiteX8" fmla="*/ 2727046 w 5769111"/>
                <a:gd name="connsiteY8" fmla="*/ 905053 h 6229400"/>
                <a:gd name="connsiteX9" fmla="*/ 1697186 w 5769111"/>
                <a:gd name="connsiteY9" fmla="*/ 1483638 h 6229400"/>
                <a:gd name="connsiteX10" fmla="*/ 989279 w 5769111"/>
                <a:gd name="connsiteY10" fmla="*/ 2312139 h 6229400"/>
                <a:gd name="connsiteX11" fmla="*/ 735615 w 5769111"/>
                <a:gd name="connsiteY11" fmla="*/ 3263863 h 6229400"/>
                <a:gd name="connsiteX12" fmla="*/ 1154424 w 5769111"/>
                <a:gd name="connsiteY12" fmla="*/ 4128614 h 6229400"/>
                <a:gd name="connsiteX13" fmla="*/ 1379768 w 5769111"/>
                <a:gd name="connsiteY13" fmla="*/ 4427981 h 6229400"/>
                <a:gd name="connsiteX14" fmla="*/ 2239456 w 5769111"/>
                <a:gd name="connsiteY14" fmla="*/ 5256947 h 6229400"/>
                <a:gd name="connsiteX15" fmla="*/ 3369727 w 5769111"/>
                <a:gd name="connsiteY15" fmla="*/ 5534658 h 6229400"/>
                <a:gd name="connsiteX16" fmla="*/ 4096760 w 5769111"/>
                <a:gd name="connsiteY16" fmla="*/ 5357817 h 6229400"/>
                <a:gd name="connsiteX17" fmla="*/ 4881905 w 5769111"/>
                <a:gd name="connsiteY17" fmla="*/ 4847212 h 6229400"/>
                <a:gd name="connsiteX18" fmla="*/ 5075739 w 5769111"/>
                <a:gd name="connsiteY18" fmla="*/ 4705346 h 6229400"/>
                <a:gd name="connsiteX19" fmla="*/ 5759930 w 5769111"/>
                <a:gd name="connsiteY19" fmla="*/ 4166809 h 6229400"/>
                <a:gd name="connsiteX20" fmla="*/ 5769111 w 5769111"/>
                <a:gd name="connsiteY20" fmla="*/ 4157764 h 6229400"/>
                <a:gd name="connsiteX21" fmla="*/ 5769111 w 5769111"/>
                <a:gd name="connsiteY21" fmla="*/ 5074612 h 6229400"/>
                <a:gd name="connsiteX22" fmla="*/ 5636252 w 5769111"/>
                <a:gd name="connsiteY22" fmla="*/ 5174208 h 6229400"/>
                <a:gd name="connsiteX23" fmla="*/ 5334922 w 5769111"/>
                <a:gd name="connsiteY23" fmla="*/ 5394528 h 6229400"/>
                <a:gd name="connsiteX24" fmla="*/ 3369727 w 5769111"/>
                <a:gd name="connsiteY24" fmla="*/ 6229400 h 6229400"/>
                <a:gd name="connsiteX25" fmla="*/ 771046 w 5769111"/>
                <a:gd name="connsiteY25" fmla="*/ 4817913 h 6229400"/>
                <a:gd name="connsiteX26" fmla="*/ 0 w 5769111"/>
                <a:gd name="connsiteY26" fmla="*/ 3263748 h 6229400"/>
                <a:gd name="connsiteX27" fmla="*/ 3882695 w 5769111"/>
                <a:gd name="connsiteY27" fmla="*/ 0 h 622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769111" h="6229400">
                  <a:moveTo>
                    <a:pt x="3882695" y="0"/>
                  </a:moveTo>
                  <a:cubicBezTo>
                    <a:pt x="4601253" y="0"/>
                    <a:pt x="5210727" y="205477"/>
                    <a:pt x="5691883" y="557381"/>
                  </a:cubicBezTo>
                  <a:lnTo>
                    <a:pt x="5769111" y="620523"/>
                  </a:lnTo>
                  <a:lnTo>
                    <a:pt x="5769111" y="1675390"/>
                  </a:lnTo>
                  <a:lnTo>
                    <a:pt x="5711488" y="1585205"/>
                  </a:lnTo>
                  <a:cubicBezTo>
                    <a:pt x="5665942" y="1521390"/>
                    <a:pt x="5617428" y="1460432"/>
                    <a:pt x="5566027" y="1402571"/>
                  </a:cubicBezTo>
                  <a:cubicBezTo>
                    <a:pt x="5367411" y="1179058"/>
                    <a:pt x="5129563" y="1005460"/>
                    <a:pt x="4858734" y="886639"/>
                  </a:cubicBezTo>
                  <a:cubicBezTo>
                    <a:pt x="4568779" y="759363"/>
                    <a:pt x="4240327" y="694858"/>
                    <a:pt x="3882695" y="694858"/>
                  </a:cubicBezTo>
                  <a:cubicBezTo>
                    <a:pt x="3504835" y="694858"/>
                    <a:pt x="3105151" y="767471"/>
                    <a:pt x="2727046" y="905053"/>
                  </a:cubicBezTo>
                  <a:cubicBezTo>
                    <a:pt x="2352985" y="1041013"/>
                    <a:pt x="1996826" y="1241132"/>
                    <a:pt x="1697186" y="1483638"/>
                  </a:cubicBezTo>
                  <a:cubicBezTo>
                    <a:pt x="1397913" y="1725796"/>
                    <a:pt x="1153199" y="2012308"/>
                    <a:pt x="989279" y="2312139"/>
                  </a:cubicBezTo>
                  <a:cubicBezTo>
                    <a:pt x="820946" y="2620077"/>
                    <a:pt x="735615" y="2940290"/>
                    <a:pt x="735615" y="3263863"/>
                  </a:cubicBezTo>
                  <a:cubicBezTo>
                    <a:pt x="735615" y="3573074"/>
                    <a:pt x="863980" y="3752464"/>
                    <a:pt x="1154424" y="4128614"/>
                  </a:cubicBezTo>
                  <a:cubicBezTo>
                    <a:pt x="1227127" y="4222767"/>
                    <a:pt x="1302282" y="4320162"/>
                    <a:pt x="1379768" y="4427981"/>
                  </a:cubicBezTo>
                  <a:cubicBezTo>
                    <a:pt x="1653784" y="4809458"/>
                    <a:pt x="1934912" y="5080685"/>
                    <a:pt x="2239456" y="5256947"/>
                  </a:cubicBezTo>
                  <a:cubicBezTo>
                    <a:pt x="2562268" y="5443863"/>
                    <a:pt x="2932037" y="5534658"/>
                    <a:pt x="3369727" y="5534658"/>
                  </a:cubicBezTo>
                  <a:cubicBezTo>
                    <a:pt x="3618120" y="5534658"/>
                    <a:pt x="3849103" y="5478491"/>
                    <a:pt x="4096760" y="5357817"/>
                  </a:cubicBezTo>
                  <a:cubicBezTo>
                    <a:pt x="4351037" y="5233901"/>
                    <a:pt x="4602740" y="5053238"/>
                    <a:pt x="4881905" y="4847212"/>
                  </a:cubicBezTo>
                  <a:cubicBezTo>
                    <a:pt x="4947375" y="4798920"/>
                    <a:pt x="5012599" y="4751322"/>
                    <a:pt x="5075739" y="4705346"/>
                  </a:cubicBezTo>
                  <a:cubicBezTo>
                    <a:pt x="5327320" y="4521990"/>
                    <a:pt x="5568418" y="4346256"/>
                    <a:pt x="5759930" y="4166809"/>
                  </a:cubicBezTo>
                  <a:lnTo>
                    <a:pt x="5769111" y="4157764"/>
                  </a:lnTo>
                  <a:lnTo>
                    <a:pt x="5769111" y="5074612"/>
                  </a:lnTo>
                  <a:lnTo>
                    <a:pt x="5636252" y="5174208"/>
                  </a:lnTo>
                  <a:cubicBezTo>
                    <a:pt x="5537051" y="5246835"/>
                    <a:pt x="5436100" y="5319845"/>
                    <a:pt x="5334922" y="5394528"/>
                  </a:cubicBezTo>
                  <a:cubicBezTo>
                    <a:pt x="4745327" y="5829741"/>
                    <a:pt x="4177309" y="6229400"/>
                    <a:pt x="3369727" y="6229400"/>
                  </a:cubicBezTo>
                  <a:cubicBezTo>
                    <a:pt x="2172147" y="6229400"/>
                    <a:pt x="1394603" y="5686137"/>
                    <a:pt x="771046" y="4817913"/>
                  </a:cubicBezTo>
                  <a:cubicBezTo>
                    <a:pt x="396864" y="4297000"/>
                    <a:pt x="0" y="3939728"/>
                    <a:pt x="0" y="3263748"/>
                  </a:cubicBezTo>
                  <a:cubicBezTo>
                    <a:pt x="0" y="1461170"/>
                    <a:pt x="1955141" y="0"/>
                    <a:pt x="38826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7" name="Graphic 6" descr="Handshake">
            <a:extLst>
              <a:ext uri="{FF2B5EF4-FFF2-40B4-BE49-F238E27FC236}">
                <a16:creationId xmlns:a16="http://schemas.microsoft.com/office/drawing/2014/main" id="{3838C71F-846A-230F-0CF2-7F0D87195B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21726" y="1629089"/>
            <a:ext cx="3620021" cy="3620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154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AB7AF-CEED-1DA5-2C9E-B14BA8678C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91"/>
            <a:ext cx="10515600" cy="1133499"/>
          </a:xfrm>
        </p:spPr>
        <p:txBody>
          <a:bodyPr>
            <a:normAutofit/>
          </a:bodyPr>
          <a:lstStyle/>
          <a:p>
            <a:r>
              <a:rPr lang="en-US" sz="5200" dirty="0"/>
              <a:t>Motivations</a:t>
            </a:r>
          </a:p>
        </p:txBody>
      </p:sp>
      <p:graphicFrame>
        <p:nvGraphicFramePr>
          <p:cNvPr id="20" name="Content Placeholder 2">
            <a:extLst>
              <a:ext uri="{FF2B5EF4-FFF2-40B4-BE49-F238E27FC236}">
                <a16:creationId xmlns:a16="http://schemas.microsoft.com/office/drawing/2014/main" id="{91EEDAAB-03C9-7D00-0C08-2EE1B2144FA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141782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55237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000"/>
    </mc:Choice>
    <mc:Fallback xmlns="">
      <p:transition spd="slow" advTm="9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232890-9DE9-CFD3-8510-9EC840FF6B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>
            <a:normAutofit/>
          </a:bodyPr>
          <a:lstStyle/>
          <a:p>
            <a:r>
              <a:rPr lang="en-US" sz="5200" dirty="0"/>
              <a:t>Goals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CF87255-A70F-D194-2C80-784CE1A36CC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199065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7908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1">
            <a:extLst>
              <a:ext uri="{FF2B5EF4-FFF2-40B4-BE49-F238E27FC236}">
                <a16:creationId xmlns:a16="http://schemas.microsoft.com/office/drawing/2014/main" id="{5D13CC36-B950-4F02-9BAF-9A7EB26739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3">
            <a:extLst>
              <a:ext uri="{FF2B5EF4-FFF2-40B4-BE49-F238E27FC236}">
                <a16:creationId xmlns:a16="http://schemas.microsoft.com/office/drawing/2014/main" id="{D1BDED99-B35B-4FEE-A274-8E8DB6FEE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024730" cy="6857999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17" descr="Books stacked on a table">
            <a:extLst>
              <a:ext uri="{FF2B5EF4-FFF2-40B4-BE49-F238E27FC236}">
                <a16:creationId xmlns:a16="http://schemas.microsoft.com/office/drawing/2014/main" id="{9E4D6622-8EE4-3F3E-CBC7-2565ED75970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438" r="28451" b="-1"/>
          <a:stretch/>
        </p:blipFill>
        <p:spPr>
          <a:xfrm>
            <a:off x="8401050" y="0"/>
            <a:ext cx="3790950" cy="6858000"/>
          </a:xfrm>
          <a:custGeom>
            <a:avLst/>
            <a:gdLst/>
            <a:ahLst/>
            <a:cxnLst/>
            <a:rect l="l" t="t" r="r" b="b"/>
            <a:pathLst>
              <a:path w="4223778" h="6865951">
                <a:moveTo>
                  <a:pt x="478794" y="0"/>
                </a:moveTo>
                <a:lnTo>
                  <a:pt x="4223778" y="0"/>
                </a:lnTo>
                <a:lnTo>
                  <a:pt x="4223778" y="6865951"/>
                </a:lnTo>
                <a:lnTo>
                  <a:pt x="52221" y="6865951"/>
                </a:lnTo>
                <a:lnTo>
                  <a:pt x="49989" y="6844695"/>
                </a:lnTo>
                <a:cubicBezTo>
                  <a:pt x="46440" y="6810509"/>
                  <a:pt x="42891" y="6776323"/>
                  <a:pt x="41304" y="6765443"/>
                </a:cubicBezTo>
                <a:cubicBezTo>
                  <a:pt x="35681" y="6732842"/>
                  <a:pt x="13533" y="6716945"/>
                  <a:pt x="11182" y="6694817"/>
                </a:cubicBezTo>
                <a:cubicBezTo>
                  <a:pt x="16764" y="6697663"/>
                  <a:pt x="14835" y="6635151"/>
                  <a:pt x="10913" y="6627127"/>
                </a:cubicBezTo>
                <a:cubicBezTo>
                  <a:pt x="19564" y="6579282"/>
                  <a:pt x="-12861" y="6585665"/>
                  <a:pt x="5999" y="6527525"/>
                </a:cubicBezTo>
                <a:cubicBezTo>
                  <a:pt x="12287" y="6468687"/>
                  <a:pt x="19003" y="6409739"/>
                  <a:pt x="7685" y="6346547"/>
                </a:cubicBezTo>
                <a:cubicBezTo>
                  <a:pt x="31149" y="6240430"/>
                  <a:pt x="5895" y="6134229"/>
                  <a:pt x="12535" y="6084924"/>
                </a:cubicBezTo>
                <a:cubicBezTo>
                  <a:pt x="14696" y="6024961"/>
                  <a:pt x="53867" y="6020785"/>
                  <a:pt x="45320" y="5989742"/>
                </a:cubicBezTo>
                <a:cubicBezTo>
                  <a:pt x="41264" y="5940899"/>
                  <a:pt x="43258" y="5932095"/>
                  <a:pt x="40418" y="5889597"/>
                </a:cubicBezTo>
                <a:cubicBezTo>
                  <a:pt x="20860" y="5848611"/>
                  <a:pt x="51187" y="5792775"/>
                  <a:pt x="49796" y="5755774"/>
                </a:cubicBezTo>
                <a:cubicBezTo>
                  <a:pt x="43522" y="5734342"/>
                  <a:pt x="37368" y="5692606"/>
                  <a:pt x="49956" y="5684909"/>
                </a:cubicBezTo>
                <a:cubicBezTo>
                  <a:pt x="52825" y="5660429"/>
                  <a:pt x="62553" y="5623499"/>
                  <a:pt x="67011" y="5608897"/>
                </a:cubicBezTo>
                <a:lnTo>
                  <a:pt x="76701" y="5597290"/>
                </a:lnTo>
                <a:cubicBezTo>
                  <a:pt x="87717" y="5587442"/>
                  <a:pt x="82431" y="5550877"/>
                  <a:pt x="89120" y="5529641"/>
                </a:cubicBezTo>
                <a:cubicBezTo>
                  <a:pt x="69291" y="5496375"/>
                  <a:pt x="118554" y="5526326"/>
                  <a:pt x="94330" y="5470852"/>
                </a:cubicBezTo>
                <a:cubicBezTo>
                  <a:pt x="95483" y="5449506"/>
                  <a:pt x="114690" y="5429653"/>
                  <a:pt x="116139" y="5390946"/>
                </a:cubicBezTo>
                <a:cubicBezTo>
                  <a:pt x="127589" y="5337323"/>
                  <a:pt x="132794" y="5338384"/>
                  <a:pt x="135560" y="5284344"/>
                </a:cubicBezTo>
                <a:cubicBezTo>
                  <a:pt x="143629" y="5226223"/>
                  <a:pt x="148113" y="5192743"/>
                  <a:pt x="158141" y="5143920"/>
                </a:cubicBezTo>
                <a:cubicBezTo>
                  <a:pt x="170128" y="5118849"/>
                  <a:pt x="159838" y="5102006"/>
                  <a:pt x="174950" y="5088188"/>
                </a:cubicBezTo>
                <a:cubicBezTo>
                  <a:pt x="197620" y="5107654"/>
                  <a:pt x="181875" y="4983257"/>
                  <a:pt x="203603" y="5010764"/>
                </a:cubicBezTo>
                <a:lnTo>
                  <a:pt x="258582" y="4919969"/>
                </a:lnTo>
                <a:cubicBezTo>
                  <a:pt x="238838" y="4883087"/>
                  <a:pt x="271098" y="4853332"/>
                  <a:pt x="287910" y="4849612"/>
                </a:cubicBezTo>
                <a:cubicBezTo>
                  <a:pt x="294156" y="4811643"/>
                  <a:pt x="286101" y="4834074"/>
                  <a:pt x="305439" y="4799017"/>
                </a:cubicBezTo>
                <a:cubicBezTo>
                  <a:pt x="322572" y="4758926"/>
                  <a:pt x="352642" y="4705848"/>
                  <a:pt x="373456" y="4667754"/>
                </a:cubicBezTo>
                <a:cubicBezTo>
                  <a:pt x="384080" y="4649919"/>
                  <a:pt x="401158" y="4670663"/>
                  <a:pt x="407944" y="4574050"/>
                </a:cubicBezTo>
                <a:cubicBezTo>
                  <a:pt x="408098" y="4548109"/>
                  <a:pt x="427782" y="4503327"/>
                  <a:pt x="425133" y="4462469"/>
                </a:cubicBezTo>
                <a:lnTo>
                  <a:pt x="433890" y="4364681"/>
                </a:lnTo>
                <a:cubicBezTo>
                  <a:pt x="430018" y="4339230"/>
                  <a:pt x="435361" y="4287915"/>
                  <a:pt x="440691" y="4222147"/>
                </a:cubicBezTo>
                <a:cubicBezTo>
                  <a:pt x="451463" y="4164562"/>
                  <a:pt x="497377" y="4067298"/>
                  <a:pt x="503057" y="3977136"/>
                </a:cubicBezTo>
                <a:cubicBezTo>
                  <a:pt x="519229" y="3939837"/>
                  <a:pt x="472839" y="3875689"/>
                  <a:pt x="507582" y="3776020"/>
                </a:cubicBezTo>
                <a:cubicBezTo>
                  <a:pt x="497716" y="3757477"/>
                  <a:pt x="518006" y="3707185"/>
                  <a:pt x="521577" y="3692206"/>
                </a:cubicBezTo>
                <a:cubicBezTo>
                  <a:pt x="525148" y="3677227"/>
                  <a:pt x="526352" y="3687655"/>
                  <a:pt x="529009" y="3686147"/>
                </a:cubicBezTo>
                <a:cubicBezTo>
                  <a:pt x="531848" y="3650325"/>
                  <a:pt x="545504" y="3563351"/>
                  <a:pt x="551870" y="3514534"/>
                </a:cubicBezTo>
                <a:cubicBezTo>
                  <a:pt x="561331" y="3487751"/>
                  <a:pt x="581973" y="3426419"/>
                  <a:pt x="567205" y="3393248"/>
                </a:cubicBezTo>
                <a:cubicBezTo>
                  <a:pt x="585208" y="3400657"/>
                  <a:pt x="563566" y="3353906"/>
                  <a:pt x="579630" y="3344723"/>
                </a:cubicBezTo>
                <a:cubicBezTo>
                  <a:pt x="592861" y="3339338"/>
                  <a:pt x="589379" y="3323900"/>
                  <a:pt x="592672" y="3310978"/>
                </a:cubicBezTo>
                <a:cubicBezTo>
                  <a:pt x="605351" y="3299735"/>
                  <a:pt x="594296" y="3237176"/>
                  <a:pt x="589270" y="3216655"/>
                </a:cubicBezTo>
                <a:cubicBezTo>
                  <a:pt x="566909" y="3160431"/>
                  <a:pt x="626099" y="3142203"/>
                  <a:pt x="609663" y="3096973"/>
                </a:cubicBezTo>
                <a:cubicBezTo>
                  <a:pt x="609191" y="3084373"/>
                  <a:pt x="615889" y="3033331"/>
                  <a:pt x="618886" y="3023628"/>
                </a:cubicBezTo>
                <a:lnTo>
                  <a:pt x="630425" y="2998646"/>
                </a:lnTo>
                <a:lnTo>
                  <a:pt x="640017" y="2995914"/>
                </a:lnTo>
                <a:lnTo>
                  <a:pt x="643600" y="2978244"/>
                </a:lnTo>
                <a:lnTo>
                  <a:pt x="659520" y="2950805"/>
                </a:lnTo>
                <a:cubicBezTo>
                  <a:pt x="620152" y="2937671"/>
                  <a:pt x="687598" y="2860550"/>
                  <a:pt x="650890" y="2864933"/>
                </a:cubicBezTo>
                <a:cubicBezTo>
                  <a:pt x="663707" y="2817056"/>
                  <a:pt x="662078" y="2779813"/>
                  <a:pt x="640210" y="2741864"/>
                </a:cubicBezTo>
                <a:cubicBezTo>
                  <a:pt x="634452" y="2649732"/>
                  <a:pt x="665268" y="2597914"/>
                  <a:pt x="639387" y="2510931"/>
                </a:cubicBezTo>
                <a:cubicBezTo>
                  <a:pt x="645574" y="2407642"/>
                  <a:pt x="671719" y="2317589"/>
                  <a:pt x="680438" y="2227415"/>
                </a:cubicBezTo>
                <a:cubicBezTo>
                  <a:pt x="664175" y="2189847"/>
                  <a:pt x="704423" y="2141655"/>
                  <a:pt x="688135" y="2054289"/>
                </a:cubicBezTo>
                <a:cubicBezTo>
                  <a:pt x="683239" y="2048201"/>
                  <a:pt x="684029" y="1979567"/>
                  <a:pt x="681480" y="1972202"/>
                </a:cubicBezTo>
                <a:lnTo>
                  <a:pt x="686247" y="1917474"/>
                </a:lnTo>
                <a:lnTo>
                  <a:pt x="679783" y="1862721"/>
                </a:lnTo>
                <a:cubicBezTo>
                  <a:pt x="683677" y="1851209"/>
                  <a:pt x="688980" y="1824057"/>
                  <a:pt x="686639" y="1818227"/>
                </a:cubicBezTo>
                <a:lnTo>
                  <a:pt x="658235" y="1742488"/>
                </a:lnTo>
                <a:cubicBezTo>
                  <a:pt x="645662" y="1715201"/>
                  <a:pt x="661423" y="1719638"/>
                  <a:pt x="636990" y="1638389"/>
                </a:cubicBezTo>
                <a:cubicBezTo>
                  <a:pt x="626351" y="1601441"/>
                  <a:pt x="629414" y="1617134"/>
                  <a:pt x="602059" y="1570807"/>
                </a:cubicBezTo>
                <a:lnTo>
                  <a:pt x="570903" y="1513173"/>
                </a:lnTo>
                <a:cubicBezTo>
                  <a:pt x="570781" y="1503175"/>
                  <a:pt x="550561" y="1468055"/>
                  <a:pt x="550438" y="1458058"/>
                </a:cubicBezTo>
                <a:cubicBezTo>
                  <a:pt x="556848" y="1428101"/>
                  <a:pt x="546263" y="1422712"/>
                  <a:pt x="531416" y="1385478"/>
                </a:cubicBezTo>
                <a:cubicBezTo>
                  <a:pt x="527790" y="1370753"/>
                  <a:pt x="490725" y="1304050"/>
                  <a:pt x="501981" y="1265452"/>
                </a:cubicBezTo>
                <a:cubicBezTo>
                  <a:pt x="501825" y="1234781"/>
                  <a:pt x="490462" y="1187660"/>
                  <a:pt x="487370" y="1141743"/>
                </a:cubicBezTo>
                <a:cubicBezTo>
                  <a:pt x="484278" y="1095826"/>
                  <a:pt x="483852" y="1028118"/>
                  <a:pt x="483427" y="989948"/>
                </a:cubicBezTo>
                <a:cubicBezTo>
                  <a:pt x="483001" y="951779"/>
                  <a:pt x="494678" y="945984"/>
                  <a:pt x="484820" y="912725"/>
                </a:cubicBezTo>
                <a:cubicBezTo>
                  <a:pt x="467566" y="854951"/>
                  <a:pt x="510777" y="860797"/>
                  <a:pt x="475093" y="812798"/>
                </a:cubicBezTo>
                <a:cubicBezTo>
                  <a:pt x="461960" y="787034"/>
                  <a:pt x="498505" y="551948"/>
                  <a:pt x="461972" y="450605"/>
                </a:cubicBezTo>
                <a:cubicBezTo>
                  <a:pt x="470167" y="357604"/>
                  <a:pt x="458694" y="431306"/>
                  <a:pt x="465015" y="372906"/>
                </a:cubicBezTo>
                <a:cubicBezTo>
                  <a:pt x="503427" y="364177"/>
                  <a:pt x="489736" y="290341"/>
                  <a:pt x="490377" y="246134"/>
                </a:cubicBezTo>
                <a:cubicBezTo>
                  <a:pt x="491019" y="201927"/>
                  <a:pt x="449725" y="138160"/>
                  <a:pt x="468864" y="107666"/>
                </a:cubicBezTo>
                <a:cubicBezTo>
                  <a:pt x="468282" y="89794"/>
                  <a:pt x="477749" y="76947"/>
                  <a:pt x="477167" y="59075"/>
                </a:cubicBezTo>
                <a:lnTo>
                  <a:pt x="472992" y="14560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A08754B-BF5A-B304-76C6-18D739DC61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4931" y="115903"/>
            <a:ext cx="6831188" cy="1322887"/>
          </a:xfrm>
        </p:spPr>
        <p:txBody>
          <a:bodyPr>
            <a:normAutofit/>
          </a:bodyPr>
          <a:lstStyle/>
          <a:p>
            <a:r>
              <a:rPr lang="en-US" sz="5400" dirty="0"/>
              <a:t>Investigations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9F671E-7E06-2A99-3947-427DAE123F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7035" y="2194102"/>
            <a:ext cx="6516216" cy="3908585"/>
          </a:xfrm>
        </p:spPr>
        <p:txBody>
          <a:bodyPr>
            <a:normAutofit fontScale="92500" lnSpcReduction="20000"/>
          </a:bodyPr>
          <a:lstStyle/>
          <a:p>
            <a:r>
              <a:rPr lang="en-US" sz="3000" dirty="0"/>
              <a:t>research papers and  textbooks,  </a:t>
            </a:r>
            <a:r>
              <a:rPr lang="en-US" sz="3000" dirty="0">
                <a:hlinkClick r:id="rId3"/>
              </a:rPr>
              <a:t> literature &amp; textbooks</a:t>
            </a:r>
            <a:endParaRPr lang="en-US" sz="3000" dirty="0"/>
          </a:p>
          <a:p>
            <a:endParaRPr lang="en-US" sz="3000" dirty="0"/>
          </a:p>
          <a:p>
            <a:r>
              <a:rPr lang="en-US" sz="3000" dirty="0"/>
              <a:t>feedback from engineering programs at SEAS from UVA, </a:t>
            </a:r>
            <a:r>
              <a:rPr lang="en-US" sz="3000" dirty="0">
                <a:hlinkClick r:id="rId4"/>
              </a:rPr>
              <a:t>SEAS feedback</a:t>
            </a:r>
            <a:endParaRPr lang="en-US" sz="3000" dirty="0"/>
          </a:p>
          <a:p>
            <a:endParaRPr lang="en-US" sz="3000" dirty="0"/>
          </a:p>
          <a:p>
            <a:r>
              <a:rPr lang="en-US" sz="3000" dirty="0"/>
              <a:t>the list of topics and application projects delivered to engineering students from peer institutions  </a:t>
            </a:r>
            <a:r>
              <a:rPr lang="en-US" sz="3000" dirty="0">
                <a:hlinkClick r:id="rId5"/>
              </a:rPr>
              <a:t>topics comparison</a:t>
            </a:r>
            <a:r>
              <a:rPr lang="en-US" sz="3000" dirty="0"/>
              <a:t>, </a:t>
            </a:r>
            <a:r>
              <a:rPr lang="en-US" sz="3000" dirty="0">
                <a:hlinkClick r:id="rId6"/>
              </a:rPr>
              <a:t>application comparison</a:t>
            </a:r>
            <a:endParaRPr lang="en-US" sz="3000" dirty="0"/>
          </a:p>
          <a:p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96010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21D0A39-6470-2CB1-6756-FAE116543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dirty="0"/>
              <a:t>Content Revision</a:t>
            </a:r>
          </a:p>
        </p:txBody>
      </p:sp>
      <p:sp>
        <p:nvSpPr>
          <p:cNvPr id="15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AF0B580F-7ADA-9DD5-323B-180EA3BBD0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 fontScale="25000" lnSpcReduction="20000"/>
          </a:bodyPr>
          <a:lstStyle/>
          <a:p>
            <a:r>
              <a:rPr lang="en-US" sz="11200" dirty="0"/>
              <a:t>remove the detailed instruction on generalized vector spaces(GVS): 3 weeks --&gt; one week</a:t>
            </a:r>
          </a:p>
          <a:p>
            <a:pPr marL="0" indent="0">
              <a:buNone/>
            </a:pPr>
            <a:endParaRPr lang="en-US" sz="11200" dirty="0"/>
          </a:p>
          <a:p>
            <a:r>
              <a:rPr lang="en-US" sz="11200" dirty="0"/>
              <a:t> add a few common topics in linear algebra class: diagonalize symmetric matrices, quadratic forms, principle axes, etc.</a:t>
            </a:r>
          </a:p>
          <a:p>
            <a:endParaRPr lang="en-US" sz="11200" dirty="0"/>
          </a:p>
          <a:p>
            <a:r>
              <a:rPr lang="en-US" sz="11200" dirty="0"/>
              <a:t>add fours numerical components– details later</a:t>
            </a:r>
          </a:p>
          <a:p>
            <a:endParaRPr lang="en-US" sz="11200" dirty="0"/>
          </a:p>
          <a:p>
            <a:endParaRPr lang="en-US" sz="11200" dirty="0"/>
          </a:p>
          <a:p>
            <a:pPr marL="0" indent="0">
              <a:buNone/>
            </a:pPr>
            <a:r>
              <a:rPr lang="en-US" sz="11200" dirty="0">
                <a:hlinkClick r:id="rId2"/>
              </a:rPr>
              <a:t>updated contents</a:t>
            </a:r>
            <a:endParaRPr lang="en-US" sz="11200" dirty="0"/>
          </a:p>
          <a:p>
            <a:pPr marL="571450" indent="-571450">
              <a:buFont typeface="+mj-lt"/>
              <a:buAutoNum type="romanUcPeriod"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67320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D038248A-211C-4EEC-8401-C761B929FB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C30A849F-66D9-40C8-BEC8-35AFF8F45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2F6B505-2DAE-D861-87C6-47AA97674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9560" y="-38825"/>
            <a:ext cx="9833548" cy="1325563"/>
          </a:xfrm>
        </p:spPr>
        <p:txBody>
          <a:bodyPr anchor="b">
            <a:normAutofit/>
          </a:bodyPr>
          <a:lstStyle/>
          <a:p>
            <a:pPr algn="ctr"/>
            <a:r>
              <a:rPr lang="en-US" sz="5400" dirty="0">
                <a:solidFill>
                  <a:schemeClr val="tx2"/>
                </a:solidFill>
              </a:rPr>
              <a:t>Implementation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04542298-A2B1-480F-A11C-A40EDD19B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89890" y="0"/>
            <a:ext cx="3902110" cy="2382977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74AEB45E-B965-46A0-8557-C646B5011B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921A22C7-11AD-44B0-9BF7-6E3A458215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87049D82-B7F3-4192-8337-4BDB16955E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24A7FAD9-577C-4D2E-A3B5-C6D0A39D4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5C1E41-681B-4FA0-F8DF-B9BC050DC5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1615044"/>
            <a:ext cx="9833548" cy="488075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000" dirty="0">
                <a:solidFill>
                  <a:schemeClr val="tx2"/>
                </a:solidFill>
              </a:rPr>
              <a:t>General description of a 50 mins class:</a:t>
            </a:r>
          </a:p>
          <a:p>
            <a:pPr marL="0" indent="0">
              <a:buNone/>
            </a:pPr>
            <a:endParaRPr lang="en-US" sz="3000" dirty="0">
              <a:solidFill>
                <a:schemeClr val="tx2"/>
              </a:solidFill>
            </a:endParaRPr>
          </a:p>
          <a:p>
            <a:r>
              <a:rPr lang="en-US" sz="3000" dirty="0">
                <a:solidFill>
                  <a:schemeClr val="tx2"/>
                </a:solidFill>
              </a:rPr>
              <a:t>first 20~30mins, the instructor teaches the core concepts and use the pre-written MATLAB lives script to enrich the explanation when necessary. </a:t>
            </a:r>
          </a:p>
          <a:p>
            <a:endParaRPr lang="en-US" sz="3000" dirty="0">
              <a:solidFill>
                <a:schemeClr val="tx2"/>
              </a:solidFill>
            </a:endParaRPr>
          </a:p>
          <a:p>
            <a:r>
              <a:rPr lang="en-US" sz="3000" dirty="0">
                <a:solidFill>
                  <a:schemeClr val="tx2"/>
                </a:solidFill>
              </a:rPr>
              <a:t>rest time, students work as small groups in class to finish group worksheet, where MATLAB problems are embedded.</a:t>
            </a:r>
          </a:p>
          <a:p>
            <a:endParaRPr lang="en-US" sz="3000" dirty="0">
              <a:solidFill>
                <a:schemeClr val="tx2"/>
              </a:solidFill>
            </a:endParaRPr>
          </a:p>
          <a:p>
            <a:r>
              <a:rPr lang="en-US" sz="3000" dirty="0">
                <a:solidFill>
                  <a:schemeClr val="tx2"/>
                </a:solidFill>
              </a:rPr>
              <a:t> when finishing a block, the instructor discusses in class about coding core concepts and application projects in MATLAB from that block and students will finish them in and after the class. </a:t>
            </a:r>
          </a:p>
          <a:p>
            <a:endParaRPr lang="en-US" sz="1400" dirty="0">
              <a:solidFill>
                <a:schemeClr val="tx2"/>
              </a:solidFill>
            </a:endParaRPr>
          </a:p>
          <a:p>
            <a:pPr marL="571450" indent="-571450">
              <a:buFont typeface="+mj-lt"/>
              <a:buAutoNum type="romanUcPeriod"/>
            </a:pPr>
            <a:endParaRPr lang="en-US" sz="1400" dirty="0">
              <a:solidFill>
                <a:schemeClr val="tx2"/>
              </a:solidFill>
            </a:endParaRPr>
          </a:p>
          <a:p>
            <a:endParaRPr lang="en-US" sz="1400" dirty="0">
              <a:solidFill>
                <a:schemeClr val="tx2"/>
              </a:solidFill>
              <a:latin typeface="CMR12"/>
            </a:endParaRPr>
          </a:p>
          <a:p>
            <a:endParaRPr lang="en-US" sz="1400" dirty="0">
              <a:solidFill>
                <a:schemeClr val="tx2"/>
              </a:solidFill>
              <a:latin typeface="CMR12"/>
            </a:endParaRPr>
          </a:p>
          <a:p>
            <a:endParaRPr lang="en-US" sz="1400" dirty="0">
              <a:solidFill>
                <a:schemeClr val="tx2"/>
              </a:solidFill>
            </a:endParaRPr>
          </a:p>
          <a:p>
            <a:endParaRPr lang="en-US" sz="1400" dirty="0">
              <a:solidFill>
                <a:schemeClr val="tx2"/>
              </a:solidFill>
              <a:latin typeface="CMBX12"/>
            </a:endParaRPr>
          </a:p>
          <a:p>
            <a:endParaRPr lang="en-US" sz="1400" dirty="0">
              <a:solidFill>
                <a:schemeClr val="tx2"/>
              </a:solidFill>
              <a:latin typeface="CMBX12"/>
            </a:endParaRPr>
          </a:p>
          <a:p>
            <a:endParaRPr lang="en-US" sz="14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1400" dirty="0">
              <a:solidFill>
                <a:schemeClr val="tx2"/>
              </a:solidFill>
            </a:endParaRP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2A5C9C35-2375-49EB-B99C-17C87D42F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4682671"/>
            <a:ext cx="2898948" cy="2175328"/>
            <a:chOff x="-305" y="-1"/>
            <a:chExt cx="3832880" cy="2876136"/>
          </a:xfrm>
        </p:grpSpPr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7BE7B8C5-3FC9-47E9-B555-AFCB849A4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15B6EFE-6DC2-4A72-AC12-BCCC3638A6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AE8C1B65-6799-4DD1-B262-01901DA126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03829674-8FAF-4E90-9FB7-C6CE17839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62725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10">
            <a:extLst>
              <a:ext uri="{FF2B5EF4-FFF2-40B4-BE49-F238E27FC236}">
                <a16:creationId xmlns:a16="http://schemas.microsoft.com/office/drawing/2014/main" id="{889C5E17-24D0-4696-A3C5-A2261FB455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2">
            <a:extLst>
              <a:ext uri="{FF2B5EF4-FFF2-40B4-BE49-F238E27FC236}">
                <a16:creationId xmlns:a16="http://schemas.microsoft.com/office/drawing/2014/main" id="{6929B58F-2358-44CC-ACE5-EF1BD3C6C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0A5463-3B1C-E384-1EC0-98867C19A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5909" y="1243013"/>
            <a:ext cx="2765904" cy="4371974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tx2"/>
                </a:solidFill>
              </a:rPr>
              <a:t>1</a:t>
            </a:r>
            <a:r>
              <a:rPr lang="en-US" sz="3600" baseline="30000" dirty="0">
                <a:solidFill>
                  <a:schemeClr val="tx2"/>
                </a:solidFill>
              </a:rPr>
              <a:t>st</a:t>
            </a:r>
            <a:r>
              <a:rPr lang="en-US" sz="3600" dirty="0">
                <a:solidFill>
                  <a:schemeClr val="tx2"/>
                </a:solidFill>
              </a:rPr>
              <a:t> numerical component (in lecture)</a:t>
            </a:r>
          </a:p>
        </p:txBody>
      </p:sp>
      <p:grpSp>
        <p:nvGrpSpPr>
          <p:cNvPr id="14" name="Group 14">
            <a:extLst>
              <a:ext uri="{FF2B5EF4-FFF2-40B4-BE49-F238E27FC236}">
                <a16:creationId xmlns:a16="http://schemas.microsoft.com/office/drawing/2014/main" id="{09DA5303-A1AF-4830-806C-51FCD9618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897348" y="5285"/>
            <a:ext cx="7294653" cy="6858000"/>
            <a:chOff x="4897348" y="-5799"/>
            <a:chExt cx="7294653" cy="6858000"/>
          </a:xfrm>
        </p:grpSpPr>
        <p:sp>
          <p:nvSpPr>
            <p:cNvPr id="23" name="Freeform: Shape 15">
              <a:extLst>
                <a:ext uri="{FF2B5EF4-FFF2-40B4-BE49-F238E27FC236}">
                  <a16:creationId xmlns:a16="http://schemas.microsoft.com/office/drawing/2014/main" id="{4FAAA8C8-4EB7-45F1-BF24-3EF0F4DC44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97348" y="-5798"/>
              <a:ext cx="7294652" cy="6857999"/>
            </a:xfrm>
            <a:custGeom>
              <a:avLst/>
              <a:gdLst>
                <a:gd name="connsiteX0" fmla="*/ 7294652 w 7294652"/>
                <a:gd name="connsiteY0" fmla="*/ 6063030 h 6857999"/>
                <a:gd name="connsiteX1" fmla="*/ 7294652 w 7294652"/>
                <a:gd name="connsiteY1" fmla="*/ 6857999 h 6857999"/>
                <a:gd name="connsiteX2" fmla="*/ 6248575 w 7294652"/>
                <a:gd name="connsiteY2" fmla="*/ 6857999 h 6857999"/>
                <a:gd name="connsiteX3" fmla="*/ 6477898 w 7294652"/>
                <a:gd name="connsiteY3" fmla="*/ 6700973 h 6857999"/>
                <a:gd name="connsiteX4" fmla="*/ 6647884 w 7294652"/>
                <a:gd name="connsiteY4" fmla="*/ 6572752 h 6857999"/>
                <a:gd name="connsiteX5" fmla="*/ 6817698 w 7294652"/>
                <a:gd name="connsiteY5" fmla="*/ 6440235 h 6857999"/>
                <a:gd name="connsiteX6" fmla="*/ 7161451 w 7294652"/>
                <a:gd name="connsiteY6" fmla="*/ 6165232 h 6857999"/>
                <a:gd name="connsiteX7" fmla="*/ 1673436 w 7294652"/>
                <a:gd name="connsiteY7" fmla="*/ 0 h 6857999"/>
                <a:gd name="connsiteX8" fmla="*/ 2394951 w 7294652"/>
                <a:gd name="connsiteY8" fmla="*/ 0 h 6857999"/>
                <a:gd name="connsiteX9" fmla="*/ 2244659 w 7294652"/>
                <a:gd name="connsiteY9" fmla="*/ 100763 h 6857999"/>
                <a:gd name="connsiteX10" fmla="*/ 1743903 w 7294652"/>
                <a:gd name="connsiteY10" fmla="*/ 498975 h 6857999"/>
                <a:gd name="connsiteX11" fmla="*/ 1163821 w 7294652"/>
                <a:gd name="connsiteY11" fmla="*/ 1121514 h 6857999"/>
                <a:gd name="connsiteX12" fmla="*/ 704911 w 7294652"/>
                <a:gd name="connsiteY12" fmla="*/ 1837036 h 6857999"/>
                <a:gd name="connsiteX13" fmla="*/ 393472 w 7294652"/>
                <a:gd name="connsiteY13" fmla="*/ 2627669 h 6857999"/>
                <a:gd name="connsiteX14" fmla="*/ 280032 w 7294652"/>
                <a:gd name="connsiteY14" fmla="*/ 3472097 h 6857999"/>
                <a:gd name="connsiteX15" fmla="*/ 327813 w 7294652"/>
                <a:gd name="connsiteY15" fmla="*/ 3884602 h 6857999"/>
                <a:gd name="connsiteX16" fmla="*/ 469096 w 7294652"/>
                <a:gd name="connsiteY16" fmla="*/ 4270809 h 6857999"/>
                <a:gd name="connsiteX17" fmla="*/ 567581 w 7294652"/>
                <a:gd name="connsiteY17" fmla="*/ 4452482 h 6857999"/>
                <a:gd name="connsiteX18" fmla="*/ 680677 w 7294652"/>
                <a:gd name="connsiteY18" fmla="*/ 4628484 h 6857999"/>
                <a:gd name="connsiteX19" fmla="*/ 941928 w 7294652"/>
                <a:gd name="connsiteY19" fmla="*/ 4968628 h 6857999"/>
                <a:gd name="connsiteX20" fmla="*/ 1224665 w 7294652"/>
                <a:gd name="connsiteY20" fmla="*/ 5311349 h 6857999"/>
                <a:gd name="connsiteX21" fmla="*/ 1365259 w 7294652"/>
                <a:gd name="connsiteY21" fmla="*/ 5490273 h 6857999"/>
                <a:gd name="connsiteX22" fmla="*/ 1432808 w 7294652"/>
                <a:gd name="connsiteY22" fmla="*/ 5577931 h 6857999"/>
                <a:gd name="connsiteX23" fmla="*/ 1498980 w 7294652"/>
                <a:gd name="connsiteY23" fmla="*/ 5662148 h 6857999"/>
                <a:gd name="connsiteX24" fmla="*/ 2067548 w 7294652"/>
                <a:gd name="connsiteY24" fmla="*/ 6283312 h 6857999"/>
                <a:gd name="connsiteX25" fmla="*/ 2369879 w 7294652"/>
                <a:gd name="connsiteY25" fmla="*/ 6562782 h 6857999"/>
                <a:gd name="connsiteX26" fmla="*/ 2686645 w 7294652"/>
                <a:gd name="connsiteY26" fmla="*/ 6820598 h 6857999"/>
                <a:gd name="connsiteX27" fmla="*/ 2738907 w 7294652"/>
                <a:gd name="connsiteY27" fmla="*/ 6857999 h 6857999"/>
                <a:gd name="connsiteX28" fmla="*/ 1731787 w 7294652"/>
                <a:gd name="connsiteY28" fmla="*/ 6857999 h 6857999"/>
                <a:gd name="connsiteX29" fmla="*/ 1607949 w 7294652"/>
                <a:gd name="connsiteY29" fmla="*/ 6732770 h 6857999"/>
                <a:gd name="connsiteX30" fmla="*/ 1309057 w 7294652"/>
                <a:gd name="connsiteY30" fmla="*/ 6370109 h 6857999"/>
                <a:gd name="connsiteX31" fmla="*/ 1048147 w 7294652"/>
                <a:gd name="connsiteY31" fmla="*/ 5986138 h 6857999"/>
                <a:gd name="connsiteX32" fmla="*/ 987131 w 7294652"/>
                <a:gd name="connsiteY32" fmla="*/ 5888512 h 6857999"/>
                <a:gd name="connsiteX33" fmla="*/ 928866 w 7294652"/>
                <a:gd name="connsiteY33" fmla="*/ 5793463 h 6857999"/>
                <a:gd name="connsiteX34" fmla="*/ 813708 w 7294652"/>
                <a:gd name="connsiteY34" fmla="*/ 5609556 h 6857999"/>
                <a:gd name="connsiteX35" fmla="*/ 574972 w 7294652"/>
                <a:gd name="connsiteY35" fmla="*/ 5231598 h 6857999"/>
                <a:gd name="connsiteX36" fmla="*/ 342424 w 7294652"/>
                <a:gd name="connsiteY36" fmla="*/ 4834048 h 6857999"/>
                <a:gd name="connsiteX37" fmla="*/ 237579 w 7294652"/>
                <a:gd name="connsiteY37" fmla="*/ 4623500 h 6857999"/>
                <a:gd name="connsiteX38" fmla="*/ 148373 w 7294652"/>
                <a:gd name="connsiteY38" fmla="*/ 4404356 h 6857999"/>
                <a:gd name="connsiteX39" fmla="*/ 79623 w 7294652"/>
                <a:gd name="connsiteY39" fmla="*/ 4175762 h 6857999"/>
                <a:gd name="connsiteX40" fmla="*/ 54185 w 7294652"/>
                <a:gd name="connsiteY40" fmla="*/ 4059229 h 6857999"/>
                <a:gd name="connsiteX41" fmla="*/ 43013 w 7294652"/>
                <a:gd name="connsiteY41" fmla="*/ 4000790 h 6857999"/>
                <a:gd name="connsiteX42" fmla="*/ 33734 w 7294652"/>
                <a:gd name="connsiteY42" fmla="*/ 3942180 h 6857999"/>
                <a:gd name="connsiteX43" fmla="*/ 45 w 7294652"/>
                <a:gd name="connsiteY43" fmla="*/ 3472097 h 6857999"/>
                <a:gd name="connsiteX44" fmla="*/ 95436 w 7294652"/>
                <a:gd name="connsiteY44" fmla="*/ 2557372 h 6857999"/>
                <a:gd name="connsiteX45" fmla="*/ 382126 w 7294652"/>
                <a:gd name="connsiteY45" fmla="*/ 1680799 h 6857999"/>
                <a:gd name="connsiteX46" fmla="*/ 1457043 w 7294652"/>
                <a:gd name="connsiteY46" fmla="*/ 192176 h 6857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7294652" h="6857999">
                  <a:moveTo>
                    <a:pt x="7294652" y="6063030"/>
                  </a:moveTo>
                  <a:lnTo>
                    <a:pt x="7294652" y="6857999"/>
                  </a:lnTo>
                  <a:lnTo>
                    <a:pt x="6248575" y="6857999"/>
                  </a:lnTo>
                  <a:lnTo>
                    <a:pt x="6477898" y="6700973"/>
                  </a:lnTo>
                  <a:cubicBezTo>
                    <a:pt x="6534790" y="6659378"/>
                    <a:pt x="6591336" y="6616237"/>
                    <a:pt x="6647884" y="6572752"/>
                  </a:cubicBezTo>
                  <a:cubicBezTo>
                    <a:pt x="6704432" y="6529268"/>
                    <a:pt x="6761151" y="6485095"/>
                    <a:pt x="6817698" y="6440235"/>
                  </a:cubicBezTo>
                  <a:lnTo>
                    <a:pt x="7161451" y="6165232"/>
                  </a:lnTo>
                  <a:close/>
                  <a:moveTo>
                    <a:pt x="1673436" y="0"/>
                  </a:moveTo>
                  <a:lnTo>
                    <a:pt x="2394951" y="0"/>
                  </a:lnTo>
                  <a:lnTo>
                    <a:pt x="2244659" y="100763"/>
                  </a:lnTo>
                  <a:cubicBezTo>
                    <a:pt x="2071051" y="224086"/>
                    <a:pt x="1903860" y="356975"/>
                    <a:pt x="1743903" y="498975"/>
                  </a:cubicBezTo>
                  <a:cubicBezTo>
                    <a:pt x="1533218" y="689638"/>
                    <a:pt x="1339146" y="897902"/>
                    <a:pt x="1163821" y="1121514"/>
                  </a:cubicBezTo>
                  <a:cubicBezTo>
                    <a:pt x="988284" y="1344764"/>
                    <a:pt x="834608" y="1584376"/>
                    <a:pt x="704911" y="1837036"/>
                  </a:cubicBezTo>
                  <a:cubicBezTo>
                    <a:pt x="573950" y="2089059"/>
                    <a:pt x="469577" y="2354041"/>
                    <a:pt x="393472" y="2627669"/>
                  </a:cubicBezTo>
                  <a:cubicBezTo>
                    <a:pt x="318269" y="2902842"/>
                    <a:pt x="280119" y="3186833"/>
                    <a:pt x="280032" y="3472097"/>
                  </a:cubicBezTo>
                  <a:cubicBezTo>
                    <a:pt x="280349" y="3610956"/>
                    <a:pt x="296380" y="3749334"/>
                    <a:pt x="327813" y="3884602"/>
                  </a:cubicBezTo>
                  <a:cubicBezTo>
                    <a:pt x="360878" y="4018046"/>
                    <a:pt x="408244" y="4147540"/>
                    <a:pt x="469096" y="4270809"/>
                  </a:cubicBezTo>
                  <a:cubicBezTo>
                    <a:pt x="499175" y="4332511"/>
                    <a:pt x="532347" y="4393012"/>
                    <a:pt x="567581" y="4452482"/>
                  </a:cubicBezTo>
                  <a:cubicBezTo>
                    <a:pt x="602815" y="4511953"/>
                    <a:pt x="641144" y="4570562"/>
                    <a:pt x="680677" y="4628484"/>
                  </a:cubicBezTo>
                  <a:cubicBezTo>
                    <a:pt x="760771" y="4743985"/>
                    <a:pt x="849802" y="4856048"/>
                    <a:pt x="941928" y="4968628"/>
                  </a:cubicBezTo>
                  <a:cubicBezTo>
                    <a:pt x="1034055" y="5081206"/>
                    <a:pt x="1130994" y="5193958"/>
                    <a:pt x="1224665" y="5311349"/>
                  </a:cubicBezTo>
                  <a:cubicBezTo>
                    <a:pt x="1271987" y="5369787"/>
                    <a:pt x="1318853" y="5429429"/>
                    <a:pt x="1365259" y="5490273"/>
                  </a:cubicBezTo>
                  <a:lnTo>
                    <a:pt x="1432808" y="5577931"/>
                  </a:lnTo>
                  <a:cubicBezTo>
                    <a:pt x="1454979" y="5605947"/>
                    <a:pt x="1476121" y="5634821"/>
                    <a:pt x="1498980" y="5662148"/>
                  </a:cubicBezTo>
                  <a:cubicBezTo>
                    <a:pt x="1676323" y="5880038"/>
                    <a:pt x="1866158" y="6087441"/>
                    <a:pt x="2067548" y="6283312"/>
                  </a:cubicBezTo>
                  <a:cubicBezTo>
                    <a:pt x="2166203" y="6379907"/>
                    <a:pt x="2266974" y="6473064"/>
                    <a:pt x="2369879" y="6562782"/>
                  </a:cubicBezTo>
                  <a:cubicBezTo>
                    <a:pt x="2473005" y="6652331"/>
                    <a:pt x="2577677" y="6738957"/>
                    <a:pt x="2686645" y="6820598"/>
                  </a:cubicBezTo>
                  <a:lnTo>
                    <a:pt x="2738907" y="6857999"/>
                  </a:lnTo>
                  <a:lnTo>
                    <a:pt x="1731787" y="6857999"/>
                  </a:lnTo>
                  <a:lnTo>
                    <a:pt x="1607949" y="6732770"/>
                  </a:lnTo>
                  <a:cubicBezTo>
                    <a:pt x="1501232" y="6617903"/>
                    <a:pt x="1401421" y="6496799"/>
                    <a:pt x="1309057" y="6370109"/>
                  </a:cubicBezTo>
                  <a:cubicBezTo>
                    <a:pt x="1217103" y="6244469"/>
                    <a:pt x="1129618" y="6116590"/>
                    <a:pt x="1048147" y="5986138"/>
                  </a:cubicBezTo>
                  <a:cubicBezTo>
                    <a:pt x="1027179" y="5953825"/>
                    <a:pt x="1007414" y="5920996"/>
                    <a:pt x="987131" y="5888512"/>
                  </a:cubicBezTo>
                  <a:lnTo>
                    <a:pt x="928866" y="5793463"/>
                  </a:lnTo>
                  <a:cubicBezTo>
                    <a:pt x="891568" y="5732276"/>
                    <a:pt x="852725" y="5671260"/>
                    <a:pt x="813708" y="5609556"/>
                  </a:cubicBezTo>
                  <a:lnTo>
                    <a:pt x="574972" y="5231598"/>
                  </a:lnTo>
                  <a:cubicBezTo>
                    <a:pt x="495221" y="5103551"/>
                    <a:pt x="416158" y="4971549"/>
                    <a:pt x="342424" y="4834048"/>
                  </a:cubicBezTo>
                  <a:cubicBezTo>
                    <a:pt x="305641" y="4765298"/>
                    <a:pt x="270236" y="4695343"/>
                    <a:pt x="237579" y="4623500"/>
                  </a:cubicBezTo>
                  <a:cubicBezTo>
                    <a:pt x="204922" y="4551655"/>
                    <a:pt x="175187" y="4478607"/>
                    <a:pt x="148373" y="4404356"/>
                  </a:cubicBezTo>
                  <a:cubicBezTo>
                    <a:pt x="121561" y="4330107"/>
                    <a:pt x="99046" y="4252934"/>
                    <a:pt x="79623" y="4175762"/>
                  </a:cubicBezTo>
                  <a:cubicBezTo>
                    <a:pt x="70514" y="4136916"/>
                    <a:pt x="61577" y="4098245"/>
                    <a:pt x="54185" y="4059229"/>
                  </a:cubicBezTo>
                  <a:lnTo>
                    <a:pt x="43013" y="4000790"/>
                  </a:lnTo>
                  <a:lnTo>
                    <a:pt x="33734" y="3942180"/>
                  </a:lnTo>
                  <a:cubicBezTo>
                    <a:pt x="10461" y="3786581"/>
                    <a:pt x="-801" y="3629416"/>
                    <a:pt x="45" y="3472097"/>
                  </a:cubicBezTo>
                  <a:cubicBezTo>
                    <a:pt x="863" y="3164748"/>
                    <a:pt x="32824" y="2858275"/>
                    <a:pt x="95436" y="2557372"/>
                  </a:cubicBezTo>
                  <a:cubicBezTo>
                    <a:pt x="157549" y="2255281"/>
                    <a:pt x="253728" y="1961216"/>
                    <a:pt x="382126" y="1680799"/>
                  </a:cubicBezTo>
                  <a:cubicBezTo>
                    <a:pt x="639940" y="1120482"/>
                    <a:pt x="1015492" y="619117"/>
                    <a:pt x="1457043" y="192176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16">
              <a:extLst>
                <a:ext uri="{FF2B5EF4-FFF2-40B4-BE49-F238E27FC236}">
                  <a16:creationId xmlns:a16="http://schemas.microsoft.com/office/drawing/2014/main" id="{A77FC097-E4F2-4A45-82E8-3808FA553C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00650" y="-5799"/>
              <a:ext cx="7291350" cy="6858000"/>
            </a:xfrm>
            <a:custGeom>
              <a:avLst/>
              <a:gdLst>
                <a:gd name="connsiteX0" fmla="*/ 7291350 w 7291350"/>
                <a:gd name="connsiteY0" fmla="*/ 5718699 h 6858000"/>
                <a:gd name="connsiteX1" fmla="*/ 7291350 w 7291350"/>
                <a:gd name="connsiteY1" fmla="*/ 6806115 h 6858000"/>
                <a:gd name="connsiteX2" fmla="*/ 7224124 w 7291350"/>
                <a:gd name="connsiteY2" fmla="*/ 6858000 h 6858000"/>
                <a:gd name="connsiteX3" fmla="*/ 5607142 w 7291350"/>
                <a:gd name="connsiteY3" fmla="*/ 6858000 h 6858000"/>
                <a:gd name="connsiteX4" fmla="*/ 5736072 w 7291350"/>
                <a:gd name="connsiteY4" fmla="*/ 6801170 h 6858000"/>
                <a:gd name="connsiteX5" fmla="*/ 6949826 w 7291350"/>
                <a:gd name="connsiteY5" fmla="*/ 5983707 h 6858000"/>
                <a:gd name="connsiteX6" fmla="*/ 7220703 w 7291350"/>
                <a:gd name="connsiteY6" fmla="*/ 5773675 h 6858000"/>
                <a:gd name="connsiteX7" fmla="*/ 7218419 w 7291350"/>
                <a:gd name="connsiteY7" fmla="*/ 0 h 6858000"/>
                <a:gd name="connsiteX8" fmla="*/ 7291350 w 7291350"/>
                <a:gd name="connsiteY8" fmla="*/ 0 h 6858000"/>
                <a:gd name="connsiteX9" fmla="*/ 7291350 w 7291350"/>
                <a:gd name="connsiteY9" fmla="*/ 50138 h 6858000"/>
                <a:gd name="connsiteX10" fmla="*/ 1797607 w 7291350"/>
                <a:gd name="connsiteY10" fmla="*/ 0 h 6858000"/>
                <a:gd name="connsiteX11" fmla="*/ 3385676 w 7291350"/>
                <a:gd name="connsiteY11" fmla="*/ 0 h 6858000"/>
                <a:gd name="connsiteX12" fmla="*/ 3360567 w 7291350"/>
                <a:gd name="connsiteY12" fmla="*/ 11552 h 6858000"/>
                <a:gd name="connsiteX13" fmla="*/ 2267395 w 7291350"/>
                <a:gd name="connsiteY13" fmla="*/ 725831 h 6858000"/>
                <a:gd name="connsiteX14" fmla="*/ 1234074 w 7291350"/>
                <a:gd name="connsiteY14" fmla="*/ 2007171 h 6858000"/>
                <a:gd name="connsiteX15" fmla="*/ 859383 w 7291350"/>
                <a:gd name="connsiteY15" fmla="*/ 3498372 h 6858000"/>
                <a:gd name="connsiteX16" fmla="*/ 1479513 w 7291350"/>
                <a:gd name="connsiteY16" fmla="*/ 4883182 h 6858000"/>
                <a:gd name="connsiteX17" fmla="*/ 1791985 w 7291350"/>
                <a:gd name="connsiteY17" fmla="*/ 5322671 h 6858000"/>
                <a:gd name="connsiteX18" fmla="*/ 3397295 w 7291350"/>
                <a:gd name="connsiteY18" fmla="*/ 6784567 h 6858000"/>
                <a:gd name="connsiteX19" fmla="*/ 3590446 w 7291350"/>
                <a:gd name="connsiteY19" fmla="*/ 6858000 h 6858000"/>
                <a:gd name="connsiteX20" fmla="*/ 1970757 w 7291350"/>
                <a:gd name="connsiteY20" fmla="*/ 6858000 h 6858000"/>
                <a:gd name="connsiteX21" fmla="*/ 1735872 w 7291350"/>
                <a:gd name="connsiteY21" fmla="*/ 6627685 h 6858000"/>
                <a:gd name="connsiteX22" fmla="*/ 1080932 w 7291350"/>
                <a:gd name="connsiteY22" fmla="*/ 5805127 h 6858000"/>
                <a:gd name="connsiteX23" fmla="*/ 0 w 7291350"/>
                <a:gd name="connsiteY23" fmla="*/ 3498372 h 6858000"/>
                <a:gd name="connsiteX24" fmla="*/ 1708174 w 7291350"/>
                <a:gd name="connsiteY24" fmla="*/ 7330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7291350" h="6858000">
                  <a:moveTo>
                    <a:pt x="7291350" y="5718699"/>
                  </a:moveTo>
                  <a:lnTo>
                    <a:pt x="7291350" y="6806115"/>
                  </a:lnTo>
                  <a:lnTo>
                    <a:pt x="7224124" y="6858000"/>
                  </a:lnTo>
                  <a:lnTo>
                    <a:pt x="5607142" y="6858000"/>
                  </a:lnTo>
                  <a:lnTo>
                    <a:pt x="5736072" y="6801170"/>
                  </a:lnTo>
                  <a:cubicBezTo>
                    <a:pt x="6122313" y="6616106"/>
                    <a:pt x="6503069" y="6332805"/>
                    <a:pt x="6949826" y="5983707"/>
                  </a:cubicBezTo>
                  <a:cubicBezTo>
                    <a:pt x="7041094" y="5912378"/>
                    <a:pt x="7132358" y="5842426"/>
                    <a:pt x="7220703" y="5773675"/>
                  </a:cubicBezTo>
                  <a:close/>
                  <a:moveTo>
                    <a:pt x="7218419" y="0"/>
                  </a:moveTo>
                  <a:lnTo>
                    <a:pt x="7291350" y="0"/>
                  </a:lnTo>
                  <a:lnTo>
                    <a:pt x="7291350" y="50138"/>
                  </a:lnTo>
                  <a:close/>
                  <a:moveTo>
                    <a:pt x="1797607" y="0"/>
                  </a:moveTo>
                  <a:lnTo>
                    <a:pt x="3385676" y="0"/>
                  </a:lnTo>
                  <a:lnTo>
                    <a:pt x="3360567" y="11552"/>
                  </a:lnTo>
                  <a:cubicBezTo>
                    <a:pt x="2968013" y="202286"/>
                    <a:pt x="2600620" y="442170"/>
                    <a:pt x="2267395" y="725831"/>
                  </a:cubicBezTo>
                  <a:cubicBezTo>
                    <a:pt x="1824986" y="1104820"/>
                    <a:pt x="1477279" y="1536057"/>
                    <a:pt x="1234074" y="2007171"/>
                  </a:cubicBezTo>
                  <a:cubicBezTo>
                    <a:pt x="985368" y="2488770"/>
                    <a:pt x="859383" y="2990476"/>
                    <a:pt x="859383" y="3498372"/>
                  </a:cubicBezTo>
                  <a:cubicBezTo>
                    <a:pt x="859383" y="4010222"/>
                    <a:pt x="1060651" y="4308942"/>
                    <a:pt x="1479513" y="4883182"/>
                  </a:cubicBezTo>
                  <a:cubicBezTo>
                    <a:pt x="1580577" y="5021714"/>
                    <a:pt x="1685078" y="5164888"/>
                    <a:pt x="1791985" y="5322671"/>
                  </a:cubicBezTo>
                  <a:cubicBezTo>
                    <a:pt x="2283419" y="6046950"/>
                    <a:pt x="2796809" y="6521439"/>
                    <a:pt x="3397295" y="6784567"/>
                  </a:cubicBezTo>
                  <a:lnTo>
                    <a:pt x="3590446" y="6858000"/>
                  </a:lnTo>
                  <a:lnTo>
                    <a:pt x="1970757" y="6858000"/>
                  </a:lnTo>
                  <a:lnTo>
                    <a:pt x="1735872" y="6627685"/>
                  </a:lnTo>
                  <a:cubicBezTo>
                    <a:pt x="1502484" y="6382823"/>
                    <a:pt x="1285774" y="6107254"/>
                    <a:pt x="1080932" y="5805127"/>
                  </a:cubicBezTo>
                  <a:cubicBezTo>
                    <a:pt x="556365" y="5032027"/>
                    <a:pt x="0" y="4501616"/>
                    <a:pt x="0" y="3498372"/>
                  </a:cubicBezTo>
                  <a:cubicBezTo>
                    <a:pt x="0" y="2160829"/>
                    <a:pt x="685186" y="949872"/>
                    <a:pt x="1708174" y="7330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17">
              <a:extLst>
                <a:ext uri="{FF2B5EF4-FFF2-40B4-BE49-F238E27FC236}">
                  <a16:creationId xmlns:a16="http://schemas.microsoft.com/office/drawing/2014/main" id="{D0DF88B0-FA8A-47F5-8EAC-1880B1A51B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22894" y="-5799"/>
              <a:ext cx="7269107" cy="6858000"/>
            </a:xfrm>
            <a:custGeom>
              <a:avLst/>
              <a:gdLst>
                <a:gd name="connsiteX0" fmla="*/ 7269107 w 7269107"/>
                <a:gd name="connsiteY0" fmla="*/ 5518449 h 6858000"/>
                <a:gd name="connsiteX1" fmla="*/ 7269107 w 7269107"/>
                <a:gd name="connsiteY1" fmla="*/ 6823281 h 6858000"/>
                <a:gd name="connsiteX2" fmla="*/ 7224122 w 7269107"/>
                <a:gd name="connsiteY2" fmla="*/ 6858000 h 6858000"/>
                <a:gd name="connsiteX3" fmla="*/ 4927054 w 7269107"/>
                <a:gd name="connsiteY3" fmla="*/ 6858000 h 6858000"/>
                <a:gd name="connsiteX4" fmla="*/ 4982167 w 7269107"/>
                <a:gd name="connsiteY4" fmla="*/ 6852876 h 6858000"/>
                <a:gd name="connsiteX5" fmla="*/ 5743768 w 7269107"/>
                <a:gd name="connsiteY5" fmla="*/ 6606245 h 6858000"/>
                <a:gd name="connsiteX6" fmla="*/ 6843778 w 7269107"/>
                <a:gd name="connsiteY6" fmla="*/ 5848440 h 6858000"/>
                <a:gd name="connsiteX7" fmla="*/ 7115515 w 7269107"/>
                <a:gd name="connsiteY7" fmla="*/ 5637891 h 6858000"/>
                <a:gd name="connsiteX8" fmla="*/ 6870111 w 7269107"/>
                <a:gd name="connsiteY8" fmla="*/ 0 h 6858000"/>
                <a:gd name="connsiteX9" fmla="*/ 7269107 w 7269107"/>
                <a:gd name="connsiteY9" fmla="*/ 0 h 6858000"/>
                <a:gd name="connsiteX10" fmla="*/ 7269107 w 7269107"/>
                <a:gd name="connsiteY10" fmla="*/ 243137 h 6858000"/>
                <a:gd name="connsiteX11" fmla="*/ 7089989 w 7269107"/>
                <a:gd name="connsiteY11" fmla="*/ 119955 h 6858000"/>
                <a:gd name="connsiteX12" fmla="*/ 6952948 w 7269107"/>
                <a:gd name="connsiteY12" fmla="*/ 41521 h 6858000"/>
                <a:gd name="connsiteX13" fmla="*/ 1797606 w 7269107"/>
                <a:gd name="connsiteY13" fmla="*/ 0 h 6858000"/>
                <a:gd name="connsiteX14" fmla="*/ 3815328 w 7269107"/>
                <a:gd name="connsiteY14" fmla="*/ 0 h 6858000"/>
                <a:gd name="connsiteX15" fmla="*/ 3627371 w 7269107"/>
                <a:gd name="connsiteY15" fmla="*/ 77142 h 6858000"/>
                <a:gd name="connsiteX16" fmla="*/ 2379115 w 7269107"/>
                <a:gd name="connsiteY16" fmla="*/ 856285 h 6858000"/>
                <a:gd name="connsiteX17" fmla="*/ 1386699 w 7269107"/>
                <a:gd name="connsiteY17" fmla="*/ 2086062 h 6858000"/>
                <a:gd name="connsiteX18" fmla="*/ 1031258 w 7269107"/>
                <a:gd name="connsiteY18" fmla="*/ 3498372 h 6858000"/>
                <a:gd name="connsiteX19" fmla="*/ 1618904 w 7269107"/>
                <a:gd name="connsiteY19" fmla="*/ 4781604 h 6858000"/>
                <a:gd name="connsiteX20" fmla="*/ 1934812 w 7269107"/>
                <a:gd name="connsiteY20" fmla="*/ 5225904 h 6858000"/>
                <a:gd name="connsiteX21" fmla="*/ 3140010 w 7269107"/>
                <a:gd name="connsiteY21" fmla="*/ 6456196 h 6858000"/>
                <a:gd name="connsiteX22" fmla="*/ 4281662 w 7269107"/>
                <a:gd name="connsiteY22" fmla="*/ 6843305 h 6858000"/>
                <a:gd name="connsiteX23" fmla="*/ 4449058 w 7269107"/>
                <a:gd name="connsiteY23" fmla="*/ 6858000 h 6858000"/>
                <a:gd name="connsiteX24" fmla="*/ 1970756 w 7269107"/>
                <a:gd name="connsiteY24" fmla="*/ 6858000 h 6858000"/>
                <a:gd name="connsiteX25" fmla="*/ 1735871 w 7269107"/>
                <a:gd name="connsiteY25" fmla="*/ 6627685 h 6858000"/>
                <a:gd name="connsiteX26" fmla="*/ 1080930 w 7269107"/>
                <a:gd name="connsiteY26" fmla="*/ 5805127 h 6858000"/>
                <a:gd name="connsiteX27" fmla="*/ 0 w 7269107"/>
                <a:gd name="connsiteY27" fmla="*/ 3498372 h 6858000"/>
                <a:gd name="connsiteX28" fmla="*/ 1708172 w 7269107"/>
                <a:gd name="connsiteY28" fmla="*/ 7330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7269107" h="6858000">
                  <a:moveTo>
                    <a:pt x="7269107" y="5518449"/>
                  </a:moveTo>
                  <a:lnTo>
                    <a:pt x="7269107" y="6823281"/>
                  </a:lnTo>
                  <a:lnTo>
                    <a:pt x="7224122" y="6858000"/>
                  </a:lnTo>
                  <a:lnTo>
                    <a:pt x="4927054" y="6858000"/>
                  </a:lnTo>
                  <a:lnTo>
                    <a:pt x="4982167" y="6852876"/>
                  </a:lnTo>
                  <a:cubicBezTo>
                    <a:pt x="5236517" y="6821036"/>
                    <a:pt x="5483373" y="6740566"/>
                    <a:pt x="5743768" y="6606245"/>
                  </a:cubicBezTo>
                  <a:cubicBezTo>
                    <a:pt x="6099551" y="6422337"/>
                    <a:pt x="6452586" y="6154209"/>
                    <a:pt x="6843778" y="5848440"/>
                  </a:cubicBezTo>
                  <a:cubicBezTo>
                    <a:pt x="6935559" y="5776768"/>
                    <a:pt x="7026997" y="5706642"/>
                    <a:pt x="7115515" y="5637891"/>
                  </a:cubicBezTo>
                  <a:close/>
                  <a:moveTo>
                    <a:pt x="6870111" y="0"/>
                  </a:moveTo>
                  <a:lnTo>
                    <a:pt x="7269107" y="0"/>
                  </a:lnTo>
                  <a:lnTo>
                    <a:pt x="7269107" y="243137"/>
                  </a:lnTo>
                  <a:lnTo>
                    <a:pt x="7089989" y="119955"/>
                  </a:lnTo>
                  <a:cubicBezTo>
                    <a:pt x="7045081" y="92581"/>
                    <a:pt x="6999384" y="66425"/>
                    <a:pt x="6952948" y="41521"/>
                  </a:cubicBezTo>
                  <a:close/>
                  <a:moveTo>
                    <a:pt x="1797606" y="0"/>
                  </a:moveTo>
                  <a:lnTo>
                    <a:pt x="3815328" y="0"/>
                  </a:lnTo>
                  <a:lnTo>
                    <a:pt x="3627371" y="77142"/>
                  </a:lnTo>
                  <a:cubicBezTo>
                    <a:pt x="3175548" y="273822"/>
                    <a:pt x="2754868" y="536281"/>
                    <a:pt x="2379115" y="856285"/>
                  </a:cubicBezTo>
                  <a:cubicBezTo>
                    <a:pt x="1959736" y="1215679"/>
                    <a:pt x="1616497" y="1640901"/>
                    <a:pt x="1386699" y="2086062"/>
                  </a:cubicBezTo>
                  <a:cubicBezTo>
                    <a:pt x="1151572" y="2543083"/>
                    <a:pt x="1031258" y="3018150"/>
                    <a:pt x="1031258" y="3498372"/>
                  </a:cubicBezTo>
                  <a:cubicBezTo>
                    <a:pt x="1031258" y="3957455"/>
                    <a:pt x="1211213" y="4223692"/>
                    <a:pt x="1618904" y="4781604"/>
                  </a:cubicBezTo>
                  <a:cubicBezTo>
                    <a:pt x="1720826" y="4921339"/>
                    <a:pt x="1826186" y="5065887"/>
                    <a:pt x="1934812" y="5225904"/>
                  </a:cubicBezTo>
                  <a:cubicBezTo>
                    <a:pt x="2318957" y="5792064"/>
                    <a:pt x="2713069" y="6194600"/>
                    <a:pt x="3140010" y="6456196"/>
                  </a:cubicBezTo>
                  <a:cubicBezTo>
                    <a:pt x="3479423" y="6664512"/>
                    <a:pt x="3855769" y="6792387"/>
                    <a:pt x="4281662" y="6843305"/>
                  </a:cubicBezTo>
                  <a:lnTo>
                    <a:pt x="4449058" y="6858000"/>
                  </a:lnTo>
                  <a:lnTo>
                    <a:pt x="1970756" y="6858000"/>
                  </a:lnTo>
                  <a:lnTo>
                    <a:pt x="1735871" y="6627685"/>
                  </a:lnTo>
                  <a:cubicBezTo>
                    <a:pt x="1502482" y="6382823"/>
                    <a:pt x="1285773" y="6107254"/>
                    <a:pt x="1080930" y="5805127"/>
                  </a:cubicBezTo>
                  <a:cubicBezTo>
                    <a:pt x="556364" y="5032027"/>
                    <a:pt x="0" y="4501616"/>
                    <a:pt x="0" y="3498372"/>
                  </a:cubicBezTo>
                  <a:cubicBezTo>
                    <a:pt x="0" y="2160829"/>
                    <a:pt x="685185" y="949872"/>
                    <a:pt x="1708172" y="7330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5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3BAFF6-EC55-883E-E999-C59FABEB78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2623" y="142504"/>
            <a:ext cx="7039297" cy="671020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tx2"/>
                </a:solidFill>
              </a:rPr>
              <a:t>Interactive MATLAB live script is incorporated when teaching abstract concepts.</a:t>
            </a:r>
          </a:p>
          <a:p>
            <a:pPr marL="0" indent="0">
              <a:buNone/>
            </a:pPr>
            <a:r>
              <a:rPr lang="en-US" dirty="0">
                <a:solidFill>
                  <a:schemeClr val="tx2"/>
                </a:solidFill>
              </a:rPr>
              <a:t>One example: linear combinations and spans</a:t>
            </a:r>
          </a:p>
          <a:p>
            <a:pPr marL="0" indent="0">
              <a:buNone/>
            </a:pPr>
            <a:endParaRPr lang="en-US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2"/>
                </a:solidFill>
              </a:rPr>
              <a:t>Before:  even for good students (95/100 for tests), what does the concept really mean?</a:t>
            </a:r>
          </a:p>
          <a:p>
            <a:pPr marL="0" indent="0">
              <a:buNone/>
            </a:pPr>
            <a:r>
              <a:rPr lang="en-US" dirty="0">
                <a:solidFill>
                  <a:schemeClr val="tx2"/>
                </a:solidFill>
              </a:rPr>
              <a:t>After:  all students see what they are.</a:t>
            </a:r>
          </a:p>
          <a:p>
            <a:pPr marL="0" indent="0">
              <a:buNone/>
            </a:pPr>
            <a:endParaRPr lang="en-US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2"/>
                </a:solidFill>
              </a:rPr>
              <a:t>Abstract concepts-&gt; concrete images </a:t>
            </a:r>
          </a:p>
          <a:p>
            <a:pPr marL="0" indent="0">
              <a:buNone/>
            </a:pPr>
            <a:endParaRPr lang="en-US" sz="20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6564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889C5E17-24D0-4696-A3C5-A2261FB455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929B58F-2358-44CC-ACE5-EF1BD3C6C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0A5463-3B1C-E384-1EC0-98867C19A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079" y="1243013"/>
            <a:ext cx="2781676" cy="4371974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tx2"/>
                </a:solidFill>
              </a:rPr>
              <a:t> 2</a:t>
            </a:r>
            <a:r>
              <a:rPr lang="en-US" sz="3600" baseline="30000" dirty="0">
                <a:solidFill>
                  <a:schemeClr val="tx2"/>
                </a:solidFill>
              </a:rPr>
              <a:t>nd</a:t>
            </a:r>
            <a:r>
              <a:rPr lang="en-US" sz="3600" dirty="0">
                <a:solidFill>
                  <a:schemeClr val="tx2"/>
                </a:solidFill>
              </a:rPr>
              <a:t> numerical component ( in WS)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09DA5303-A1AF-4830-806C-51FCD9618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897348" y="5285"/>
            <a:ext cx="7294653" cy="6858000"/>
            <a:chOff x="4897348" y="-5799"/>
            <a:chExt cx="7294653" cy="6858000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4FAAA8C8-4EB7-45F1-BF24-3EF0F4DC44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97348" y="-5798"/>
              <a:ext cx="7294652" cy="6857999"/>
            </a:xfrm>
            <a:custGeom>
              <a:avLst/>
              <a:gdLst>
                <a:gd name="connsiteX0" fmla="*/ 7294652 w 7294652"/>
                <a:gd name="connsiteY0" fmla="*/ 6063030 h 6857999"/>
                <a:gd name="connsiteX1" fmla="*/ 7294652 w 7294652"/>
                <a:gd name="connsiteY1" fmla="*/ 6857999 h 6857999"/>
                <a:gd name="connsiteX2" fmla="*/ 6248575 w 7294652"/>
                <a:gd name="connsiteY2" fmla="*/ 6857999 h 6857999"/>
                <a:gd name="connsiteX3" fmla="*/ 6477898 w 7294652"/>
                <a:gd name="connsiteY3" fmla="*/ 6700973 h 6857999"/>
                <a:gd name="connsiteX4" fmla="*/ 6647884 w 7294652"/>
                <a:gd name="connsiteY4" fmla="*/ 6572752 h 6857999"/>
                <a:gd name="connsiteX5" fmla="*/ 6817698 w 7294652"/>
                <a:gd name="connsiteY5" fmla="*/ 6440235 h 6857999"/>
                <a:gd name="connsiteX6" fmla="*/ 7161451 w 7294652"/>
                <a:gd name="connsiteY6" fmla="*/ 6165232 h 6857999"/>
                <a:gd name="connsiteX7" fmla="*/ 1673436 w 7294652"/>
                <a:gd name="connsiteY7" fmla="*/ 0 h 6857999"/>
                <a:gd name="connsiteX8" fmla="*/ 2394951 w 7294652"/>
                <a:gd name="connsiteY8" fmla="*/ 0 h 6857999"/>
                <a:gd name="connsiteX9" fmla="*/ 2244659 w 7294652"/>
                <a:gd name="connsiteY9" fmla="*/ 100763 h 6857999"/>
                <a:gd name="connsiteX10" fmla="*/ 1743903 w 7294652"/>
                <a:gd name="connsiteY10" fmla="*/ 498975 h 6857999"/>
                <a:gd name="connsiteX11" fmla="*/ 1163821 w 7294652"/>
                <a:gd name="connsiteY11" fmla="*/ 1121514 h 6857999"/>
                <a:gd name="connsiteX12" fmla="*/ 704911 w 7294652"/>
                <a:gd name="connsiteY12" fmla="*/ 1837036 h 6857999"/>
                <a:gd name="connsiteX13" fmla="*/ 393472 w 7294652"/>
                <a:gd name="connsiteY13" fmla="*/ 2627669 h 6857999"/>
                <a:gd name="connsiteX14" fmla="*/ 280032 w 7294652"/>
                <a:gd name="connsiteY14" fmla="*/ 3472097 h 6857999"/>
                <a:gd name="connsiteX15" fmla="*/ 327813 w 7294652"/>
                <a:gd name="connsiteY15" fmla="*/ 3884602 h 6857999"/>
                <a:gd name="connsiteX16" fmla="*/ 469096 w 7294652"/>
                <a:gd name="connsiteY16" fmla="*/ 4270809 h 6857999"/>
                <a:gd name="connsiteX17" fmla="*/ 567581 w 7294652"/>
                <a:gd name="connsiteY17" fmla="*/ 4452482 h 6857999"/>
                <a:gd name="connsiteX18" fmla="*/ 680677 w 7294652"/>
                <a:gd name="connsiteY18" fmla="*/ 4628484 h 6857999"/>
                <a:gd name="connsiteX19" fmla="*/ 941928 w 7294652"/>
                <a:gd name="connsiteY19" fmla="*/ 4968628 h 6857999"/>
                <a:gd name="connsiteX20" fmla="*/ 1224665 w 7294652"/>
                <a:gd name="connsiteY20" fmla="*/ 5311349 h 6857999"/>
                <a:gd name="connsiteX21" fmla="*/ 1365259 w 7294652"/>
                <a:gd name="connsiteY21" fmla="*/ 5490273 h 6857999"/>
                <a:gd name="connsiteX22" fmla="*/ 1432808 w 7294652"/>
                <a:gd name="connsiteY22" fmla="*/ 5577931 h 6857999"/>
                <a:gd name="connsiteX23" fmla="*/ 1498980 w 7294652"/>
                <a:gd name="connsiteY23" fmla="*/ 5662148 h 6857999"/>
                <a:gd name="connsiteX24" fmla="*/ 2067548 w 7294652"/>
                <a:gd name="connsiteY24" fmla="*/ 6283312 h 6857999"/>
                <a:gd name="connsiteX25" fmla="*/ 2369879 w 7294652"/>
                <a:gd name="connsiteY25" fmla="*/ 6562782 h 6857999"/>
                <a:gd name="connsiteX26" fmla="*/ 2686645 w 7294652"/>
                <a:gd name="connsiteY26" fmla="*/ 6820598 h 6857999"/>
                <a:gd name="connsiteX27" fmla="*/ 2738907 w 7294652"/>
                <a:gd name="connsiteY27" fmla="*/ 6857999 h 6857999"/>
                <a:gd name="connsiteX28" fmla="*/ 1731787 w 7294652"/>
                <a:gd name="connsiteY28" fmla="*/ 6857999 h 6857999"/>
                <a:gd name="connsiteX29" fmla="*/ 1607949 w 7294652"/>
                <a:gd name="connsiteY29" fmla="*/ 6732770 h 6857999"/>
                <a:gd name="connsiteX30" fmla="*/ 1309057 w 7294652"/>
                <a:gd name="connsiteY30" fmla="*/ 6370109 h 6857999"/>
                <a:gd name="connsiteX31" fmla="*/ 1048147 w 7294652"/>
                <a:gd name="connsiteY31" fmla="*/ 5986138 h 6857999"/>
                <a:gd name="connsiteX32" fmla="*/ 987131 w 7294652"/>
                <a:gd name="connsiteY32" fmla="*/ 5888512 h 6857999"/>
                <a:gd name="connsiteX33" fmla="*/ 928866 w 7294652"/>
                <a:gd name="connsiteY33" fmla="*/ 5793463 h 6857999"/>
                <a:gd name="connsiteX34" fmla="*/ 813708 w 7294652"/>
                <a:gd name="connsiteY34" fmla="*/ 5609556 h 6857999"/>
                <a:gd name="connsiteX35" fmla="*/ 574972 w 7294652"/>
                <a:gd name="connsiteY35" fmla="*/ 5231598 h 6857999"/>
                <a:gd name="connsiteX36" fmla="*/ 342424 w 7294652"/>
                <a:gd name="connsiteY36" fmla="*/ 4834048 h 6857999"/>
                <a:gd name="connsiteX37" fmla="*/ 237579 w 7294652"/>
                <a:gd name="connsiteY37" fmla="*/ 4623500 h 6857999"/>
                <a:gd name="connsiteX38" fmla="*/ 148373 w 7294652"/>
                <a:gd name="connsiteY38" fmla="*/ 4404356 h 6857999"/>
                <a:gd name="connsiteX39" fmla="*/ 79623 w 7294652"/>
                <a:gd name="connsiteY39" fmla="*/ 4175762 h 6857999"/>
                <a:gd name="connsiteX40" fmla="*/ 54185 w 7294652"/>
                <a:gd name="connsiteY40" fmla="*/ 4059229 h 6857999"/>
                <a:gd name="connsiteX41" fmla="*/ 43013 w 7294652"/>
                <a:gd name="connsiteY41" fmla="*/ 4000790 h 6857999"/>
                <a:gd name="connsiteX42" fmla="*/ 33734 w 7294652"/>
                <a:gd name="connsiteY42" fmla="*/ 3942180 h 6857999"/>
                <a:gd name="connsiteX43" fmla="*/ 45 w 7294652"/>
                <a:gd name="connsiteY43" fmla="*/ 3472097 h 6857999"/>
                <a:gd name="connsiteX44" fmla="*/ 95436 w 7294652"/>
                <a:gd name="connsiteY44" fmla="*/ 2557372 h 6857999"/>
                <a:gd name="connsiteX45" fmla="*/ 382126 w 7294652"/>
                <a:gd name="connsiteY45" fmla="*/ 1680799 h 6857999"/>
                <a:gd name="connsiteX46" fmla="*/ 1457043 w 7294652"/>
                <a:gd name="connsiteY46" fmla="*/ 192176 h 6857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7294652" h="6857999">
                  <a:moveTo>
                    <a:pt x="7294652" y="6063030"/>
                  </a:moveTo>
                  <a:lnTo>
                    <a:pt x="7294652" y="6857999"/>
                  </a:lnTo>
                  <a:lnTo>
                    <a:pt x="6248575" y="6857999"/>
                  </a:lnTo>
                  <a:lnTo>
                    <a:pt x="6477898" y="6700973"/>
                  </a:lnTo>
                  <a:cubicBezTo>
                    <a:pt x="6534790" y="6659378"/>
                    <a:pt x="6591336" y="6616237"/>
                    <a:pt x="6647884" y="6572752"/>
                  </a:cubicBezTo>
                  <a:cubicBezTo>
                    <a:pt x="6704432" y="6529268"/>
                    <a:pt x="6761151" y="6485095"/>
                    <a:pt x="6817698" y="6440235"/>
                  </a:cubicBezTo>
                  <a:lnTo>
                    <a:pt x="7161451" y="6165232"/>
                  </a:lnTo>
                  <a:close/>
                  <a:moveTo>
                    <a:pt x="1673436" y="0"/>
                  </a:moveTo>
                  <a:lnTo>
                    <a:pt x="2394951" y="0"/>
                  </a:lnTo>
                  <a:lnTo>
                    <a:pt x="2244659" y="100763"/>
                  </a:lnTo>
                  <a:cubicBezTo>
                    <a:pt x="2071051" y="224086"/>
                    <a:pt x="1903860" y="356975"/>
                    <a:pt x="1743903" y="498975"/>
                  </a:cubicBezTo>
                  <a:cubicBezTo>
                    <a:pt x="1533218" y="689638"/>
                    <a:pt x="1339146" y="897902"/>
                    <a:pt x="1163821" y="1121514"/>
                  </a:cubicBezTo>
                  <a:cubicBezTo>
                    <a:pt x="988284" y="1344764"/>
                    <a:pt x="834608" y="1584376"/>
                    <a:pt x="704911" y="1837036"/>
                  </a:cubicBezTo>
                  <a:cubicBezTo>
                    <a:pt x="573950" y="2089059"/>
                    <a:pt x="469577" y="2354041"/>
                    <a:pt x="393472" y="2627669"/>
                  </a:cubicBezTo>
                  <a:cubicBezTo>
                    <a:pt x="318269" y="2902842"/>
                    <a:pt x="280119" y="3186833"/>
                    <a:pt x="280032" y="3472097"/>
                  </a:cubicBezTo>
                  <a:cubicBezTo>
                    <a:pt x="280349" y="3610956"/>
                    <a:pt x="296380" y="3749334"/>
                    <a:pt x="327813" y="3884602"/>
                  </a:cubicBezTo>
                  <a:cubicBezTo>
                    <a:pt x="360878" y="4018046"/>
                    <a:pt x="408244" y="4147540"/>
                    <a:pt x="469096" y="4270809"/>
                  </a:cubicBezTo>
                  <a:cubicBezTo>
                    <a:pt x="499175" y="4332511"/>
                    <a:pt x="532347" y="4393012"/>
                    <a:pt x="567581" y="4452482"/>
                  </a:cubicBezTo>
                  <a:cubicBezTo>
                    <a:pt x="602815" y="4511953"/>
                    <a:pt x="641144" y="4570562"/>
                    <a:pt x="680677" y="4628484"/>
                  </a:cubicBezTo>
                  <a:cubicBezTo>
                    <a:pt x="760771" y="4743985"/>
                    <a:pt x="849802" y="4856048"/>
                    <a:pt x="941928" y="4968628"/>
                  </a:cubicBezTo>
                  <a:cubicBezTo>
                    <a:pt x="1034055" y="5081206"/>
                    <a:pt x="1130994" y="5193958"/>
                    <a:pt x="1224665" y="5311349"/>
                  </a:cubicBezTo>
                  <a:cubicBezTo>
                    <a:pt x="1271987" y="5369787"/>
                    <a:pt x="1318853" y="5429429"/>
                    <a:pt x="1365259" y="5490273"/>
                  </a:cubicBezTo>
                  <a:lnTo>
                    <a:pt x="1432808" y="5577931"/>
                  </a:lnTo>
                  <a:cubicBezTo>
                    <a:pt x="1454979" y="5605947"/>
                    <a:pt x="1476121" y="5634821"/>
                    <a:pt x="1498980" y="5662148"/>
                  </a:cubicBezTo>
                  <a:cubicBezTo>
                    <a:pt x="1676323" y="5880038"/>
                    <a:pt x="1866158" y="6087441"/>
                    <a:pt x="2067548" y="6283312"/>
                  </a:cubicBezTo>
                  <a:cubicBezTo>
                    <a:pt x="2166203" y="6379907"/>
                    <a:pt x="2266974" y="6473064"/>
                    <a:pt x="2369879" y="6562782"/>
                  </a:cubicBezTo>
                  <a:cubicBezTo>
                    <a:pt x="2473005" y="6652331"/>
                    <a:pt x="2577677" y="6738957"/>
                    <a:pt x="2686645" y="6820598"/>
                  </a:cubicBezTo>
                  <a:lnTo>
                    <a:pt x="2738907" y="6857999"/>
                  </a:lnTo>
                  <a:lnTo>
                    <a:pt x="1731787" y="6857999"/>
                  </a:lnTo>
                  <a:lnTo>
                    <a:pt x="1607949" y="6732770"/>
                  </a:lnTo>
                  <a:cubicBezTo>
                    <a:pt x="1501232" y="6617903"/>
                    <a:pt x="1401421" y="6496799"/>
                    <a:pt x="1309057" y="6370109"/>
                  </a:cubicBezTo>
                  <a:cubicBezTo>
                    <a:pt x="1217103" y="6244469"/>
                    <a:pt x="1129618" y="6116590"/>
                    <a:pt x="1048147" y="5986138"/>
                  </a:cubicBezTo>
                  <a:cubicBezTo>
                    <a:pt x="1027179" y="5953825"/>
                    <a:pt x="1007414" y="5920996"/>
                    <a:pt x="987131" y="5888512"/>
                  </a:cubicBezTo>
                  <a:lnTo>
                    <a:pt x="928866" y="5793463"/>
                  </a:lnTo>
                  <a:cubicBezTo>
                    <a:pt x="891568" y="5732276"/>
                    <a:pt x="852725" y="5671260"/>
                    <a:pt x="813708" y="5609556"/>
                  </a:cubicBezTo>
                  <a:lnTo>
                    <a:pt x="574972" y="5231598"/>
                  </a:lnTo>
                  <a:cubicBezTo>
                    <a:pt x="495221" y="5103551"/>
                    <a:pt x="416158" y="4971549"/>
                    <a:pt x="342424" y="4834048"/>
                  </a:cubicBezTo>
                  <a:cubicBezTo>
                    <a:pt x="305641" y="4765298"/>
                    <a:pt x="270236" y="4695343"/>
                    <a:pt x="237579" y="4623500"/>
                  </a:cubicBezTo>
                  <a:cubicBezTo>
                    <a:pt x="204922" y="4551655"/>
                    <a:pt x="175187" y="4478607"/>
                    <a:pt x="148373" y="4404356"/>
                  </a:cubicBezTo>
                  <a:cubicBezTo>
                    <a:pt x="121561" y="4330107"/>
                    <a:pt x="99046" y="4252934"/>
                    <a:pt x="79623" y="4175762"/>
                  </a:cubicBezTo>
                  <a:cubicBezTo>
                    <a:pt x="70514" y="4136916"/>
                    <a:pt x="61577" y="4098245"/>
                    <a:pt x="54185" y="4059229"/>
                  </a:cubicBezTo>
                  <a:lnTo>
                    <a:pt x="43013" y="4000790"/>
                  </a:lnTo>
                  <a:lnTo>
                    <a:pt x="33734" y="3942180"/>
                  </a:lnTo>
                  <a:cubicBezTo>
                    <a:pt x="10461" y="3786581"/>
                    <a:pt x="-801" y="3629416"/>
                    <a:pt x="45" y="3472097"/>
                  </a:cubicBezTo>
                  <a:cubicBezTo>
                    <a:pt x="863" y="3164748"/>
                    <a:pt x="32824" y="2858275"/>
                    <a:pt x="95436" y="2557372"/>
                  </a:cubicBezTo>
                  <a:cubicBezTo>
                    <a:pt x="157549" y="2255281"/>
                    <a:pt x="253728" y="1961216"/>
                    <a:pt x="382126" y="1680799"/>
                  </a:cubicBezTo>
                  <a:cubicBezTo>
                    <a:pt x="639940" y="1120482"/>
                    <a:pt x="1015492" y="619117"/>
                    <a:pt x="1457043" y="192176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77FC097-E4F2-4A45-82E8-3808FA553C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00650" y="-5799"/>
              <a:ext cx="7291350" cy="6858000"/>
            </a:xfrm>
            <a:custGeom>
              <a:avLst/>
              <a:gdLst>
                <a:gd name="connsiteX0" fmla="*/ 7291350 w 7291350"/>
                <a:gd name="connsiteY0" fmla="*/ 5718699 h 6858000"/>
                <a:gd name="connsiteX1" fmla="*/ 7291350 w 7291350"/>
                <a:gd name="connsiteY1" fmla="*/ 6806115 h 6858000"/>
                <a:gd name="connsiteX2" fmla="*/ 7224124 w 7291350"/>
                <a:gd name="connsiteY2" fmla="*/ 6858000 h 6858000"/>
                <a:gd name="connsiteX3" fmla="*/ 5607142 w 7291350"/>
                <a:gd name="connsiteY3" fmla="*/ 6858000 h 6858000"/>
                <a:gd name="connsiteX4" fmla="*/ 5736072 w 7291350"/>
                <a:gd name="connsiteY4" fmla="*/ 6801170 h 6858000"/>
                <a:gd name="connsiteX5" fmla="*/ 6949826 w 7291350"/>
                <a:gd name="connsiteY5" fmla="*/ 5983707 h 6858000"/>
                <a:gd name="connsiteX6" fmla="*/ 7220703 w 7291350"/>
                <a:gd name="connsiteY6" fmla="*/ 5773675 h 6858000"/>
                <a:gd name="connsiteX7" fmla="*/ 7218419 w 7291350"/>
                <a:gd name="connsiteY7" fmla="*/ 0 h 6858000"/>
                <a:gd name="connsiteX8" fmla="*/ 7291350 w 7291350"/>
                <a:gd name="connsiteY8" fmla="*/ 0 h 6858000"/>
                <a:gd name="connsiteX9" fmla="*/ 7291350 w 7291350"/>
                <a:gd name="connsiteY9" fmla="*/ 50138 h 6858000"/>
                <a:gd name="connsiteX10" fmla="*/ 1797607 w 7291350"/>
                <a:gd name="connsiteY10" fmla="*/ 0 h 6858000"/>
                <a:gd name="connsiteX11" fmla="*/ 3385676 w 7291350"/>
                <a:gd name="connsiteY11" fmla="*/ 0 h 6858000"/>
                <a:gd name="connsiteX12" fmla="*/ 3360567 w 7291350"/>
                <a:gd name="connsiteY12" fmla="*/ 11552 h 6858000"/>
                <a:gd name="connsiteX13" fmla="*/ 2267395 w 7291350"/>
                <a:gd name="connsiteY13" fmla="*/ 725831 h 6858000"/>
                <a:gd name="connsiteX14" fmla="*/ 1234074 w 7291350"/>
                <a:gd name="connsiteY14" fmla="*/ 2007171 h 6858000"/>
                <a:gd name="connsiteX15" fmla="*/ 859383 w 7291350"/>
                <a:gd name="connsiteY15" fmla="*/ 3498372 h 6858000"/>
                <a:gd name="connsiteX16" fmla="*/ 1479513 w 7291350"/>
                <a:gd name="connsiteY16" fmla="*/ 4883182 h 6858000"/>
                <a:gd name="connsiteX17" fmla="*/ 1791985 w 7291350"/>
                <a:gd name="connsiteY17" fmla="*/ 5322671 h 6858000"/>
                <a:gd name="connsiteX18" fmla="*/ 3397295 w 7291350"/>
                <a:gd name="connsiteY18" fmla="*/ 6784567 h 6858000"/>
                <a:gd name="connsiteX19" fmla="*/ 3590446 w 7291350"/>
                <a:gd name="connsiteY19" fmla="*/ 6858000 h 6858000"/>
                <a:gd name="connsiteX20" fmla="*/ 1970757 w 7291350"/>
                <a:gd name="connsiteY20" fmla="*/ 6858000 h 6858000"/>
                <a:gd name="connsiteX21" fmla="*/ 1735872 w 7291350"/>
                <a:gd name="connsiteY21" fmla="*/ 6627685 h 6858000"/>
                <a:gd name="connsiteX22" fmla="*/ 1080932 w 7291350"/>
                <a:gd name="connsiteY22" fmla="*/ 5805127 h 6858000"/>
                <a:gd name="connsiteX23" fmla="*/ 0 w 7291350"/>
                <a:gd name="connsiteY23" fmla="*/ 3498372 h 6858000"/>
                <a:gd name="connsiteX24" fmla="*/ 1708174 w 7291350"/>
                <a:gd name="connsiteY24" fmla="*/ 7330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7291350" h="6858000">
                  <a:moveTo>
                    <a:pt x="7291350" y="5718699"/>
                  </a:moveTo>
                  <a:lnTo>
                    <a:pt x="7291350" y="6806115"/>
                  </a:lnTo>
                  <a:lnTo>
                    <a:pt x="7224124" y="6858000"/>
                  </a:lnTo>
                  <a:lnTo>
                    <a:pt x="5607142" y="6858000"/>
                  </a:lnTo>
                  <a:lnTo>
                    <a:pt x="5736072" y="6801170"/>
                  </a:lnTo>
                  <a:cubicBezTo>
                    <a:pt x="6122313" y="6616106"/>
                    <a:pt x="6503069" y="6332805"/>
                    <a:pt x="6949826" y="5983707"/>
                  </a:cubicBezTo>
                  <a:cubicBezTo>
                    <a:pt x="7041094" y="5912378"/>
                    <a:pt x="7132358" y="5842426"/>
                    <a:pt x="7220703" y="5773675"/>
                  </a:cubicBezTo>
                  <a:close/>
                  <a:moveTo>
                    <a:pt x="7218419" y="0"/>
                  </a:moveTo>
                  <a:lnTo>
                    <a:pt x="7291350" y="0"/>
                  </a:lnTo>
                  <a:lnTo>
                    <a:pt x="7291350" y="50138"/>
                  </a:lnTo>
                  <a:close/>
                  <a:moveTo>
                    <a:pt x="1797607" y="0"/>
                  </a:moveTo>
                  <a:lnTo>
                    <a:pt x="3385676" y="0"/>
                  </a:lnTo>
                  <a:lnTo>
                    <a:pt x="3360567" y="11552"/>
                  </a:lnTo>
                  <a:cubicBezTo>
                    <a:pt x="2968013" y="202286"/>
                    <a:pt x="2600620" y="442170"/>
                    <a:pt x="2267395" y="725831"/>
                  </a:cubicBezTo>
                  <a:cubicBezTo>
                    <a:pt x="1824986" y="1104820"/>
                    <a:pt x="1477279" y="1536057"/>
                    <a:pt x="1234074" y="2007171"/>
                  </a:cubicBezTo>
                  <a:cubicBezTo>
                    <a:pt x="985368" y="2488770"/>
                    <a:pt x="859383" y="2990476"/>
                    <a:pt x="859383" y="3498372"/>
                  </a:cubicBezTo>
                  <a:cubicBezTo>
                    <a:pt x="859383" y="4010222"/>
                    <a:pt x="1060651" y="4308942"/>
                    <a:pt x="1479513" y="4883182"/>
                  </a:cubicBezTo>
                  <a:cubicBezTo>
                    <a:pt x="1580577" y="5021714"/>
                    <a:pt x="1685078" y="5164888"/>
                    <a:pt x="1791985" y="5322671"/>
                  </a:cubicBezTo>
                  <a:cubicBezTo>
                    <a:pt x="2283419" y="6046950"/>
                    <a:pt x="2796809" y="6521439"/>
                    <a:pt x="3397295" y="6784567"/>
                  </a:cubicBezTo>
                  <a:lnTo>
                    <a:pt x="3590446" y="6858000"/>
                  </a:lnTo>
                  <a:lnTo>
                    <a:pt x="1970757" y="6858000"/>
                  </a:lnTo>
                  <a:lnTo>
                    <a:pt x="1735872" y="6627685"/>
                  </a:lnTo>
                  <a:cubicBezTo>
                    <a:pt x="1502484" y="6382823"/>
                    <a:pt x="1285774" y="6107254"/>
                    <a:pt x="1080932" y="5805127"/>
                  </a:cubicBezTo>
                  <a:cubicBezTo>
                    <a:pt x="556365" y="5032027"/>
                    <a:pt x="0" y="4501616"/>
                    <a:pt x="0" y="3498372"/>
                  </a:cubicBezTo>
                  <a:cubicBezTo>
                    <a:pt x="0" y="2160829"/>
                    <a:pt x="685186" y="949872"/>
                    <a:pt x="1708174" y="7330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D0DF88B0-FA8A-47F5-8EAC-1880B1A51B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22894" y="-5799"/>
              <a:ext cx="7269107" cy="6858000"/>
            </a:xfrm>
            <a:custGeom>
              <a:avLst/>
              <a:gdLst>
                <a:gd name="connsiteX0" fmla="*/ 7269107 w 7269107"/>
                <a:gd name="connsiteY0" fmla="*/ 5518449 h 6858000"/>
                <a:gd name="connsiteX1" fmla="*/ 7269107 w 7269107"/>
                <a:gd name="connsiteY1" fmla="*/ 6823281 h 6858000"/>
                <a:gd name="connsiteX2" fmla="*/ 7224122 w 7269107"/>
                <a:gd name="connsiteY2" fmla="*/ 6858000 h 6858000"/>
                <a:gd name="connsiteX3" fmla="*/ 4927054 w 7269107"/>
                <a:gd name="connsiteY3" fmla="*/ 6858000 h 6858000"/>
                <a:gd name="connsiteX4" fmla="*/ 4982167 w 7269107"/>
                <a:gd name="connsiteY4" fmla="*/ 6852876 h 6858000"/>
                <a:gd name="connsiteX5" fmla="*/ 5743768 w 7269107"/>
                <a:gd name="connsiteY5" fmla="*/ 6606245 h 6858000"/>
                <a:gd name="connsiteX6" fmla="*/ 6843778 w 7269107"/>
                <a:gd name="connsiteY6" fmla="*/ 5848440 h 6858000"/>
                <a:gd name="connsiteX7" fmla="*/ 7115515 w 7269107"/>
                <a:gd name="connsiteY7" fmla="*/ 5637891 h 6858000"/>
                <a:gd name="connsiteX8" fmla="*/ 6870111 w 7269107"/>
                <a:gd name="connsiteY8" fmla="*/ 0 h 6858000"/>
                <a:gd name="connsiteX9" fmla="*/ 7269107 w 7269107"/>
                <a:gd name="connsiteY9" fmla="*/ 0 h 6858000"/>
                <a:gd name="connsiteX10" fmla="*/ 7269107 w 7269107"/>
                <a:gd name="connsiteY10" fmla="*/ 243137 h 6858000"/>
                <a:gd name="connsiteX11" fmla="*/ 7089989 w 7269107"/>
                <a:gd name="connsiteY11" fmla="*/ 119955 h 6858000"/>
                <a:gd name="connsiteX12" fmla="*/ 6952948 w 7269107"/>
                <a:gd name="connsiteY12" fmla="*/ 41521 h 6858000"/>
                <a:gd name="connsiteX13" fmla="*/ 1797606 w 7269107"/>
                <a:gd name="connsiteY13" fmla="*/ 0 h 6858000"/>
                <a:gd name="connsiteX14" fmla="*/ 3815328 w 7269107"/>
                <a:gd name="connsiteY14" fmla="*/ 0 h 6858000"/>
                <a:gd name="connsiteX15" fmla="*/ 3627371 w 7269107"/>
                <a:gd name="connsiteY15" fmla="*/ 77142 h 6858000"/>
                <a:gd name="connsiteX16" fmla="*/ 2379115 w 7269107"/>
                <a:gd name="connsiteY16" fmla="*/ 856285 h 6858000"/>
                <a:gd name="connsiteX17" fmla="*/ 1386699 w 7269107"/>
                <a:gd name="connsiteY17" fmla="*/ 2086062 h 6858000"/>
                <a:gd name="connsiteX18" fmla="*/ 1031258 w 7269107"/>
                <a:gd name="connsiteY18" fmla="*/ 3498372 h 6858000"/>
                <a:gd name="connsiteX19" fmla="*/ 1618904 w 7269107"/>
                <a:gd name="connsiteY19" fmla="*/ 4781604 h 6858000"/>
                <a:gd name="connsiteX20" fmla="*/ 1934812 w 7269107"/>
                <a:gd name="connsiteY20" fmla="*/ 5225904 h 6858000"/>
                <a:gd name="connsiteX21" fmla="*/ 3140010 w 7269107"/>
                <a:gd name="connsiteY21" fmla="*/ 6456196 h 6858000"/>
                <a:gd name="connsiteX22" fmla="*/ 4281662 w 7269107"/>
                <a:gd name="connsiteY22" fmla="*/ 6843305 h 6858000"/>
                <a:gd name="connsiteX23" fmla="*/ 4449058 w 7269107"/>
                <a:gd name="connsiteY23" fmla="*/ 6858000 h 6858000"/>
                <a:gd name="connsiteX24" fmla="*/ 1970756 w 7269107"/>
                <a:gd name="connsiteY24" fmla="*/ 6858000 h 6858000"/>
                <a:gd name="connsiteX25" fmla="*/ 1735871 w 7269107"/>
                <a:gd name="connsiteY25" fmla="*/ 6627685 h 6858000"/>
                <a:gd name="connsiteX26" fmla="*/ 1080930 w 7269107"/>
                <a:gd name="connsiteY26" fmla="*/ 5805127 h 6858000"/>
                <a:gd name="connsiteX27" fmla="*/ 0 w 7269107"/>
                <a:gd name="connsiteY27" fmla="*/ 3498372 h 6858000"/>
                <a:gd name="connsiteX28" fmla="*/ 1708172 w 7269107"/>
                <a:gd name="connsiteY28" fmla="*/ 7330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7269107" h="6858000">
                  <a:moveTo>
                    <a:pt x="7269107" y="5518449"/>
                  </a:moveTo>
                  <a:lnTo>
                    <a:pt x="7269107" y="6823281"/>
                  </a:lnTo>
                  <a:lnTo>
                    <a:pt x="7224122" y="6858000"/>
                  </a:lnTo>
                  <a:lnTo>
                    <a:pt x="4927054" y="6858000"/>
                  </a:lnTo>
                  <a:lnTo>
                    <a:pt x="4982167" y="6852876"/>
                  </a:lnTo>
                  <a:cubicBezTo>
                    <a:pt x="5236517" y="6821036"/>
                    <a:pt x="5483373" y="6740566"/>
                    <a:pt x="5743768" y="6606245"/>
                  </a:cubicBezTo>
                  <a:cubicBezTo>
                    <a:pt x="6099551" y="6422337"/>
                    <a:pt x="6452586" y="6154209"/>
                    <a:pt x="6843778" y="5848440"/>
                  </a:cubicBezTo>
                  <a:cubicBezTo>
                    <a:pt x="6935559" y="5776768"/>
                    <a:pt x="7026997" y="5706642"/>
                    <a:pt x="7115515" y="5637891"/>
                  </a:cubicBezTo>
                  <a:close/>
                  <a:moveTo>
                    <a:pt x="6870111" y="0"/>
                  </a:moveTo>
                  <a:lnTo>
                    <a:pt x="7269107" y="0"/>
                  </a:lnTo>
                  <a:lnTo>
                    <a:pt x="7269107" y="243137"/>
                  </a:lnTo>
                  <a:lnTo>
                    <a:pt x="7089989" y="119955"/>
                  </a:lnTo>
                  <a:cubicBezTo>
                    <a:pt x="7045081" y="92581"/>
                    <a:pt x="6999384" y="66425"/>
                    <a:pt x="6952948" y="41521"/>
                  </a:cubicBezTo>
                  <a:close/>
                  <a:moveTo>
                    <a:pt x="1797606" y="0"/>
                  </a:moveTo>
                  <a:lnTo>
                    <a:pt x="3815328" y="0"/>
                  </a:lnTo>
                  <a:lnTo>
                    <a:pt x="3627371" y="77142"/>
                  </a:lnTo>
                  <a:cubicBezTo>
                    <a:pt x="3175548" y="273822"/>
                    <a:pt x="2754868" y="536281"/>
                    <a:pt x="2379115" y="856285"/>
                  </a:cubicBezTo>
                  <a:cubicBezTo>
                    <a:pt x="1959736" y="1215679"/>
                    <a:pt x="1616497" y="1640901"/>
                    <a:pt x="1386699" y="2086062"/>
                  </a:cubicBezTo>
                  <a:cubicBezTo>
                    <a:pt x="1151572" y="2543083"/>
                    <a:pt x="1031258" y="3018150"/>
                    <a:pt x="1031258" y="3498372"/>
                  </a:cubicBezTo>
                  <a:cubicBezTo>
                    <a:pt x="1031258" y="3957455"/>
                    <a:pt x="1211213" y="4223692"/>
                    <a:pt x="1618904" y="4781604"/>
                  </a:cubicBezTo>
                  <a:cubicBezTo>
                    <a:pt x="1720826" y="4921339"/>
                    <a:pt x="1826186" y="5065887"/>
                    <a:pt x="1934812" y="5225904"/>
                  </a:cubicBezTo>
                  <a:cubicBezTo>
                    <a:pt x="2318957" y="5792064"/>
                    <a:pt x="2713069" y="6194600"/>
                    <a:pt x="3140010" y="6456196"/>
                  </a:cubicBezTo>
                  <a:cubicBezTo>
                    <a:pt x="3479423" y="6664512"/>
                    <a:pt x="3855769" y="6792387"/>
                    <a:pt x="4281662" y="6843305"/>
                  </a:cubicBezTo>
                  <a:lnTo>
                    <a:pt x="4449058" y="6858000"/>
                  </a:lnTo>
                  <a:lnTo>
                    <a:pt x="1970756" y="6858000"/>
                  </a:lnTo>
                  <a:lnTo>
                    <a:pt x="1735871" y="6627685"/>
                  </a:lnTo>
                  <a:cubicBezTo>
                    <a:pt x="1502482" y="6382823"/>
                    <a:pt x="1285773" y="6107254"/>
                    <a:pt x="1080930" y="5805127"/>
                  </a:cubicBezTo>
                  <a:cubicBezTo>
                    <a:pt x="556364" y="5032027"/>
                    <a:pt x="0" y="4501616"/>
                    <a:pt x="0" y="3498372"/>
                  </a:cubicBezTo>
                  <a:cubicBezTo>
                    <a:pt x="0" y="2160829"/>
                    <a:pt x="685185" y="949872"/>
                    <a:pt x="1708172" y="7330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5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3BAFF6-EC55-883E-E999-C59FABEB78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05195" y="282039"/>
            <a:ext cx="7161205" cy="6293922"/>
          </a:xfrm>
        </p:spPr>
        <p:txBody>
          <a:bodyPr anchor="ctr">
            <a:normAutofit fontScale="85000" lnSpcReduction="10000"/>
          </a:bodyPr>
          <a:lstStyle/>
          <a:p>
            <a:pPr marL="0" indent="0">
              <a:buNone/>
            </a:pPr>
            <a:r>
              <a:rPr lang="en-US" sz="3000" dirty="0">
                <a:solidFill>
                  <a:schemeClr val="tx2"/>
                </a:solidFill>
              </a:rPr>
              <a:t>MATLAB practice problems are embedded into group worksheet during each class meeting.</a:t>
            </a:r>
          </a:p>
          <a:p>
            <a:pPr marL="0" indent="0">
              <a:buNone/>
            </a:pPr>
            <a:endParaRPr lang="en-US" sz="30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3000" dirty="0">
                <a:solidFill>
                  <a:schemeClr val="tx2"/>
                </a:solidFill>
              </a:rPr>
              <a:t>Three types of MATLAB problems:</a:t>
            </a:r>
          </a:p>
          <a:p>
            <a:pPr marL="0" indent="0">
              <a:buNone/>
            </a:pPr>
            <a:endParaRPr lang="en-US" sz="3000" dirty="0">
              <a:solidFill>
                <a:schemeClr val="tx2"/>
              </a:solidFill>
            </a:endParaRPr>
          </a:p>
          <a:p>
            <a:r>
              <a:rPr lang="en-US" sz="3000" dirty="0">
                <a:solidFill>
                  <a:schemeClr val="tx2"/>
                </a:solidFill>
              </a:rPr>
              <a:t>Compute more complicated problems that can’t be solved by hands, </a:t>
            </a:r>
            <a:r>
              <a:rPr lang="en-US" sz="3000" dirty="0">
                <a:solidFill>
                  <a:schemeClr val="tx2"/>
                </a:solidFill>
                <a:hlinkClick r:id="rId2"/>
              </a:rPr>
              <a:t>example1</a:t>
            </a:r>
            <a:endParaRPr lang="en-US" sz="3000" dirty="0">
              <a:solidFill>
                <a:schemeClr val="tx2"/>
              </a:solidFill>
            </a:endParaRPr>
          </a:p>
          <a:p>
            <a:endParaRPr lang="en-US" sz="3000" dirty="0">
              <a:solidFill>
                <a:schemeClr val="tx2"/>
              </a:solidFill>
            </a:endParaRPr>
          </a:p>
          <a:p>
            <a:r>
              <a:rPr lang="en-US" sz="3000" dirty="0">
                <a:solidFill>
                  <a:schemeClr val="tx2"/>
                </a:solidFill>
              </a:rPr>
              <a:t>Reinforce the understanding of the concepts and explore more knowledge students themselves by using MATLAB as a tool, </a:t>
            </a:r>
            <a:r>
              <a:rPr lang="en-US" sz="3000" dirty="0">
                <a:solidFill>
                  <a:schemeClr val="tx2"/>
                </a:solidFill>
                <a:hlinkClick r:id="rId3"/>
              </a:rPr>
              <a:t>example2</a:t>
            </a:r>
            <a:endParaRPr lang="en-US" sz="30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3000" dirty="0">
              <a:solidFill>
                <a:schemeClr val="tx2"/>
              </a:solidFill>
            </a:endParaRPr>
          </a:p>
          <a:p>
            <a:r>
              <a:rPr lang="en-US" sz="3000" dirty="0">
                <a:solidFill>
                  <a:schemeClr val="tx2"/>
                </a:solidFill>
              </a:rPr>
              <a:t>More visualization of abstract concepts, </a:t>
            </a:r>
            <a:r>
              <a:rPr lang="en-US" sz="3000" dirty="0">
                <a:solidFill>
                  <a:schemeClr val="tx2"/>
                </a:solidFill>
                <a:hlinkClick r:id="rId4"/>
              </a:rPr>
              <a:t>example3</a:t>
            </a:r>
            <a:endParaRPr lang="en-US" sz="3000" dirty="0">
              <a:solidFill>
                <a:schemeClr val="tx2"/>
              </a:solidFill>
            </a:endParaRPr>
          </a:p>
          <a:p>
            <a:endParaRPr lang="en-US" sz="13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1300" dirty="0">
              <a:solidFill>
                <a:schemeClr val="tx2"/>
              </a:solidFill>
              <a:latin typeface="CMR12"/>
            </a:endParaRPr>
          </a:p>
          <a:p>
            <a:pPr marL="0" indent="0">
              <a:buNone/>
            </a:pPr>
            <a:endParaRPr lang="en-US" sz="1300" dirty="0">
              <a:solidFill>
                <a:schemeClr val="tx2"/>
              </a:solidFill>
              <a:latin typeface="CMR12"/>
            </a:endParaRPr>
          </a:p>
          <a:p>
            <a:pPr marL="0" indent="0">
              <a:buNone/>
            </a:pPr>
            <a:r>
              <a:rPr lang="en-US" sz="1300" dirty="0">
                <a:solidFill>
                  <a:schemeClr val="tx2"/>
                </a:solidFill>
                <a:latin typeface="CMR12"/>
              </a:rPr>
              <a:t> </a:t>
            </a:r>
            <a:endParaRPr lang="en-US" sz="13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145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889C5E17-24D0-4696-A3C5-A2261FB455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929B58F-2358-44CC-ACE5-EF1BD3C6C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0A5463-3B1C-E384-1EC0-98867C19A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1243013"/>
            <a:ext cx="2924366" cy="4371974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tx2"/>
                </a:solidFill>
              </a:rPr>
              <a:t> 3</a:t>
            </a:r>
            <a:r>
              <a:rPr lang="en-US" sz="3600" baseline="30000" dirty="0">
                <a:solidFill>
                  <a:schemeClr val="tx2"/>
                </a:solidFill>
              </a:rPr>
              <a:t>rd</a:t>
            </a:r>
            <a:r>
              <a:rPr lang="en-US" sz="3600" dirty="0">
                <a:solidFill>
                  <a:schemeClr val="tx2"/>
                </a:solidFill>
              </a:rPr>
              <a:t> numerical component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09DA5303-A1AF-4830-806C-51FCD9618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897348" y="5285"/>
            <a:ext cx="7294653" cy="6858000"/>
            <a:chOff x="4897348" y="-5799"/>
            <a:chExt cx="7294653" cy="6858000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4FAAA8C8-4EB7-45F1-BF24-3EF0F4DC44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97348" y="-5798"/>
              <a:ext cx="7294652" cy="6857999"/>
            </a:xfrm>
            <a:custGeom>
              <a:avLst/>
              <a:gdLst>
                <a:gd name="connsiteX0" fmla="*/ 7294652 w 7294652"/>
                <a:gd name="connsiteY0" fmla="*/ 6063030 h 6857999"/>
                <a:gd name="connsiteX1" fmla="*/ 7294652 w 7294652"/>
                <a:gd name="connsiteY1" fmla="*/ 6857999 h 6857999"/>
                <a:gd name="connsiteX2" fmla="*/ 6248575 w 7294652"/>
                <a:gd name="connsiteY2" fmla="*/ 6857999 h 6857999"/>
                <a:gd name="connsiteX3" fmla="*/ 6477898 w 7294652"/>
                <a:gd name="connsiteY3" fmla="*/ 6700973 h 6857999"/>
                <a:gd name="connsiteX4" fmla="*/ 6647884 w 7294652"/>
                <a:gd name="connsiteY4" fmla="*/ 6572752 h 6857999"/>
                <a:gd name="connsiteX5" fmla="*/ 6817698 w 7294652"/>
                <a:gd name="connsiteY5" fmla="*/ 6440235 h 6857999"/>
                <a:gd name="connsiteX6" fmla="*/ 7161451 w 7294652"/>
                <a:gd name="connsiteY6" fmla="*/ 6165232 h 6857999"/>
                <a:gd name="connsiteX7" fmla="*/ 1673436 w 7294652"/>
                <a:gd name="connsiteY7" fmla="*/ 0 h 6857999"/>
                <a:gd name="connsiteX8" fmla="*/ 2394951 w 7294652"/>
                <a:gd name="connsiteY8" fmla="*/ 0 h 6857999"/>
                <a:gd name="connsiteX9" fmla="*/ 2244659 w 7294652"/>
                <a:gd name="connsiteY9" fmla="*/ 100763 h 6857999"/>
                <a:gd name="connsiteX10" fmla="*/ 1743903 w 7294652"/>
                <a:gd name="connsiteY10" fmla="*/ 498975 h 6857999"/>
                <a:gd name="connsiteX11" fmla="*/ 1163821 w 7294652"/>
                <a:gd name="connsiteY11" fmla="*/ 1121514 h 6857999"/>
                <a:gd name="connsiteX12" fmla="*/ 704911 w 7294652"/>
                <a:gd name="connsiteY12" fmla="*/ 1837036 h 6857999"/>
                <a:gd name="connsiteX13" fmla="*/ 393472 w 7294652"/>
                <a:gd name="connsiteY13" fmla="*/ 2627669 h 6857999"/>
                <a:gd name="connsiteX14" fmla="*/ 280032 w 7294652"/>
                <a:gd name="connsiteY14" fmla="*/ 3472097 h 6857999"/>
                <a:gd name="connsiteX15" fmla="*/ 327813 w 7294652"/>
                <a:gd name="connsiteY15" fmla="*/ 3884602 h 6857999"/>
                <a:gd name="connsiteX16" fmla="*/ 469096 w 7294652"/>
                <a:gd name="connsiteY16" fmla="*/ 4270809 h 6857999"/>
                <a:gd name="connsiteX17" fmla="*/ 567581 w 7294652"/>
                <a:gd name="connsiteY17" fmla="*/ 4452482 h 6857999"/>
                <a:gd name="connsiteX18" fmla="*/ 680677 w 7294652"/>
                <a:gd name="connsiteY18" fmla="*/ 4628484 h 6857999"/>
                <a:gd name="connsiteX19" fmla="*/ 941928 w 7294652"/>
                <a:gd name="connsiteY19" fmla="*/ 4968628 h 6857999"/>
                <a:gd name="connsiteX20" fmla="*/ 1224665 w 7294652"/>
                <a:gd name="connsiteY20" fmla="*/ 5311349 h 6857999"/>
                <a:gd name="connsiteX21" fmla="*/ 1365259 w 7294652"/>
                <a:gd name="connsiteY21" fmla="*/ 5490273 h 6857999"/>
                <a:gd name="connsiteX22" fmla="*/ 1432808 w 7294652"/>
                <a:gd name="connsiteY22" fmla="*/ 5577931 h 6857999"/>
                <a:gd name="connsiteX23" fmla="*/ 1498980 w 7294652"/>
                <a:gd name="connsiteY23" fmla="*/ 5662148 h 6857999"/>
                <a:gd name="connsiteX24" fmla="*/ 2067548 w 7294652"/>
                <a:gd name="connsiteY24" fmla="*/ 6283312 h 6857999"/>
                <a:gd name="connsiteX25" fmla="*/ 2369879 w 7294652"/>
                <a:gd name="connsiteY25" fmla="*/ 6562782 h 6857999"/>
                <a:gd name="connsiteX26" fmla="*/ 2686645 w 7294652"/>
                <a:gd name="connsiteY26" fmla="*/ 6820598 h 6857999"/>
                <a:gd name="connsiteX27" fmla="*/ 2738907 w 7294652"/>
                <a:gd name="connsiteY27" fmla="*/ 6857999 h 6857999"/>
                <a:gd name="connsiteX28" fmla="*/ 1731787 w 7294652"/>
                <a:gd name="connsiteY28" fmla="*/ 6857999 h 6857999"/>
                <a:gd name="connsiteX29" fmla="*/ 1607949 w 7294652"/>
                <a:gd name="connsiteY29" fmla="*/ 6732770 h 6857999"/>
                <a:gd name="connsiteX30" fmla="*/ 1309057 w 7294652"/>
                <a:gd name="connsiteY30" fmla="*/ 6370109 h 6857999"/>
                <a:gd name="connsiteX31" fmla="*/ 1048147 w 7294652"/>
                <a:gd name="connsiteY31" fmla="*/ 5986138 h 6857999"/>
                <a:gd name="connsiteX32" fmla="*/ 987131 w 7294652"/>
                <a:gd name="connsiteY32" fmla="*/ 5888512 h 6857999"/>
                <a:gd name="connsiteX33" fmla="*/ 928866 w 7294652"/>
                <a:gd name="connsiteY33" fmla="*/ 5793463 h 6857999"/>
                <a:gd name="connsiteX34" fmla="*/ 813708 w 7294652"/>
                <a:gd name="connsiteY34" fmla="*/ 5609556 h 6857999"/>
                <a:gd name="connsiteX35" fmla="*/ 574972 w 7294652"/>
                <a:gd name="connsiteY35" fmla="*/ 5231598 h 6857999"/>
                <a:gd name="connsiteX36" fmla="*/ 342424 w 7294652"/>
                <a:gd name="connsiteY36" fmla="*/ 4834048 h 6857999"/>
                <a:gd name="connsiteX37" fmla="*/ 237579 w 7294652"/>
                <a:gd name="connsiteY37" fmla="*/ 4623500 h 6857999"/>
                <a:gd name="connsiteX38" fmla="*/ 148373 w 7294652"/>
                <a:gd name="connsiteY38" fmla="*/ 4404356 h 6857999"/>
                <a:gd name="connsiteX39" fmla="*/ 79623 w 7294652"/>
                <a:gd name="connsiteY39" fmla="*/ 4175762 h 6857999"/>
                <a:gd name="connsiteX40" fmla="*/ 54185 w 7294652"/>
                <a:gd name="connsiteY40" fmla="*/ 4059229 h 6857999"/>
                <a:gd name="connsiteX41" fmla="*/ 43013 w 7294652"/>
                <a:gd name="connsiteY41" fmla="*/ 4000790 h 6857999"/>
                <a:gd name="connsiteX42" fmla="*/ 33734 w 7294652"/>
                <a:gd name="connsiteY42" fmla="*/ 3942180 h 6857999"/>
                <a:gd name="connsiteX43" fmla="*/ 45 w 7294652"/>
                <a:gd name="connsiteY43" fmla="*/ 3472097 h 6857999"/>
                <a:gd name="connsiteX44" fmla="*/ 95436 w 7294652"/>
                <a:gd name="connsiteY44" fmla="*/ 2557372 h 6857999"/>
                <a:gd name="connsiteX45" fmla="*/ 382126 w 7294652"/>
                <a:gd name="connsiteY45" fmla="*/ 1680799 h 6857999"/>
                <a:gd name="connsiteX46" fmla="*/ 1457043 w 7294652"/>
                <a:gd name="connsiteY46" fmla="*/ 192176 h 6857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7294652" h="6857999">
                  <a:moveTo>
                    <a:pt x="7294652" y="6063030"/>
                  </a:moveTo>
                  <a:lnTo>
                    <a:pt x="7294652" y="6857999"/>
                  </a:lnTo>
                  <a:lnTo>
                    <a:pt x="6248575" y="6857999"/>
                  </a:lnTo>
                  <a:lnTo>
                    <a:pt x="6477898" y="6700973"/>
                  </a:lnTo>
                  <a:cubicBezTo>
                    <a:pt x="6534790" y="6659378"/>
                    <a:pt x="6591336" y="6616237"/>
                    <a:pt x="6647884" y="6572752"/>
                  </a:cubicBezTo>
                  <a:cubicBezTo>
                    <a:pt x="6704432" y="6529268"/>
                    <a:pt x="6761151" y="6485095"/>
                    <a:pt x="6817698" y="6440235"/>
                  </a:cubicBezTo>
                  <a:lnTo>
                    <a:pt x="7161451" y="6165232"/>
                  </a:lnTo>
                  <a:close/>
                  <a:moveTo>
                    <a:pt x="1673436" y="0"/>
                  </a:moveTo>
                  <a:lnTo>
                    <a:pt x="2394951" y="0"/>
                  </a:lnTo>
                  <a:lnTo>
                    <a:pt x="2244659" y="100763"/>
                  </a:lnTo>
                  <a:cubicBezTo>
                    <a:pt x="2071051" y="224086"/>
                    <a:pt x="1903860" y="356975"/>
                    <a:pt x="1743903" y="498975"/>
                  </a:cubicBezTo>
                  <a:cubicBezTo>
                    <a:pt x="1533218" y="689638"/>
                    <a:pt x="1339146" y="897902"/>
                    <a:pt x="1163821" y="1121514"/>
                  </a:cubicBezTo>
                  <a:cubicBezTo>
                    <a:pt x="988284" y="1344764"/>
                    <a:pt x="834608" y="1584376"/>
                    <a:pt x="704911" y="1837036"/>
                  </a:cubicBezTo>
                  <a:cubicBezTo>
                    <a:pt x="573950" y="2089059"/>
                    <a:pt x="469577" y="2354041"/>
                    <a:pt x="393472" y="2627669"/>
                  </a:cubicBezTo>
                  <a:cubicBezTo>
                    <a:pt x="318269" y="2902842"/>
                    <a:pt x="280119" y="3186833"/>
                    <a:pt x="280032" y="3472097"/>
                  </a:cubicBezTo>
                  <a:cubicBezTo>
                    <a:pt x="280349" y="3610956"/>
                    <a:pt x="296380" y="3749334"/>
                    <a:pt x="327813" y="3884602"/>
                  </a:cubicBezTo>
                  <a:cubicBezTo>
                    <a:pt x="360878" y="4018046"/>
                    <a:pt x="408244" y="4147540"/>
                    <a:pt x="469096" y="4270809"/>
                  </a:cubicBezTo>
                  <a:cubicBezTo>
                    <a:pt x="499175" y="4332511"/>
                    <a:pt x="532347" y="4393012"/>
                    <a:pt x="567581" y="4452482"/>
                  </a:cubicBezTo>
                  <a:cubicBezTo>
                    <a:pt x="602815" y="4511953"/>
                    <a:pt x="641144" y="4570562"/>
                    <a:pt x="680677" y="4628484"/>
                  </a:cubicBezTo>
                  <a:cubicBezTo>
                    <a:pt x="760771" y="4743985"/>
                    <a:pt x="849802" y="4856048"/>
                    <a:pt x="941928" y="4968628"/>
                  </a:cubicBezTo>
                  <a:cubicBezTo>
                    <a:pt x="1034055" y="5081206"/>
                    <a:pt x="1130994" y="5193958"/>
                    <a:pt x="1224665" y="5311349"/>
                  </a:cubicBezTo>
                  <a:cubicBezTo>
                    <a:pt x="1271987" y="5369787"/>
                    <a:pt x="1318853" y="5429429"/>
                    <a:pt x="1365259" y="5490273"/>
                  </a:cubicBezTo>
                  <a:lnTo>
                    <a:pt x="1432808" y="5577931"/>
                  </a:lnTo>
                  <a:cubicBezTo>
                    <a:pt x="1454979" y="5605947"/>
                    <a:pt x="1476121" y="5634821"/>
                    <a:pt x="1498980" y="5662148"/>
                  </a:cubicBezTo>
                  <a:cubicBezTo>
                    <a:pt x="1676323" y="5880038"/>
                    <a:pt x="1866158" y="6087441"/>
                    <a:pt x="2067548" y="6283312"/>
                  </a:cubicBezTo>
                  <a:cubicBezTo>
                    <a:pt x="2166203" y="6379907"/>
                    <a:pt x="2266974" y="6473064"/>
                    <a:pt x="2369879" y="6562782"/>
                  </a:cubicBezTo>
                  <a:cubicBezTo>
                    <a:pt x="2473005" y="6652331"/>
                    <a:pt x="2577677" y="6738957"/>
                    <a:pt x="2686645" y="6820598"/>
                  </a:cubicBezTo>
                  <a:lnTo>
                    <a:pt x="2738907" y="6857999"/>
                  </a:lnTo>
                  <a:lnTo>
                    <a:pt x="1731787" y="6857999"/>
                  </a:lnTo>
                  <a:lnTo>
                    <a:pt x="1607949" y="6732770"/>
                  </a:lnTo>
                  <a:cubicBezTo>
                    <a:pt x="1501232" y="6617903"/>
                    <a:pt x="1401421" y="6496799"/>
                    <a:pt x="1309057" y="6370109"/>
                  </a:cubicBezTo>
                  <a:cubicBezTo>
                    <a:pt x="1217103" y="6244469"/>
                    <a:pt x="1129618" y="6116590"/>
                    <a:pt x="1048147" y="5986138"/>
                  </a:cubicBezTo>
                  <a:cubicBezTo>
                    <a:pt x="1027179" y="5953825"/>
                    <a:pt x="1007414" y="5920996"/>
                    <a:pt x="987131" y="5888512"/>
                  </a:cubicBezTo>
                  <a:lnTo>
                    <a:pt x="928866" y="5793463"/>
                  </a:lnTo>
                  <a:cubicBezTo>
                    <a:pt x="891568" y="5732276"/>
                    <a:pt x="852725" y="5671260"/>
                    <a:pt x="813708" y="5609556"/>
                  </a:cubicBezTo>
                  <a:lnTo>
                    <a:pt x="574972" y="5231598"/>
                  </a:lnTo>
                  <a:cubicBezTo>
                    <a:pt x="495221" y="5103551"/>
                    <a:pt x="416158" y="4971549"/>
                    <a:pt x="342424" y="4834048"/>
                  </a:cubicBezTo>
                  <a:cubicBezTo>
                    <a:pt x="305641" y="4765298"/>
                    <a:pt x="270236" y="4695343"/>
                    <a:pt x="237579" y="4623500"/>
                  </a:cubicBezTo>
                  <a:cubicBezTo>
                    <a:pt x="204922" y="4551655"/>
                    <a:pt x="175187" y="4478607"/>
                    <a:pt x="148373" y="4404356"/>
                  </a:cubicBezTo>
                  <a:cubicBezTo>
                    <a:pt x="121561" y="4330107"/>
                    <a:pt x="99046" y="4252934"/>
                    <a:pt x="79623" y="4175762"/>
                  </a:cubicBezTo>
                  <a:cubicBezTo>
                    <a:pt x="70514" y="4136916"/>
                    <a:pt x="61577" y="4098245"/>
                    <a:pt x="54185" y="4059229"/>
                  </a:cubicBezTo>
                  <a:lnTo>
                    <a:pt x="43013" y="4000790"/>
                  </a:lnTo>
                  <a:lnTo>
                    <a:pt x="33734" y="3942180"/>
                  </a:lnTo>
                  <a:cubicBezTo>
                    <a:pt x="10461" y="3786581"/>
                    <a:pt x="-801" y="3629416"/>
                    <a:pt x="45" y="3472097"/>
                  </a:cubicBezTo>
                  <a:cubicBezTo>
                    <a:pt x="863" y="3164748"/>
                    <a:pt x="32824" y="2858275"/>
                    <a:pt x="95436" y="2557372"/>
                  </a:cubicBezTo>
                  <a:cubicBezTo>
                    <a:pt x="157549" y="2255281"/>
                    <a:pt x="253728" y="1961216"/>
                    <a:pt x="382126" y="1680799"/>
                  </a:cubicBezTo>
                  <a:cubicBezTo>
                    <a:pt x="639940" y="1120482"/>
                    <a:pt x="1015492" y="619117"/>
                    <a:pt x="1457043" y="192176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77FC097-E4F2-4A45-82E8-3808FA553C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00650" y="-5799"/>
              <a:ext cx="7291350" cy="6858000"/>
            </a:xfrm>
            <a:custGeom>
              <a:avLst/>
              <a:gdLst>
                <a:gd name="connsiteX0" fmla="*/ 7291350 w 7291350"/>
                <a:gd name="connsiteY0" fmla="*/ 5718699 h 6858000"/>
                <a:gd name="connsiteX1" fmla="*/ 7291350 w 7291350"/>
                <a:gd name="connsiteY1" fmla="*/ 6806115 h 6858000"/>
                <a:gd name="connsiteX2" fmla="*/ 7224124 w 7291350"/>
                <a:gd name="connsiteY2" fmla="*/ 6858000 h 6858000"/>
                <a:gd name="connsiteX3" fmla="*/ 5607142 w 7291350"/>
                <a:gd name="connsiteY3" fmla="*/ 6858000 h 6858000"/>
                <a:gd name="connsiteX4" fmla="*/ 5736072 w 7291350"/>
                <a:gd name="connsiteY4" fmla="*/ 6801170 h 6858000"/>
                <a:gd name="connsiteX5" fmla="*/ 6949826 w 7291350"/>
                <a:gd name="connsiteY5" fmla="*/ 5983707 h 6858000"/>
                <a:gd name="connsiteX6" fmla="*/ 7220703 w 7291350"/>
                <a:gd name="connsiteY6" fmla="*/ 5773675 h 6858000"/>
                <a:gd name="connsiteX7" fmla="*/ 7218419 w 7291350"/>
                <a:gd name="connsiteY7" fmla="*/ 0 h 6858000"/>
                <a:gd name="connsiteX8" fmla="*/ 7291350 w 7291350"/>
                <a:gd name="connsiteY8" fmla="*/ 0 h 6858000"/>
                <a:gd name="connsiteX9" fmla="*/ 7291350 w 7291350"/>
                <a:gd name="connsiteY9" fmla="*/ 50138 h 6858000"/>
                <a:gd name="connsiteX10" fmla="*/ 1797607 w 7291350"/>
                <a:gd name="connsiteY10" fmla="*/ 0 h 6858000"/>
                <a:gd name="connsiteX11" fmla="*/ 3385676 w 7291350"/>
                <a:gd name="connsiteY11" fmla="*/ 0 h 6858000"/>
                <a:gd name="connsiteX12" fmla="*/ 3360567 w 7291350"/>
                <a:gd name="connsiteY12" fmla="*/ 11552 h 6858000"/>
                <a:gd name="connsiteX13" fmla="*/ 2267395 w 7291350"/>
                <a:gd name="connsiteY13" fmla="*/ 725831 h 6858000"/>
                <a:gd name="connsiteX14" fmla="*/ 1234074 w 7291350"/>
                <a:gd name="connsiteY14" fmla="*/ 2007171 h 6858000"/>
                <a:gd name="connsiteX15" fmla="*/ 859383 w 7291350"/>
                <a:gd name="connsiteY15" fmla="*/ 3498372 h 6858000"/>
                <a:gd name="connsiteX16" fmla="*/ 1479513 w 7291350"/>
                <a:gd name="connsiteY16" fmla="*/ 4883182 h 6858000"/>
                <a:gd name="connsiteX17" fmla="*/ 1791985 w 7291350"/>
                <a:gd name="connsiteY17" fmla="*/ 5322671 h 6858000"/>
                <a:gd name="connsiteX18" fmla="*/ 3397295 w 7291350"/>
                <a:gd name="connsiteY18" fmla="*/ 6784567 h 6858000"/>
                <a:gd name="connsiteX19" fmla="*/ 3590446 w 7291350"/>
                <a:gd name="connsiteY19" fmla="*/ 6858000 h 6858000"/>
                <a:gd name="connsiteX20" fmla="*/ 1970757 w 7291350"/>
                <a:gd name="connsiteY20" fmla="*/ 6858000 h 6858000"/>
                <a:gd name="connsiteX21" fmla="*/ 1735872 w 7291350"/>
                <a:gd name="connsiteY21" fmla="*/ 6627685 h 6858000"/>
                <a:gd name="connsiteX22" fmla="*/ 1080932 w 7291350"/>
                <a:gd name="connsiteY22" fmla="*/ 5805127 h 6858000"/>
                <a:gd name="connsiteX23" fmla="*/ 0 w 7291350"/>
                <a:gd name="connsiteY23" fmla="*/ 3498372 h 6858000"/>
                <a:gd name="connsiteX24" fmla="*/ 1708174 w 7291350"/>
                <a:gd name="connsiteY24" fmla="*/ 7330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7291350" h="6858000">
                  <a:moveTo>
                    <a:pt x="7291350" y="5718699"/>
                  </a:moveTo>
                  <a:lnTo>
                    <a:pt x="7291350" y="6806115"/>
                  </a:lnTo>
                  <a:lnTo>
                    <a:pt x="7224124" y="6858000"/>
                  </a:lnTo>
                  <a:lnTo>
                    <a:pt x="5607142" y="6858000"/>
                  </a:lnTo>
                  <a:lnTo>
                    <a:pt x="5736072" y="6801170"/>
                  </a:lnTo>
                  <a:cubicBezTo>
                    <a:pt x="6122313" y="6616106"/>
                    <a:pt x="6503069" y="6332805"/>
                    <a:pt x="6949826" y="5983707"/>
                  </a:cubicBezTo>
                  <a:cubicBezTo>
                    <a:pt x="7041094" y="5912378"/>
                    <a:pt x="7132358" y="5842426"/>
                    <a:pt x="7220703" y="5773675"/>
                  </a:cubicBezTo>
                  <a:close/>
                  <a:moveTo>
                    <a:pt x="7218419" y="0"/>
                  </a:moveTo>
                  <a:lnTo>
                    <a:pt x="7291350" y="0"/>
                  </a:lnTo>
                  <a:lnTo>
                    <a:pt x="7291350" y="50138"/>
                  </a:lnTo>
                  <a:close/>
                  <a:moveTo>
                    <a:pt x="1797607" y="0"/>
                  </a:moveTo>
                  <a:lnTo>
                    <a:pt x="3385676" y="0"/>
                  </a:lnTo>
                  <a:lnTo>
                    <a:pt x="3360567" y="11552"/>
                  </a:lnTo>
                  <a:cubicBezTo>
                    <a:pt x="2968013" y="202286"/>
                    <a:pt x="2600620" y="442170"/>
                    <a:pt x="2267395" y="725831"/>
                  </a:cubicBezTo>
                  <a:cubicBezTo>
                    <a:pt x="1824986" y="1104820"/>
                    <a:pt x="1477279" y="1536057"/>
                    <a:pt x="1234074" y="2007171"/>
                  </a:cubicBezTo>
                  <a:cubicBezTo>
                    <a:pt x="985368" y="2488770"/>
                    <a:pt x="859383" y="2990476"/>
                    <a:pt x="859383" y="3498372"/>
                  </a:cubicBezTo>
                  <a:cubicBezTo>
                    <a:pt x="859383" y="4010222"/>
                    <a:pt x="1060651" y="4308942"/>
                    <a:pt x="1479513" y="4883182"/>
                  </a:cubicBezTo>
                  <a:cubicBezTo>
                    <a:pt x="1580577" y="5021714"/>
                    <a:pt x="1685078" y="5164888"/>
                    <a:pt x="1791985" y="5322671"/>
                  </a:cubicBezTo>
                  <a:cubicBezTo>
                    <a:pt x="2283419" y="6046950"/>
                    <a:pt x="2796809" y="6521439"/>
                    <a:pt x="3397295" y="6784567"/>
                  </a:cubicBezTo>
                  <a:lnTo>
                    <a:pt x="3590446" y="6858000"/>
                  </a:lnTo>
                  <a:lnTo>
                    <a:pt x="1970757" y="6858000"/>
                  </a:lnTo>
                  <a:lnTo>
                    <a:pt x="1735872" y="6627685"/>
                  </a:lnTo>
                  <a:cubicBezTo>
                    <a:pt x="1502484" y="6382823"/>
                    <a:pt x="1285774" y="6107254"/>
                    <a:pt x="1080932" y="5805127"/>
                  </a:cubicBezTo>
                  <a:cubicBezTo>
                    <a:pt x="556365" y="5032027"/>
                    <a:pt x="0" y="4501616"/>
                    <a:pt x="0" y="3498372"/>
                  </a:cubicBezTo>
                  <a:cubicBezTo>
                    <a:pt x="0" y="2160829"/>
                    <a:pt x="685186" y="949872"/>
                    <a:pt x="1708174" y="7330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D0DF88B0-FA8A-47F5-8EAC-1880B1A51B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22894" y="-5799"/>
              <a:ext cx="7269107" cy="6858000"/>
            </a:xfrm>
            <a:custGeom>
              <a:avLst/>
              <a:gdLst>
                <a:gd name="connsiteX0" fmla="*/ 7269107 w 7269107"/>
                <a:gd name="connsiteY0" fmla="*/ 5518449 h 6858000"/>
                <a:gd name="connsiteX1" fmla="*/ 7269107 w 7269107"/>
                <a:gd name="connsiteY1" fmla="*/ 6823281 h 6858000"/>
                <a:gd name="connsiteX2" fmla="*/ 7224122 w 7269107"/>
                <a:gd name="connsiteY2" fmla="*/ 6858000 h 6858000"/>
                <a:gd name="connsiteX3" fmla="*/ 4927054 w 7269107"/>
                <a:gd name="connsiteY3" fmla="*/ 6858000 h 6858000"/>
                <a:gd name="connsiteX4" fmla="*/ 4982167 w 7269107"/>
                <a:gd name="connsiteY4" fmla="*/ 6852876 h 6858000"/>
                <a:gd name="connsiteX5" fmla="*/ 5743768 w 7269107"/>
                <a:gd name="connsiteY5" fmla="*/ 6606245 h 6858000"/>
                <a:gd name="connsiteX6" fmla="*/ 6843778 w 7269107"/>
                <a:gd name="connsiteY6" fmla="*/ 5848440 h 6858000"/>
                <a:gd name="connsiteX7" fmla="*/ 7115515 w 7269107"/>
                <a:gd name="connsiteY7" fmla="*/ 5637891 h 6858000"/>
                <a:gd name="connsiteX8" fmla="*/ 6870111 w 7269107"/>
                <a:gd name="connsiteY8" fmla="*/ 0 h 6858000"/>
                <a:gd name="connsiteX9" fmla="*/ 7269107 w 7269107"/>
                <a:gd name="connsiteY9" fmla="*/ 0 h 6858000"/>
                <a:gd name="connsiteX10" fmla="*/ 7269107 w 7269107"/>
                <a:gd name="connsiteY10" fmla="*/ 243137 h 6858000"/>
                <a:gd name="connsiteX11" fmla="*/ 7089989 w 7269107"/>
                <a:gd name="connsiteY11" fmla="*/ 119955 h 6858000"/>
                <a:gd name="connsiteX12" fmla="*/ 6952948 w 7269107"/>
                <a:gd name="connsiteY12" fmla="*/ 41521 h 6858000"/>
                <a:gd name="connsiteX13" fmla="*/ 1797606 w 7269107"/>
                <a:gd name="connsiteY13" fmla="*/ 0 h 6858000"/>
                <a:gd name="connsiteX14" fmla="*/ 3815328 w 7269107"/>
                <a:gd name="connsiteY14" fmla="*/ 0 h 6858000"/>
                <a:gd name="connsiteX15" fmla="*/ 3627371 w 7269107"/>
                <a:gd name="connsiteY15" fmla="*/ 77142 h 6858000"/>
                <a:gd name="connsiteX16" fmla="*/ 2379115 w 7269107"/>
                <a:gd name="connsiteY16" fmla="*/ 856285 h 6858000"/>
                <a:gd name="connsiteX17" fmla="*/ 1386699 w 7269107"/>
                <a:gd name="connsiteY17" fmla="*/ 2086062 h 6858000"/>
                <a:gd name="connsiteX18" fmla="*/ 1031258 w 7269107"/>
                <a:gd name="connsiteY18" fmla="*/ 3498372 h 6858000"/>
                <a:gd name="connsiteX19" fmla="*/ 1618904 w 7269107"/>
                <a:gd name="connsiteY19" fmla="*/ 4781604 h 6858000"/>
                <a:gd name="connsiteX20" fmla="*/ 1934812 w 7269107"/>
                <a:gd name="connsiteY20" fmla="*/ 5225904 h 6858000"/>
                <a:gd name="connsiteX21" fmla="*/ 3140010 w 7269107"/>
                <a:gd name="connsiteY21" fmla="*/ 6456196 h 6858000"/>
                <a:gd name="connsiteX22" fmla="*/ 4281662 w 7269107"/>
                <a:gd name="connsiteY22" fmla="*/ 6843305 h 6858000"/>
                <a:gd name="connsiteX23" fmla="*/ 4449058 w 7269107"/>
                <a:gd name="connsiteY23" fmla="*/ 6858000 h 6858000"/>
                <a:gd name="connsiteX24" fmla="*/ 1970756 w 7269107"/>
                <a:gd name="connsiteY24" fmla="*/ 6858000 h 6858000"/>
                <a:gd name="connsiteX25" fmla="*/ 1735871 w 7269107"/>
                <a:gd name="connsiteY25" fmla="*/ 6627685 h 6858000"/>
                <a:gd name="connsiteX26" fmla="*/ 1080930 w 7269107"/>
                <a:gd name="connsiteY26" fmla="*/ 5805127 h 6858000"/>
                <a:gd name="connsiteX27" fmla="*/ 0 w 7269107"/>
                <a:gd name="connsiteY27" fmla="*/ 3498372 h 6858000"/>
                <a:gd name="connsiteX28" fmla="*/ 1708172 w 7269107"/>
                <a:gd name="connsiteY28" fmla="*/ 7330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7269107" h="6858000">
                  <a:moveTo>
                    <a:pt x="7269107" y="5518449"/>
                  </a:moveTo>
                  <a:lnTo>
                    <a:pt x="7269107" y="6823281"/>
                  </a:lnTo>
                  <a:lnTo>
                    <a:pt x="7224122" y="6858000"/>
                  </a:lnTo>
                  <a:lnTo>
                    <a:pt x="4927054" y="6858000"/>
                  </a:lnTo>
                  <a:lnTo>
                    <a:pt x="4982167" y="6852876"/>
                  </a:lnTo>
                  <a:cubicBezTo>
                    <a:pt x="5236517" y="6821036"/>
                    <a:pt x="5483373" y="6740566"/>
                    <a:pt x="5743768" y="6606245"/>
                  </a:cubicBezTo>
                  <a:cubicBezTo>
                    <a:pt x="6099551" y="6422337"/>
                    <a:pt x="6452586" y="6154209"/>
                    <a:pt x="6843778" y="5848440"/>
                  </a:cubicBezTo>
                  <a:cubicBezTo>
                    <a:pt x="6935559" y="5776768"/>
                    <a:pt x="7026997" y="5706642"/>
                    <a:pt x="7115515" y="5637891"/>
                  </a:cubicBezTo>
                  <a:close/>
                  <a:moveTo>
                    <a:pt x="6870111" y="0"/>
                  </a:moveTo>
                  <a:lnTo>
                    <a:pt x="7269107" y="0"/>
                  </a:lnTo>
                  <a:lnTo>
                    <a:pt x="7269107" y="243137"/>
                  </a:lnTo>
                  <a:lnTo>
                    <a:pt x="7089989" y="119955"/>
                  </a:lnTo>
                  <a:cubicBezTo>
                    <a:pt x="7045081" y="92581"/>
                    <a:pt x="6999384" y="66425"/>
                    <a:pt x="6952948" y="41521"/>
                  </a:cubicBezTo>
                  <a:close/>
                  <a:moveTo>
                    <a:pt x="1797606" y="0"/>
                  </a:moveTo>
                  <a:lnTo>
                    <a:pt x="3815328" y="0"/>
                  </a:lnTo>
                  <a:lnTo>
                    <a:pt x="3627371" y="77142"/>
                  </a:lnTo>
                  <a:cubicBezTo>
                    <a:pt x="3175548" y="273822"/>
                    <a:pt x="2754868" y="536281"/>
                    <a:pt x="2379115" y="856285"/>
                  </a:cubicBezTo>
                  <a:cubicBezTo>
                    <a:pt x="1959736" y="1215679"/>
                    <a:pt x="1616497" y="1640901"/>
                    <a:pt x="1386699" y="2086062"/>
                  </a:cubicBezTo>
                  <a:cubicBezTo>
                    <a:pt x="1151572" y="2543083"/>
                    <a:pt x="1031258" y="3018150"/>
                    <a:pt x="1031258" y="3498372"/>
                  </a:cubicBezTo>
                  <a:cubicBezTo>
                    <a:pt x="1031258" y="3957455"/>
                    <a:pt x="1211213" y="4223692"/>
                    <a:pt x="1618904" y="4781604"/>
                  </a:cubicBezTo>
                  <a:cubicBezTo>
                    <a:pt x="1720826" y="4921339"/>
                    <a:pt x="1826186" y="5065887"/>
                    <a:pt x="1934812" y="5225904"/>
                  </a:cubicBezTo>
                  <a:cubicBezTo>
                    <a:pt x="2318957" y="5792064"/>
                    <a:pt x="2713069" y="6194600"/>
                    <a:pt x="3140010" y="6456196"/>
                  </a:cubicBezTo>
                  <a:cubicBezTo>
                    <a:pt x="3479423" y="6664512"/>
                    <a:pt x="3855769" y="6792387"/>
                    <a:pt x="4281662" y="6843305"/>
                  </a:cubicBezTo>
                  <a:lnTo>
                    <a:pt x="4449058" y="6858000"/>
                  </a:lnTo>
                  <a:lnTo>
                    <a:pt x="1970756" y="6858000"/>
                  </a:lnTo>
                  <a:lnTo>
                    <a:pt x="1735871" y="6627685"/>
                  </a:lnTo>
                  <a:cubicBezTo>
                    <a:pt x="1502482" y="6382823"/>
                    <a:pt x="1285773" y="6107254"/>
                    <a:pt x="1080930" y="5805127"/>
                  </a:cubicBezTo>
                  <a:cubicBezTo>
                    <a:pt x="556364" y="5032027"/>
                    <a:pt x="0" y="4501616"/>
                    <a:pt x="0" y="3498372"/>
                  </a:cubicBezTo>
                  <a:cubicBezTo>
                    <a:pt x="0" y="2160829"/>
                    <a:pt x="685185" y="949872"/>
                    <a:pt x="1708172" y="7330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5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3BAFF6-EC55-883E-E999-C59FABEB78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7043" y="428625"/>
            <a:ext cx="6629331" cy="642408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en-US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2"/>
                </a:solidFill>
              </a:rPr>
              <a:t>Code basic concepts in MATLAB Grader,  </a:t>
            </a:r>
            <a:r>
              <a:rPr lang="en-US" dirty="0" err="1">
                <a:solidFill>
                  <a:schemeClr val="tx2"/>
                </a:solidFill>
              </a:rPr>
              <a:t>eg.</a:t>
            </a:r>
            <a:r>
              <a:rPr lang="en-US" dirty="0">
                <a:solidFill>
                  <a:schemeClr val="tx2"/>
                </a:solidFill>
              </a:rPr>
              <a:t>  </a:t>
            </a:r>
            <a:r>
              <a:rPr lang="en-US" dirty="0">
                <a:solidFill>
                  <a:schemeClr val="tx2"/>
                </a:solidFill>
                <a:hlinkClick r:id="rId2"/>
              </a:rPr>
              <a:t>code core linear algebra concepts</a:t>
            </a:r>
            <a:endParaRPr lang="en-US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Connect with job market: coding experience, be a developer rather than only a user</a:t>
            </a:r>
          </a:p>
          <a:p>
            <a:r>
              <a:rPr lang="en-US" dirty="0">
                <a:solidFill>
                  <a:schemeClr val="tx2"/>
                </a:solidFill>
              </a:rPr>
              <a:t>Deepen the understanding, broaden the horizon</a:t>
            </a:r>
          </a:p>
          <a:p>
            <a:r>
              <a:rPr lang="en-US" dirty="0">
                <a:solidFill>
                  <a:schemeClr val="tx2"/>
                </a:solidFill>
              </a:rPr>
              <a:t>Provide different perspectives to learn linear algebra</a:t>
            </a:r>
          </a:p>
          <a:p>
            <a:r>
              <a:rPr lang="en-US" dirty="0">
                <a:solidFill>
                  <a:schemeClr val="tx2"/>
                </a:solidFill>
              </a:rPr>
              <a:t>Long –term learning</a:t>
            </a:r>
          </a:p>
          <a:p>
            <a:pPr marL="457200" indent="-457200">
              <a:buFont typeface="+mj-lt"/>
              <a:buAutoNum type="arabicPeriod"/>
            </a:pPr>
            <a:endParaRPr lang="en-US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chemeClr val="tx2"/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en-US" sz="2000" dirty="0">
              <a:solidFill>
                <a:schemeClr val="tx2"/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en-US" sz="2000" dirty="0">
              <a:solidFill>
                <a:schemeClr val="tx2"/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en-US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0868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2070</TotalTime>
  <Words>797</Words>
  <Application>Microsoft Macintosh PowerPoint</Application>
  <PresentationFormat>Widescreen</PresentationFormat>
  <Paragraphs>117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CMBX12</vt:lpstr>
      <vt:lpstr>CMR12</vt:lpstr>
      <vt:lpstr>Arial</vt:lpstr>
      <vt:lpstr>Calibri</vt:lpstr>
      <vt:lpstr>Calibri Light</vt:lpstr>
      <vt:lpstr>Office Theme</vt:lpstr>
      <vt:lpstr>Redesign APMA 3080-Linear Algebra </vt:lpstr>
      <vt:lpstr>Motivations</vt:lpstr>
      <vt:lpstr>Goals</vt:lpstr>
      <vt:lpstr>Investigations</vt:lpstr>
      <vt:lpstr>Content Revision</vt:lpstr>
      <vt:lpstr>Implementation</vt:lpstr>
      <vt:lpstr>1st numerical component (in lecture)</vt:lpstr>
      <vt:lpstr> 2nd numerical component ( in WS)</vt:lpstr>
      <vt:lpstr> 3rd numerical component</vt:lpstr>
      <vt:lpstr> 4th numerical component</vt:lpstr>
      <vt:lpstr>First time survey (spring 2022)</vt:lpstr>
      <vt:lpstr>Modification to address MATLAB</vt:lpstr>
      <vt:lpstr>Future plans</vt:lpstr>
      <vt:lpstr>Acknowledgements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Changes to APMA 3080-Linear Algebra </dc:title>
  <dc:creator>Li, Meiqin (ml2vq)</dc:creator>
  <cp:lastModifiedBy>Li, Meiqin (ml2vq)</cp:lastModifiedBy>
  <cp:revision>1</cp:revision>
  <dcterms:created xsi:type="dcterms:W3CDTF">2023-03-19T18:36:11Z</dcterms:created>
  <dcterms:modified xsi:type="dcterms:W3CDTF">2023-03-21T05:08:01Z</dcterms:modified>
</cp:coreProperties>
</file>