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image18.jpg" ContentType="image/png"/>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1"/>
  </p:sldMasterIdLst>
  <p:notesMasterIdLst>
    <p:notesMasterId r:id="rId26"/>
  </p:notesMasterIdLst>
  <p:sldIdLst>
    <p:sldId id="256" r:id="rId2"/>
    <p:sldId id="273" r:id="rId3"/>
    <p:sldId id="390" r:id="rId4"/>
    <p:sldId id="264" r:id="rId5"/>
    <p:sldId id="275" r:id="rId6"/>
    <p:sldId id="268" r:id="rId7"/>
    <p:sldId id="266" r:id="rId8"/>
    <p:sldId id="278" r:id="rId9"/>
    <p:sldId id="279" r:id="rId10"/>
    <p:sldId id="395" r:id="rId11"/>
    <p:sldId id="286" r:id="rId12"/>
    <p:sldId id="398" r:id="rId13"/>
    <p:sldId id="267" r:id="rId14"/>
    <p:sldId id="291" r:id="rId15"/>
    <p:sldId id="282" r:id="rId16"/>
    <p:sldId id="295" r:id="rId17"/>
    <p:sldId id="393" r:id="rId18"/>
    <p:sldId id="292" r:id="rId19"/>
    <p:sldId id="280" r:id="rId20"/>
    <p:sldId id="294" r:id="rId21"/>
    <p:sldId id="397" r:id="rId22"/>
    <p:sldId id="261" r:id="rId23"/>
    <p:sldId id="296" r:id="rId24"/>
    <p:sldId id="29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2D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594E66-C57F-A942-8976-0FA49E9CB014}" v="2" dt="2021-11-04T17:21:06.7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77887"/>
  </p:normalViewPr>
  <p:slideViewPr>
    <p:cSldViewPr snapToGrid="0" snapToObjects="1">
      <p:cViewPr varScale="1">
        <p:scale>
          <a:sx n="93" d="100"/>
          <a:sy n="93" d="100"/>
        </p:scale>
        <p:origin x="216" y="232"/>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Judith E (jet3h)" userId="a651d59e-f19b-4aa7-9071-27c00605e4d5" providerId="ADAL" clId="{A5594E66-C57F-A942-8976-0FA49E9CB014}"/>
    <pc:docChg chg="undo custSel modSld">
      <pc:chgData name="Thomas, Judith E (jet3h)" userId="a651d59e-f19b-4aa7-9071-27c00605e4d5" providerId="ADAL" clId="{A5594E66-C57F-A942-8976-0FA49E9CB014}" dt="2021-11-04T17:21:11.143" v="36" actId="20577"/>
      <pc:docMkLst>
        <pc:docMk/>
      </pc:docMkLst>
      <pc:sldChg chg="modSp mod">
        <pc:chgData name="Thomas, Judith E (jet3h)" userId="a651d59e-f19b-4aa7-9071-27c00605e4d5" providerId="ADAL" clId="{A5594E66-C57F-A942-8976-0FA49E9CB014}" dt="2021-11-04T17:21:11.143" v="36" actId="20577"/>
        <pc:sldMkLst>
          <pc:docMk/>
          <pc:sldMk cId="3681850753" sldId="264"/>
        </pc:sldMkLst>
        <pc:spChg chg="mod">
          <ac:chgData name="Thomas, Judith E (jet3h)" userId="a651d59e-f19b-4aa7-9071-27c00605e4d5" providerId="ADAL" clId="{A5594E66-C57F-A942-8976-0FA49E9CB014}" dt="2021-11-04T17:21:11.143" v="36" actId="20577"/>
          <ac:spMkLst>
            <pc:docMk/>
            <pc:sldMk cId="3681850753" sldId="264"/>
            <ac:spMk id="3" creationId="{00000000-0000-0000-0000-000000000000}"/>
          </ac:spMkLst>
        </pc:spChg>
      </pc:sldChg>
    </pc:docChg>
  </pc:docChgLst>
  <pc:docChgLst>
    <pc:chgData name="Thomas, Judith E (jet3h)" userId="a651d59e-f19b-4aa7-9071-27c00605e4d5" providerId="ADAL" clId="{55D02343-B0E4-E54D-BE8E-4D1F5C9A2434}"/>
    <pc:docChg chg="mod modSld">
      <pc:chgData name="Thomas, Judith E (jet3h)" userId="a651d59e-f19b-4aa7-9071-27c00605e4d5" providerId="ADAL" clId="{55D02343-B0E4-E54D-BE8E-4D1F5C9A2434}" dt="2021-05-25T21:30:43.717" v="33" actId="20577"/>
      <pc:docMkLst>
        <pc:docMk/>
      </pc:docMkLst>
      <pc:sldChg chg="modNotesTx">
        <pc:chgData name="Thomas, Judith E (jet3h)" userId="a651d59e-f19b-4aa7-9071-27c00605e4d5" providerId="ADAL" clId="{55D02343-B0E4-E54D-BE8E-4D1F5C9A2434}" dt="2021-05-25T20:27:00.380" v="12" actId="20577"/>
        <pc:sldMkLst>
          <pc:docMk/>
          <pc:sldMk cId="4202314360" sldId="256"/>
        </pc:sldMkLst>
      </pc:sldChg>
      <pc:sldChg chg="modSp mod">
        <pc:chgData name="Thomas, Judith E (jet3h)" userId="a651d59e-f19b-4aa7-9071-27c00605e4d5" providerId="ADAL" clId="{55D02343-B0E4-E54D-BE8E-4D1F5C9A2434}" dt="2021-05-25T21:30:43.717" v="33" actId="20577"/>
        <pc:sldMkLst>
          <pc:docMk/>
          <pc:sldMk cId="3711587951" sldId="297"/>
        </pc:sldMkLst>
        <pc:spChg chg="mod">
          <ac:chgData name="Thomas, Judith E (jet3h)" userId="a651d59e-f19b-4aa7-9071-27c00605e4d5" providerId="ADAL" clId="{55D02343-B0E4-E54D-BE8E-4D1F5C9A2434}" dt="2021-05-25T21:30:43.717" v="33" actId="20577"/>
          <ac:spMkLst>
            <pc:docMk/>
            <pc:sldMk cId="3711587951" sldId="297"/>
            <ac:spMk id="8" creationId="{3743F3DD-FACF-FC4A-9CF2-D1BC0A048173}"/>
          </ac:spMkLst>
        </pc:spChg>
      </pc:sldChg>
      <pc:sldChg chg="modNotesTx">
        <pc:chgData name="Thomas, Judith E (jet3h)" userId="a651d59e-f19b-4aa7-9071-27c00605e4d5" providerId="ADAL" clId="{55D02343-B0E4-E54D-BE8E-4D1F5C9A2434}" dt="2021-05-25T21:13:19.651" v="14" actId="20577"/>
        <pc:sldMkLst>
          <pc:docMk/>
          <pc:sldMk cId="1651359870" sldId="395"/>
        </pc:sldMkLst>
      </pc:sldChg>
    </pc:docChg>
  </pc:docChgLst>
  <pc:docChgLst>
    <pc:chgData name="Thomas, Judith E (jet3h)" userId="a651d59e-f19b-4aa7-9071-27c00605e4d5" providerId="ADAL" clId="{CD408A4E-573C-5844-8113-2B2883E8D22F}"/>
    <pc:docChg chg="undo custSel mod addSld delSld modSld sldOrd">
      <pc:chgData name="Thomas, Judith E (jet3h)" userId="a651d59e-f19b-4aa7-9071-27c00605e4d5" providerId="ADAL" clId="{CD408A4E-573C-5844-8113-2B2883E8D22F}" dt="2020-11-12T16:18:12.457" v="7374" actId="20577"/>
      <pc:docMkLst>
        <pc:docMk/>
      </pc:docMkLst>
      <pc:sldChg chg="addSp delSp modSp mod setBg modNotesTx">
        <pc:chgData name="Thomas, Judith E (jet3h)" userId="a651d59e-f19b-4aa7-9071-27c00605e4d5" providerId="ADAL" clId="{CD408A4E-573C-5844-8113-2B2883E8D22F}" dt="2020-11-12T16:10:53.615" v="7011" actId="20577"/>
        <pc:sldMkLst>
          <pc:docMk/>
          <pc:sldMk cId="4202314360" sldId="256"/>
        </pc:sldMkLst>
        <pc:spChg chg="mod">
          <ac:chgData name="Thomas, Judith E (jet3h)" userId="a651d59e-f19b-4aa7-9071-27c00605e4d5" providerId="ADAL" clId="{CD408A4E-573C-5844-8113-2B2883E8D22F}" dt="2020-11-09T15:42:01.253" v="50" actId="1076"/>
          <ac:spMkLst>
            <pc:docMk/>
            <pc:sldMk cId="4202314360" sldId="256"/>
            <ac:spMk id="2" creationId="{A35669F4-7ABD-424C-B4F7-89F97593E358}"/>
          </ac:spMkLst>
        </pc:spChg>
        <pc:spChg chg="mod">
          <ac:chgData name="Thomas, Judith E (jet3h)" userId="a651d59e-f19b-4aa7-9071-27c00605e4d5" providerId="ADAL" clId="{CD408A4E-573C-5844-8113-2B2883E8D22F}" dt="2020-11-09T15:37:58.346" v="39"/>
          <ac:spMkLst>
            <pc:docMk/>
            <pc:sldMk cId="4202314360" sldId="256"/>
            <ac:spMk id="3" creationId="{A360D73C-8113-8A40-8EEF-EE5F82F3C1E9}"/>
          </ac:spMkLst>
        </pc:spChg>
        <pc:spChg chg="mod">
          <ac:chgData name="Thomas, Judith E (jet3h)" userId="a651d59e-f19b-4aa7-9071-27c00605e4d5" providerId="ADAL" clId="{CD408A4E-573C-5844-8113-2B2883E8D22F}" dt="2020-11-09T15:35:34.958" v="0" actId="20577"/>
          <ac:spMkLst>
            <pc:docMk/>
            <pc:sldMk cId="4202314360" sldId="256"/>
            <ac:spMk id="5" creationId="{6C281D9B-BB17-174D-9FE4-F60D98C1A4B0}"/>
          </ac:spMkLst>
        </pc:spChg>
        <pc:spChg chg="mod">
          <ac:chgData name="Thomas, Judith E (jet3h)" userId="a651d59e-f19b-4aa7-9071-27c00605e4d5" providerId="ADAL" clId="{CD408A4E-573C-5844-8113-2B2883E8D22F}" dt="2020-11-09T15:42:54.443" v="55" actId="1076"/>
          <ac:spMkLst>
            <pc:docMk/>
            <pc:sldMk cId="4202314360" sldId="256"/>
            <ac:spMk id="6" creationId="{29F256FF-CD45-A749-88E8-524D9E2CC40C}"/>
          </ac:spMkLst>
        </pc:spChg>
        <pc:spChg chg="add del mod">
          <ac:chgData name="Thomas, Judith E (jet3h)" userId="a651d59e-f19b-4aa7-9071-27c00605e4d5" providerId="ADAL" clId="{CD408A4E-573C-5844-8113-2B2883E8D22F}" dt="2020-11-09T15:41:40.762" v="44"/>
          <ac:spMkLst>
            <pc:docMk/>
            <pc:sldMk cId="4202314360" sldId="256"/>
            <ac:spMk id="38" creationId="{A71CD9FF-E635-5E46-9698-3F506AF7D6A6}"/>
          </ac:spMkLst>
        </pc:spChg>
        <pc:spChg chg="add del mod">
          <ac:chgData name="Thomas, Judith E (jet3h)" userId="a651d59e-f19b-4aa7-9071-27c00605e4d5" providerId="ADAL" clId="{CD408A4E-573C-5844-8113-2B2883E8D22F}" dt="2020-11-09T15:41:40.762" v="44"/>
          <ac:spMkLst>
            <pc:docMk/>
            <pc:sldMk cId="4202314360" sldId="256"/>
            <ac:spMk id="39" creationId="{BAA665A0-636E-4D4E-BD68-1C0F649E7D63}"/>
          </ac:spMkLst>
        </pc:spChg>
        <pc:spChg chg="add del mod">
          <ac:chgData name="Thomas, Judith E (jet3h)" userId="a651d59e-f19b-4aa7-9071-27c00605e4d5" providerId="ADAL" clId="{CD408A4E-573C-5844-8113-2B2883E8D22F}" dt="2020-11-09T15:41:40.762" v="44"/>
          <ac:spMkLst>
            <pc:docMk/>
            <pc:sldMk cId="4202314360" sldId="256"/>
            <ac:spMk id="40" creationId="{A62463CC-0D02-8547-A504-70A59C37041D}"/>
          </ac:spMkLst>
        </pc:spChg>
        <pc:spChg chg="add del mod">
          <ac:chgData name="Thomas, Judith E (jet3h)" userId="a651d59e-f19b-4aa7-9071-27c00605e4d5" providerId="ADAL" clId="{CD408A4E-573C-5844-8113-2B2883E8D22F}" dt="2020-11-09T15:41:40.762" v="44"/>
          <ac:spMkLst>
            <pc:docMk/>
            <pc:sldMk cId="4202314360" sldId="256"/>
            <ac:spMk id="41" creationId="{23BD1CC4-A97C-6B4F-AC6C-F6697C79E0FD}"/>
          </ac:spMkLst>
        </pc:spChg>
        <pc:spChg chg="add del mod">
          <ac:chgData name="Thomas, Judith E (jet3h)" userId="a651d59e-f19b-4aa7-9071-27c00605e4d5" providerId="ADAL" clId="{CD408A4E-573C-5844-8113-2B2883E8D22F}" dt="2020-11-09T15:41:40.762" v="44"/>
          <ac:spMkLst>
            <pc:docMk/>
            <pc:sldMk cId="4202314360" sldId="256"/>
            <ac:spMk id="42" creationId="{79374D4B-349F-7840-8CFE-E579587BEAB4}"/>
          </ac:spMkLst>
        </pc:spChg>
        <pc:spChg chg="add del mod">
          <ac:chgData name="Thomas, Judith E (jet3h)" userId="a651d59e-f19b-4aa7-9071-27c00605e4d5" providerId="ADAL" clId="{CD408A4E-573C-5844-8113-2B2883E8D22F}" dt="2020-11-09T15:41:40.762" v="44"/>
          <ac:spMkLst>
            <pc:docMk/>
            <pc:sldMk cId="4202314360" sldId="256"/>
            <ac:spMk id="43" creationId="{B27416A7-9326-0F41-983D-E37C58F0E495}"/>
          </ac:spMkLst>
        </pc:spChg>
        <pc:spChg chg="add del mod">
          <ac:chgData name="Thomas, Judith E (jet3h)" userId="a651d59e-f19b-4aa7-9071-27c00605e4d5" providerId="ADAL" clId="{CD408A4E-573C-5844-8113-2B2883E8D22F}" dt="2020-11-09T15:41:40.762" v="44"/>
          <ac:spMkLst>
            <pc:docMk/>
            <pc:sldMk cId="4202314360" sldId="256"/>
            <ac:spMk id="44" creationId="{3BC8AF24-EAFB-2844-B7D2-1109427FB484}"/>
          </ac:spMkLst>
        </pc:spChg>
        <pc:spChg chg="add del mod">
          <ac:chgData name="Thomas, Judith E (jet3h)" userId="a651d59e-f19b-4aa7-9071-27c00605e4d5" providerId="ADAL" clId="{CD408A4E-573C-5844-8113-2B2883E8D22F}" dt="2020-11-09T15:41:40.762" v="44"/>
          <ac:spMkLst>
            <pc:docMk/>
            <pc:sldMk cId="4202314360" sldId="256"/>
            <ac:spMk id="45" creationId="{A673E6E0-7271-0E46-938C-B326794BE33D}"/>
          </ac:spMkLst>
        </pc:spChg>
        <pc:spChg chg="add del mod">
          <ac:chgData name="Thomas, Judith E (jet3h)" userId="a651d59e-f19b-4aa7-9071-27c00605e4d5" providerId="ADAL" clId="{CD408A4E-573C-5844-8113-2B2883E8D22F}" dt="2020-11-09T15:41:40.762" v="44"/>
          <ac:spMkLst>
            <pc:docMk/>
            <pc:sldMk cId="4202314360" sldId="256"/>
            <ac:spMk id="46" creationId="{7C015163-08BC-8B4C-AD44-11E42C527370}"/>
          </ac:spMkLst>
        </pc:spChg>
        <pc:spChg chg="add del mod">
          <ac:chgData name="Thomas, Judith E (jet3h)" userId="a651d59e-f19b-4aa7-9071-27c00605e4d5" providerId="ADAL" clId="{CD408A4E-573C-5844-8113-2B2883E8D22F}" dt="2020-11-09T15:41:40.762" v="44"/>
          <ac:spMkLst>
            <pc:docMk/>
            <pc:sldMk cId="4202314360" sldId="256"/>
            <ac:spMk id="47" creationId="{16D56E2C-25F5-BB46-9E60-F6D49E7739F0}"/>
          </ac:spMkLst>
        </pc:spChg>
        <pc:spChg chg="add del mod">
          <ac:chgData name="Thomas, Judith E (jet3h)" userId="a651d59e-f19b-4aa7-9071-27c00605e4d5" providerId="ADAL" clId="{CD408A4E-573C-5844-8113-2B2883E8D22F}" dt="2020-11-09T15:41:40.762" v="44"/>
          <ac:spMkLst>
            <pc:docMk/>
            <pc:sldMk cId="4202314360" sldId="256"/>
            <ac:spMk id="48" creationId="{2B79A8E9-B78A-6B46-A504-16C330EA0442}"/>
          </ac:spMkLst>
        </pc:spChg>
        <pc:spChg chg="add del mod">
          <ac:chgData name="Thomas, Judith E (jet3h)" userId="a651d59e-f19b-4aa7-9071-27c00605e4d5" providerId="ADAL" clId="{CD408A4E-573C-5844-8113-2B2883E8D22F}" dt="2020-11-09T15:41:40.762" v="44"/>
          <ac:spMkLst>
            <pc:docMk/>
            <pc:sldMk cId="4202314360" sldId="256"/>
            <ac:spMk id="49" creationId="{EC145D8B-01ED-2D4E-AEC0-D232330CD109}"/>
          </ac:spMkLst>
        </pc:spChg>
        <pc:spChg chg="add del mod">
          <ac:chgData name="Thomas, Judith E (jet3h)" userId="a651d59e-f19b-4aa7-9071-27c00605e4d5" providerId="ADAL" clId="{CD408A4E-573C-5844-8113-2B2883E8D22F}" dt="2020-11-09T15:41:40.762" v="44"/>
          <ac:spMkLst>
            <pc:docMk/>
            <pc:sldMk cId="4202314360" sldId="256"/>
            <ac:spMk id="50" creationId="{5E61D529-22DC-D24C-BBDA-89D51F768971}"/>
          </ac:spMkLst>
        </pc:spChg>
        <pc:spChg chg="add del mod">
          <ac:chgData name="Thomas, Judith E (jet3h)" userId="a651d59e-f19b-4aa7-9071-27c00605e4d5" providerId="ADAL" clId="{CD408A4E-573C-5844-8113-2B2883E8D22F}" dt="2020-11-09T15:41:40.762" v="44"/>
          <ac:spMkLst>
            <pc:docMk/>
            <pc:sldMk cId="4202314360" sldId="256"/>
            <ac:spMk id="51" creationId="{1280AE50-0BE9-094B-81E5-14C6FA46D8DB}"/>
          </ac:spMkLst>
        </pc:spChg>
        <pc:spChg chg="add del mod">
          <ac:chgData name="Thomas, Judith E (jet3h)" userId="a651d59e-f19b-4aa7-9071-27c00605e4d5" providerId="ADAL" clId="{CD408A4E-573C-5844-8113-2B2883E8D22F}" dt="2020-11-09T15:41:40.762" v="44"/>
          <ac:spMkLst>
            <pc:docMk/>
            <pc:sldMk cId="4202314360" sldId="256"/>
            <ac:spMk id="52" creationId="{C2509701-3170-4F43-B788-9619A3B10D9D}"/>
          </ac:spMkLst>
        </pc:spChg>
        <pc:spChg chg="add del mod">
          <ac:chgData name="Thomas, Judith E (jet3h)" userId="a651d59e-f19b-4aa7-9071-27c00605e4d5" providerId="ADAL" clId="{CD408A4E-573C-5844-8113-2B2883E8D22F}" dt="2020-11-09T15:41:40.762" v="44"/>
          <ac:spMkLst>
            <pc:docMk/>
            <pc:sldMk cId="4202314360" sldId="256"/>
            <ac:spMk id="53" creationId="{307A2DF4-9C7F-5349-96A0-B20EDDD99FF5}"/>
          </ac:spMkLst>
        </pc:spChg>
        <pc:spChg chg="add del mod">
          <ac:chgData name="Thomas, Judith E (jet3h)" userId="a651d59e-f19b-4aa7-9071-27c00605e4d5" providerId="ADAL" clId="{CD408A4E-573C-5844-8113-2B2883E8D22F}" dt="2020-11-09T15:41:40.762" v="44"/>
          <ac:spMkLst>
            <pc:docMk/>
            <pc:sldMk cId="4202314360" sldId="256"/>
            <ac:spMk id="54" creationId="{30276BE9-0578-CE45-AF75-C6689C92F272}"/>
          </ac:spMkLst>
        </pc:spChg>
        <pc:spChg chg="add del mod">
          <ac:chgData name="Thomas, Judith E (jet3h)" userId="a651d59e-f19b-4aa7-9071-27c00605e4d5" providerId="ADAL" clId="{CD408A4E-573C-5844-8113-2B2883E8D22F}" dt="2020-11-09T15:41:40.762" v="44"/>
          <ac:spMkLst>
            <pc:docMk/>
            <pc:sldMk cId="4202314360" sldId="256"/>
            <ac:spMk id="55" creationId="{057AFB00-CDEE-8D40-8329-3C4A1891370E}"/>
          </ac:spMkLst>
        </pc:spChg>
        <pc:spChg chg="add del mod">
          <ac:chgData name="Thomas, Judith E (jet3h)" userId="a651d59e-f19b-4aa7-9071-27c00605e4d5" providerId="ADAL" clId="{CD408A4E-573C-5844-8113-2B2883E8D22F}" dt="2020-11-09T15:41:38.733" v="43"/>
          <ac:spMkLst>
            <pc:docMk/>
            <pc:sldMk cId="4202314360" sldId="256"/>
            <ac:spMk id="1048" creationId="{063CCDF8-A9B5-7047-9B46-5F1E0EF2FAFC}"/>
          </ac:spMkLst>
        </pc:spChg>
        <pc:spChg chg="add del mod">
          <ac:chgData name="Thomas, Judith E (jet3h)" userId="a651d59e-f19b-4aa7-9071-27c00605e4d5" providerId="ADAL" clId="{CD408A4E-573C-5844-8113-2B2883E8D22F}" dt="2020-11-09T15:41:38.733" v="43"/>
          <ac:spMkLst>
            <pc:docMk/>
            <pc:sldMk cId="4202314360" sldId="256"/>
            <ac:spMk id="1051" creationId="{E71E5917-53C9-AC4B-9224-F560795EC2D5}"/>
          </ac:spMkLst>
        </pc:spChg>
        <pc:spChg chg="add del mod">
          <ac:chgData name="Thomas, Judith E (jet3h)" userId="a651d59e-f19b-4aa7-9071-27c00605e4d5" providerId="ADAL" clId="{CD408A4E-573C-5844-8113-2B2883E8D22F}" dt="2020-11-09T15:41:38.733" v="43"/>
          <ac:spMkLst>
            <pc:docMk/>
            <pc:sldMk cId="4202314360" sldId="256"/>
            <ac:spMk id="1052" creationId="{6DA6C11A-D906-A14E-8D54-5CF01D2A765D}"/>
          </ac:spMkLst>
        </pc:spChg>
        <pc:spChg chg="add del mod">
          <ac:chgData name="Thomas, Judith E (jet3h)" userId="a651d59e-f19b-4aa7-9071-27c00605e4d5" providerId="ADAL" clId="{CD408A4E-573C-5844-8113-2B2883E8D22F}" dt="2020-11-09T15:41:38.733" v="43"/>
          <ac:spMkLst>
            <pc:docMk/>
            <pc:sldMk cId="4202314360" sldId="256"/>
            <ac:spMk id="1053" creationId="{D72E8518-A015-5D46-9732-28148F32E07D}"/>
          </ac:spMkLst>
        </pc:spChg>
        <pc:spChg chg="add del mod">
          <ac:chgData name="Thomas, Judith E (jet3h)" userId="a651d59e-f19b-4aa7-9071-27c00605e4d5" providerId="ADAL" clId="{CD408A4E-573C-5844-8113-2B2883E8D22F}" dt="2020-11-09T15:41:38.733" v="43"/>
          <ac:spMkLst>
            <pc:docMk/>
            <pc:sldMk cId="4202314360" sldId="256"/>
            <ac:spMk id="1054" creationId="{18551C8F-FBDA-B04C-9C8D-5C59711E6848}"/>
          </ac:spMkLst>
        </pc:spChg>
        <pc:spChg chg="add del mod">
          <ac:chgData name="Thomas, Judith E (jet3h)" userId="a651d59e-f19b-4aa7-9071-27c00605e4d5" providerId="ADAL" clId="{CD408A4E-573C-5844-8113-2B2883E8D22F}" dt="2020-11-09T15:41:38.733" v="43"/>
          <ac:spMkLst>
            <pc:docMk/>
            <pc:sldMk cId="4202314360" sldId="256"/>
            <ac:spMk id="1055" creationId="{89CD44AB-D8B8-9149-B50F-121981412794}"/>
          </ac:spMkLst>
        </pc:spChg>
        <pc:spChg chg="add del mod">
          <ac:chgData name="Thomas, Judith E (jet3h)" userId="a651d59e-f19b-4aa7-9071-27c00605e4d5" providerId="ADAL" clId="{CD408A4E-573C-5844-8113-2B2883E8D22F}" dt="2020-11-09T15:41:38.733" v="43"/>
          <ac:spMkLst>
            <pc:docMk/>
            <pc:sldMk cId="4202314360" sldId="256"/>
            <ac:spMk id="1056" creationId="{FBA948C5-9B07-8746-9EA7-D6DDBE82E306}"/>
          </ac:spMkLst>
        </pc:spChg>
        <pc:spChg chg="add del mod">
          <ac:chgData name="Thomas, Judith E (jet3h)" userId="a651d59e-f19b-4aa7-9071-27c00605e4d5" providerId="ADAL" clId="{CD408A4E-573C-5844-8113-2B2883E8D22F}" dt="2020-11-09T15:41:38.733" v="43"/>
          <ac:spMkLst>
            <pc:docMk/>
            <pc:sldMk cId="4202314360" sldId="256"/>
            <ac:spMk id="1057" creationId="{2F9921C4-FA88-B244-8C11-2B6CAAA47D14}"/>
          </ac:spMkLst>
        </pc:spChg>
        <pc:spChg chg="add del mod">
          <ac:chgData name="Thomas, Judith E (jet3h)" userId="a651d59e-f19b-4aa7-9071-27c00605e4d5" providerId="ADAL" clId="{CD408A4E-573C-5844-8113-2B2883E8D22F}" dt="2020-11-09T15:41:38.733" v="43"/>
          <ac:spMkLst>
            <pc:docMk/>
            <pc:sldMk cId="4202314360" sldId="256"/>
            <ac:spMk id="1058" creationId="{4A6D9C2F-3508-5443-A1CE-52E5549563B8}"/>
          </ac:spMkLst>
        </pc:spChg>
        <pc:spChg chg="add del mod">
          <ac:chgData name="Thomas, Judith E (jet3h)" userId="a651d59e-f19b-4aa7-9071-27c00605e4d5" providerId="ADAL" clId="{CD408A4E-573C-5844-8113-2B2883E8D22F}" dt="2020-11-09T15:41:38.733" v="43"/>
          <ac:spMkLst>
            <pc:docMk/>
            <pc:sldMk cId="4202314360" sldId="256"/>
            <ac:spMk id="1059" creationId="{BFD9D7F8-5859-E84F-88B0-9CECE3BEEC0A}"/>
          </ac:spMkLst>
        </pc:spChg>
        <pc:spChg chg="add del mod">
          <ac:chgData name="Thomas, Judith E (jet3h)" userId="a651d59e-f19b-4aa7-9071-27c00605e4d5" providerId="ADAL" clId="{CD408A4E-573C-5844-8113-2B2883E8D22F}" dt="2020-11-09T15:41:38.733" v="43"/>
          <ac:spMkLst>
            <pc:docMk/>
            <pc:sldMk cId="4202314360" sldId="256"/>
            <ac:spMk id="1060" creationId="{028CE43F-1C66-9043-9B2F-7252DADF74DD}"/>
          </ac:spMkLst>
        </pc:spChg>
        <pc:spChg chg="add del mod">
          <ac:chgData name="Thomas, Judith E (jet3h)" userId="a651d59e-f19b-4aa7-9071-27c00605e4d5" providerId="ADAL" clId="{CD408A4E-573C-5844-8113-2B2883E8D22F}" dt="2020-11-09T15:41:38.733" v="43"/>
          <ac:spMkLst>
            <pc:docMk/>
            <pc:sldMk cId="4202314360" sldId="256"/>
            <ac:spMk id="1061" creationId="{7EE08844-E011-C24F-AB7B-8A26A8267FF6}"/>
          </ac:spMkLst>
        </pc:spChg>
        <pc:spChg chg="add del mod">
          <ac:chgData name="Thomas, Judith E (jet3h)" userId="a651d59e-f19b-4aa7-9071-27c00605e4d5" providerId="ADAL" clId="{CD408A4E-573C-5844-8113-2B2883E8D22F}" dt="2020-11-09T15:41:38.733" v="43"/>
          <ac:spMkLst>
            <pc:docMk/>
            <pc:sldMk cId="4202314360" sldId="256"/>
            <ac:spMk id="1062" creationId="{D70017C5-A076-3246-86BB-3B5B6EF008A5}"/>
          </ac:spMkLst>
        </pc:spChg>
        <pc:spChg chg="add del mod">
          <ac:chgData name="Thomas, Judith E (jet3h)" userId="a651d59e-f19b-4aa7-9071-27c00605e4d5" providerId="ADAL" clId="{CD408A4E-573C-5844-8113-2B2883E8D22F}" dt="2020-11-09T15:41:38.733" v="43"/>
          <ac:spMkLst>
            <pc:docMk/>
            <pc:sldMk cId="4202314360" sldId="256"/>
            <ac:spMk id="1063" creationId="{DB7C42F2-F774-0146-AE32-54088E887678}"/>
          </ac:spMkLst>
        </pc:spChg>
        <pc:spChg chg="add del mod">
          <ac:chgData name="Thomas, Judith E (jet3h)" userId="a651d59e-f19b-4aa7-9071-27c00605e4d5" providerId="ADAL" clId="{CD408A4E-573C-5844-8113-2B2883E8D22F}" dt="2020-11-09T15:41:38.733" v="43"/>
          <ac:spMkLst>
            <pc:docMk/>
            <pc:sldMk cId="4202314360" sldId="256"/>
            <ac:spMk id="1064" creationId="{05B7FF70-823B-7C4D-A7C3-4B5BF6006647}"/>
          </ac:spMkLst>
        </pc:spChg>
        <pc:spChg chg="add del mod">
          <ac:chgData name="Thomas, Judith E (jet3h)" userId="a651d59e-f19b-4aa7-9071-27c00605e4d5" providerId="ADAL" clId="{CD408A4E-573C-5844-8113-2B2883E8D22F}" dt="2020-11-09T15:41:38.733" v="43"/>
          <ac:spMkLst>
            <pc:docMk/>
            <pc:sldMk cId="4202314360" sldId="256"/>
            <ac:spMk id="1065" creationId="{C6FFF24E-8422-9E41-84F4-391EF4A106EA}"/>
          </ac:spMkLst>
        </pc:spChg>
        <pc:spChg chg="add del mod">
          <ac:chgData name="Thomas, Judith E (jet3h)" userId="a651d59e-f19b-4aa7-9071-27c00605e4d5" providerId="ADAL" clId="{CD408A4E-573C-5844-8113-2B2883E8D22F}" dt="2020-11-09T15:41:38.733" v="43"/>
          <ac:spMkLst>
            <pc:docMk/>
            <pc:sldMk cId="4202314360" sldId="256"/>
            <ac:spMk id="1066" creationId="{C9B03F46-2924-C548-A077-11A50389EE88}"/>
          </ac:spMkLst>
        </pc:spChg>
        <pc:spChg chg="add del mod">
          <ac:chgData name="Thomas, Judith E (jet3h)" userId="a651d59e-f19b-4aa7-9071-27c00605e4d5" providerId="ADAL" clId="{CD408A4E-573C-5844-8113-2B2883E8D22F}" dt="2020-11-09T15:41:38.733" v="43"/>
          <ac:spMkLst>
            <pc:docMk/>
            <pc:sldMk cId="4202314360" sldId="256"/>
            <ac:spMk id="1067" creationId="{306D327C-1BC4-6B48-BB30-0120E7D2562F}"/>
          </ac:spMkLst>
        </pc:spChg>
        <pc:spChg chg="add mod">
          <ac:chgData name="Thomas, Judith E (jet3h)" userId="a651d59e-f19b-4aa7-9071-27c00605e4d5" providerId="ADAL" clId="{CD408A4E-573C-5844-8113-2B2883E8D22F}" dt="2020-11-09T15:41:55.222" v="48" actId="14100"/>
          <ac:spMkLst>
            <pc:docMk/>
            <pc:sldMk cId="4202314360" sldId="256"/>
            <ac:spMk id="1068" creationId="{1E44FA63-E81B-2E4F-84F1-09E9070D2039}"/>
          </ac:spMkLst>
        </pc:spChg>
        <pc:graphicFrameChg chg="add del mod">
          <ac:chgData name="Thomas, Judith E (jet3h)" userId="a651d59e-f19b-4aa7-9071-27c00605e4d5" providerId="ADAL" clId="{CD408A4E-573C-5844-8113-2B2883E8D22F}" dt="2020-11-09T15:41:40.762" v="44"/>
          <ac:graphicFrameMkLst>
            <pc:docMk/>
            <pc:sldMk cId="4202314360" sldId="256"/>
            <ac:graphicFrameMk id="8" creationId="{C3C7DEF1-8F6E-6040-A99E-EA92A3DBA35D}"/>
          </ac:graphicFrameMkLst>
        </pc:graphicFrameChg>
        <pc:graphicFrameChg chg="add del mod">
          <ac:chgData name="Thomas, Judith E (jet3h)" userId="a651d59e-f19b-4aa7-9071-27c00605e4d5" providerId="ADAL" clId="{CD408A4E-573C-5844-8113-2B2883E8D22F}" dt="2020-11-09T15:41:40.762" v="44"/>
          <ac:graphicFrameMkLst>
            <pc:docMk/>
            <pc:sldMk cId="4202314360" sldId="256"/>
            <ac:graphicFrameMk id="9" creationId="{EEBF7887-551D-0945-A9CC-4912056F946A}"/>
          </ac:graphicFrameMkLst>
        </pc:graphicFrameChg>
        <pc:graphicFrameChg chg="add del mod">
          <ac:chgData name="Thomas, Judith E (jet3h)" userId="a651d59e-f19b-4aa7-9071-27c00605e4d5" providerId="ADAL" clId="{CD408A4E-573C-5844-8113-2B2883E8D22F}" dt="2020-11-09T15:41:40.762" v="44"/>
          <ac:graphicFrameMkLst>
            <pc:docMk/>
            <pc:sldMk cId="4202314360" sldId="256"/>
            <ac:graphicFrameMk id="10" creationId="{5E605576-D211-4E4B-B730-FB2CF7FE0D43}"/>
          </ac:graphicFrameMkLst>
        </pc:graphicFrameChg>
        <pc:graphicFrameChg chg="add del mod">
          <ac:chgData name="Thomas, Judith E (jet3h)" userId="a651d59e-f19b-4aa7-9071-27c00605e4d5" providerId="ADAL" clId="{CD408A4E-573C-5844-8113-2B2883E8D22F}" dt="2020-11-09T15:41:40.762" v="44"/>
          <ac:graphicFrameMkLst>
            <pc:docMk/>
            <pc:sldMk cId="4202314360" sldId="256"/>
            <ac:graphicFrameMk id="11" creationId="{70C4EEB6-D288-5145-A158-DAFCFAA0E5A8}"/>
          </ac:graphicFrameMkLst>
        </pc:graphicFrameChg>
        <pc:graphicFrameChg chg="add del mod">
          <ac:chgData name="Thomas, Judith E (jet3h)" userId="a651d59e-f19b-4aa7-9071-27c00605e4d5" providerId="ADAL" clId="{CD408A4E-573C-5844-8113-2B2883E8D22F}" dt="2020-11-09T15:41:40.762" v="44"/>
          <ac:graphicFrameMkLst>
            <pc:docMk/>
            <pc:sldMk cId="4202314360" sldId="256"/>
            <ac:graphicFrameMk id="12" creationId="{66E80517-AF7E-5346-9BA5-C37FFED0F3AA}"/>
          </ac:graphicFrameMkLst>
        </pc:graphicFrameChg>
        <pc:graphicFrameChg chg="add del mod">
          <ac:chgData name="Thomas, Judith E (jet3h)" userId="a651d59e-f19b-4aa7-9071-27c00605e4d5" providerId="ADAL" clId="{CD408A4E-573C-5844-8113-2B2883E8D22F}" dt="2020-11-09T15:41:40.762" v="44"/>
          <ac:graphicFrameMkLst>
            <pc:docMk/>
            <pc:sldMk cId="4202314360" sldId="256"/>
            <ac:graphicFrameMk id="13" creationId="{FD1F359E-E312-3345-A22C-3FE70F6CDCE4}"/>
          </ac:graphicFrameMkLst>
        </pc:graphicFrameChg>
        <pc:graphicFrameChg chg="add del mod">
          <ac:chgData name="Thomas, Judith E (jet3h)" userId="a651d59e-f19b-4aa7-9071-27c00605e4d5" providerId="ADAL" clId="{CD408A4E-573C-5844-8113-2B2883E8D22F}" dt="2020-11-09T15:41:40.762" v="44"/>
          <ac:graphicFrameMkLst>
            <pc:docMk/>
            <pc:sldMk cId="4202314360" sldId="256"/>
            <ac:graphicFrameMk id="14" creationId="{0D6B8125-5711-A847-8C58-3F7F595DC431}"/>
          </ac:graphicFrameMkLst>
        </pc:graphicFrameChg>
        <pc:graphicFrameChg chg="add del mod">
          <ac:chgData name="Thomas, Judith E (jet3h)" userId="a651d59e-f19b-4aa7-9071-27c00605e4d5" providerId="ADAL" clId="{CD408A4E-573C-5844-8113-2B2883E8D22F}" dt="2020-11-09T15:41:40.762" v="44"/>
          <ac:graphicFrameMkLst>
            <pc:docMk/>
            <pc:sldMk cId="4202314360" sldId="256"/>
            <ac:graphicFrameMk id="15" creationId="{7ECBD33C-5722-4640-A496-3DA3D8A46EA1}"/>
          </ac:graphicFrameMkLst>
        </pc:graphicFrameChg>
        <pc:graphicFrameChg chg="add del mod">
          <ac:chgData name="Thomas, Judith E (jet3h)" userId="a651d59e-f19b-4aa7-9071-27c00605e4d5" providerId="ADAL" clId="{CD408A4E-573C-5844-8113-2B2883E8D22F}" dt="2020-11-09T15:41:40.762" v="44"/>
          <ac:graphicFrameMkLst>
            <pc:docMk/>
            <pc:sldMk cId="4202314360" sldId="256"/>
            <ac:graphicFrameMk id="16" creationId="{3ED1DE37-6044-6444-9020-0AF42ADD07F7}"/>
          </ac:graphicFrameMkLst>
        </pc:graphicFrameChg>
        <pc:graphicFrameChg chg="add del mod">
          <ac:chgData name="Thomas, Judith E (jet3h)" userId="a651d59e-f19b-4aa7-9071-27c00605e4d5" providerId="ADAL" clId="{CD408A4E-573C-5844-8113-2B2883E8D22F}" dt="2020-11-09T15:41:40.762" v="44"/>
          <ac:graphicFrameMkLst>
            <pc:docMk/>
            <pc:sldMk cId="4202314360" sldId="256"/>
            <ac:graphicFrameMk id="17" creationId="{6491DF79-75F8-AF41-AD6C-7F886369C117}"/>
          </ac:graphicFrameMkLst>
        </pc:graphicFrameChg>
        <pc:graphicFrameChg chg="add del mod">
          <ac:chgData name="Thomas, Judith E (jet3h)" userId="a651d59e-f19b-4aa7-9071-27c00605e4d5" providerId="ADAL" clId="{CD408A4E-573C-5844-8113-2B2883E8D22F}" dt="2020-11-09T15:41:40.762" v="44"/>
          <ac:graphicFrameMkLst>
            <pc:docMk/>
            <pc:sldMk cId="4202314360" sldId="256"/>
            <ac:graphicFrameMk id="18" creationId="{C80212E2-3B5F-F942-9A02-D3E834E8CD84}"/>
          </ac:graphicFrameMkLst>
        </pc:graphicFrameChg>
        <pc:graphicFrameChg chg="add del mod">
          <ac:chgData name="Thomas, Judith E (jet3h)" userId="a651d59e-f19b-4aa7-9071-27c00605e4d5" providerId="ADAL" clId="{CD408A4E-573C-5844-8113-2B2883E8D22F}" dt="2020-11-09T15:41:40.762" v="44"/>
          <ac:graphicFrameMkLst>
            <pc:docMk/>
            <pc:sldMk cId="4202314360" sldId="256"/>
            <ac:graphicFrameMk id="19" creationId="{E2B8234F-D9A7-944E-BBB6-7A266B8319AD}"/>
          </ac:graphicFrameMkLst>
        </pc:graphicFrameChg>
        <pc:graphicFrameChg chg="add del mod">
          <ac:chgData name="Thomas, Judith E (jet3h)" userId="a651d59e-f19b-4aa7-9071-27c00605e4d5" providerId="ADAL" clId="{CD408A4E-573C-5844-8113-2B2883E8D22F}" dt="2020-11-09T15:41:40.762" v="44"/>
          <ac:graphicFrameMkLst>
            <pc:docMk/>
            <pc:sldMk cId="4202314360" sldId="256"/>
            <ac:graphicFrameMk id="20" creationId="{B8B22274-A71F-AD4A-BC45-7D7919666F95}"/>
          </ac:graphicFrameMkLst>
        </pc:graphicFrameChg>
        <pc:graphicFrameChg chg="add del mod">
          <ac:chgData name="Thomas, Judith E (jet3h)" userId="a651d59e-f19b-4aa7-9071-27c00605e4d5" providerId="ADAL" clId="{CD408A4E-573C-5844-8113-2B2883E8D22F}" dt="2020-11-09T15:41:40.762" v="44"/>
          <ac:graphicFrameMkLst>
            <pc:docMk/>
            <pc:sldMk cId="4202314360" sldId="256"/>
            <ac:graphicFrameMk id="21" creationId="{64CFFEEF-6A32-1C48-81C6-89E84F5BE460}"/>
          </ac:graphicFrameMkLst>
        </pc:graphicFrameChg>
        <pc:graphicFrameChg chg="add del mod">
          <ac:chgData name="Thomas, Judith E (jet3h)" userId="a651d59e-f19b-4aa7-9071-27c00605e4d5" providerId="ADAL" clId="{CD408A4E-573C-5844-8113-2B2883E8D22F}" dt="2020-11-09T15:41:40.762" v="44"/>
          <ac:graphicFrameMkLst>
            <pc:docMk/>
            <pc:sldMk cId="4202314360" sldId="256"/>
            <ac:graphicFrameMk id="22" creationId="{66B963AA-16DE-BB46-B637-FF9A4D299805}"/>
          </ac:graphicFrameMkLst>
        </pc:graphicFrameChg>
        <pc:graphicFrameChg chg="add del mod">
          <ac:chgData name="Thomas, Judith E (jet3h)" userId="a651d59e-f19b-4aa7-9071-27c00605e4d5" providerId="ADAL" clId="{CD408A4E-573C-5844-8113-2B2883E8D22F}" dt="2020-11-09T15:41:40.762" v="44"/>
          <ac:graphicFrameMkLst>
            <pc:docMk/>
            <pc:sldMk cId="4202314360" sldId="256"/>
            <ac:graphicFrameMk id="23" creationId="{6FD34D44-5D02-3042-8DB7-4A696688FEED}"/>
          </ac:graphicFrameMkLst>
        </pc:graphicFrameChg>
        <pc:graphicFrameChg chg="add del mod">
          <ac:chgData name="Thomas, Judith E (jet3h)" userId="a651d59e-f19b-4aa7-9071-27c00605e4d5" providerId="ADAL" clId="{CD408A4E-573C-5844-8113-2B2883E8D22F}" dt="2020-11-09T15:41:40.762" v="44"/>
          <ac:graphicFrameMkLst>
            <pc:docMk/>
            <pc:sldMk cId="4202314360" sldId="256"/>
            <ac:graphicFrameMk id="24" creationId="{CF2862D0-5168-0343-8895-83F46DD22B20}"/>
          </ac:graphicFrameMkLst>
        </pc:graphicFrameChg>
        <pc:graphicFrameChg chg="add del mod">
          <ac:chgData name="Thomas, Judith E (jet3h)" userId="a651d59e-f19b-4aa7-9071-27c00605e4d5" providerId="ADAL" clId="{CD408A4E-573C-5844-8113-2B2883E8D22F}" dt="2020-11-09T15:41:40.762" v="44"/>
          <ac:graphicFrameMkLst>
            <pc:docMk/>
            <pc:sldMk cId="4202314360" sldId="256"/>
            <ac:graphicFrameMk id="25" creationId="{6BF4A32C-D9F3-214F-B947-D9C23497CB1E}"/>
          </ac:graphicFrameMkLst>
        </pc:graphicFrameChg>
        <pc:graphicFrameChg chg="add del mod">
          <ac:chgData name="Thomas, Judith E (jet3h)" userId="a651d59e-f19b-4aa7-9071-27c00605e4d5" providerId="ADAL" clId="{CD408A4E-573C-5844-8113-2B2883E8D22F}" dt="2020-11-09T15:41:40.762" v="44"/>
          <ac:graphicFrameMkLst>
            <pc:docMk/>
            <pc:sldMk cId="4202314360" sldId="256"/>
            <ac:graphicFrameMk id="26" creationId="{29036BB1-C202-2F43-AAF5-71D0932C5ED3}"/>
          </ac:graphicFrameMkLst>
        </pc:graphicFrameChg>
        <pc:graphicFrameChg chg="add del mod">
          <ac:chgData name="Thomas, Judith E (jet3h)" userId="a651d59e-f19b-4aa7-9071-27c00605e4d5" providerId="ADAL" clId="{CD408A4E-573C-5844-8113-2B2883E8D22F}" dt="2020-11-09T15:41:40.762" v="44"/>
          <ac:graphicFrameMkLst>
            <pc:docMk/>
            <pc:sldMk cId="4202314360" sldId="256"/>
            <ac:graphicFrameMk id="27" creationId="{3B148C03-3D36-AC49-AF41-77F2E1CAC415}"/>
          </ac:graphicFrameMkLst>
        </pc:graphicFrameChg>
        <pc:graphicFrameChg chg="add del mod">
          <ac:chgData name="Thomas, Judith E (jet3h)" userId="a651d59e-f19b-4aa7-9071-27c00605e4d5" providerId="ADAL" clId="{CD408A4E-573C-5844-8113-2B2883E8D22F}" dt="2020-11-09T15:41:40.762" v="44"/>
          <ac:graphicFrameMkLst>
            <pc:docMk/>
            <pc:sldMk cId="4202314360" sldId="256"/>
            <ac:graphicFrameMk id="28" creationId="{DECC6023-CF65-7E41-A980-3477544D8634}"/>
          </ac:graphicFrameMkLst>
        </pc:graphicFrameChg>
        <pc:graphicFrameChg chg="add del mod">
          <ac:chgData name="Thomas, Judith E (jet3h)" userId="a651d59e-f19b-4aa7-9071-27c00605e4d5" providerId="ADAL" clId="{CD408A4E-573C-5844-8113-2B2883E8D22F}" dt="2020-11-09T15:41:40.762" v="44"/>
          <ac:graphicFrameMkLst>
            <pc:docMk/>
            <pc:sldMk cId="4202314360" sldId="256"/>
            <ac:graphicFrameMk id="29" creationId="{73E38D2A-65AD-264B-9239-796CC9C72140}"/>
          </ac:graphicFrameMkLst>
        </pc:graphicFrameChg>
        <pc:graphicFrameChg chg="add del mod">
          <ac:chgData name="Thomas, Judith E (jet3h)" userId="a651d59e-f19b-4aa7-9071-27c00605e4d5" providerId="ADAL" clId="{CD408A4E-573C-5844-8113-2B2883E8D22F}" dt="2020-11-09T15:41:40.762" v="44"/>
          <ac:graphicFrameMkLst>
            <pc:docMk/>
            <pc:sldMk cId="4202314360" sldId="256"/>
            <ac:graphicFrameMk id="30" creationId="{A9FDD745-7136-FB40-ADBF-138DE9638FC7}"/>
          </ac:graphicFrameMkLst>
        </pc:graphicFrameChg>
        <pc:graphicFrameChg chg="add del mod">
          <ac:chgData name="Thomas, Judith E (jet3h)" userId="a651d59e-f19b-4aa7-9071-27c00605e4d5" providerId="ADAL" clId="{CD408A4E-573C-5844-8113-2B2883E8D22F}" dt="2020-11-09T15:41:40.762" v="44"/>
          <ac:graphicFrameMkLst>
            <pc:docMk/>
            <pc:sldMk cId="4202314360" sldId="256"/>
            <ac:graphicFrameMk id="31" creationId="{4EC00947-9C21-0447-BA84-0D424166DB71}"/>
          </ac:graphicFrameMkLst>
        </pc:graphicFrameChg>
        <pc:graphicFrameChg chg="add del mod">
          <ac:chgData name="Thomas, Judith E (jet3h)" userId="a651d59e-f19b-4aa7-9071-27c00605e4d5" providerId="ADAL" clId="{CD408A4E-573C-5844-8113-2B2883E8D22F}" dt="2020-11-09T15:41:40.762" v="44"/>
          <ac:graphicFrameMkLst>
            <pc:docMk/>
            <pc:sldMk cId="4202314360" sldId="256"/>
            <ac:graphicFrameMk id="32" creationId="{0AC52E99-B353-6C47-A499-7213291DE327}"/>
          </ac:graphicFrameMkLst>
        </pc:graphicFrameChg>
        <pc:graphicFrameChg chg="add del mod">
          <ac:chgData name="Thomas, Judith E (jet3h)" userId="a651d59e-f19b-4aa7-9071-27c00605e4d5" providerId="ADAL" clId="{CD408A4E-573C-5844-8113-2B2883E8D22F}" dt="2020-11-09T15:41:40.762" v="44"/>
          <ac:graphicFrameMkLst>
            <pc:docMk/>
            <pc:sldMk cId="4202314360" sldId="256"/>
            <ac:graphicFrameMk id="33" creationId="{4824B880-E98D-344E-9DED-2459E302905E}"/>
          </ac:graphicFrameMkLst>
        </pc:graphicFrameChg>
        <pc:graphicFrameChg chg="add del mod">
          <ac:chgData name="Thomas, Judith E (jet3h)" userId="a651d59e-f19b-4aa7-9071-27c00605e4d5" providerId="ADAL" clId="{CD408A4E-573C-5844-8113-2B2883E8D22F}" dt="2020-11-09T15:41:40.762" v="44"/>
          <ac:graphicFrameMkLst>
            <pc:docMk/>
            <pc:sldMk cId="4202314360" sldId="256"/>
            <ac:graphicFrameMk id="34" creationId="{24342F59-9DA4-414A-9DF2-6F63C2148829}"/>
          </ac:graphicFrameMkLst>
        </pc:graphicFrameChg>
        <pc:graphicFrameChg chg="add del mod">
          <ac:chgData name="Thomas, Judith E (jet3h)" userId="a651d59e-f19b-4aa7-9071-27c00605e4d5" providerId="ADAL" clId="{CD408A4E-573C-5844-8113-2B2883E8D22F}" dt="2020-11-09T15:41:40.762" v="44"/>
          <ac:graphicFrameMkLst>
            <pc:docMk/>
            <pc:sldMk cId="4202314360" sldId="256"/>
            <ac:graphicFrameMk id="35" creationId="{948F318C-275A-DA49-A692-201E951C1D98}"/>
          </ac:graphicFrameMkLst>
        </pc:graphicFrameChg>
        <pc:graphicFrameChg chg="add del mod">
          <ac:chgData name="Thomas, Judith E (jet3h)" userId="a651d59e-f19b-4aa7-9071-27c00605e4d5" providerId="ADAL" clId="{CD408A4E-573C-5844-8113-2B2883E8D22F}" dt="2020-11-09T15:41:40.762" v="44"/>
          <ac:graphicFrameMkLst>
            <pc:docMk/>
            <pc:sldMk cId="4202314360" sldId="256"/>
            <ac:graphicFrameMk id="36" creationId="{4FE7DA96-33DE-3640-9587-42DAF3665A6C}"/>
          </ac:graphicFrameMkLst>
        </pc:graphicFrameChg>
        <pc:graphicFrameChg chg="add del mod">
          <ac:chgData name="Thomas, Judith E (jet3h)" userId="a651d59e-f19b-4aa7-9071-27c00605e4d5" providerId="ADAL" clId="{CD408A4E-573C-5844-8113-2B2883E8D22F}" dt="2020-11-09T15:41:40.762" v="44"/>
          <ac:graphicFrameMkLst>
            <pc:docMk/>
            <pc:sldMk cId="4202314360" sldId="256"/>
            <ac:graphicFrameMk id="37" creationId="{D4D5F3FB-567C-E544-B818-0A7DB33FB24C}"/>
          </ac:graphicFrameMkLst>
        </pc:graphicFrameChg>
        <pc:graphicFrameChg chg="add del mod">
          <ac:chgData name="Thomas, Judith E (jet3h)" userId="a651d59e-f19b-4aa7-9071-27c00605e4d5" providerId="ADAL" clId="{CD408A4E-573C-5844-8113-2B2883E8D22F}" dt="2020-11-09T15:41:38.733" v="43"/>
          <ac:graphicFrameMkLst>
            <pc:docMk/>
            <pc:sldMk cId="4202314360" sldId="256"/>
            <ac:graphicFrameMk id="56" creationId="{DF33F90E-3FA9-6942-98D5-047EB6673541}"/>
          </ac:graphicFrameMkLst>
        </pc:graphicFrameChg>
        <pc:graphicFrameChg chg="add del mod">
          <ac:chgData name="Thomas, Judith E (jet3h)" userId="a651d59e-f19b-4aa7-9071-27c00605e4d5" providerId="ADAL" clId="{CD408A4E-573C-5844-8113-2B2883E8D22F}" dt="2020-11-09T15:41:38.733" v="43"/>
          <ac:graphicFrameMkLst>
            <pc:docMk/>
            <pc:sldMk cId="4202314360" sldId="256"/>
            <ac:graphicFrameMk id="57" creationId="{198CD905-7EE6-9B43-93E0-60B3809E43ED}"/>
          </ac:graphicFrameMkLst>
        </pc:graphicFrameChg>
        <pc:graphicFrameChg chg="add del mod">
          <ac:chgData name="Thomas, Judith E (jet3h)" userId="a651d59e-f19b-4aa7-9071-27c00605e4d5" providerId="ADAL" clId="{CD408A4E-573C-5844-8113-2B2883E8D22F}" dt="2020-11-09T15:41:38.733" v="43"/>
          <ac:graphicFrameMkLst>
            <pc:docMk/>
            <pc:sldMk cId="4202314360" sldId="256"/>
            <ac:graphicFrameMk id="58" creationId="{6212EA10-51AD-6742-9903-5E7D353DC602}"/>
          </ac:graphicFrameMkLst>
        </pc:graphicFrameChg>
        <pc:graphicFrameChg chg="add del mod">
          <ac:chgData name="Thomas, Judith E (jet3h)" userId="a651d59e-f19b-4aa7-9071-27c00605e4d5" providerId="ADAL" clId="{CD408A4E-573C-5844-8113-2B2883E8D22F}" dt="2020-11-09T15:41:38.733" v="43"/>
          <ac:graphicFrameMkLst>
            <pc:docMk/>
            <pc:sldMk cId="4202314360" sldId="256"/>
            <ac:graphicFrameMk id="59" creationId="{DEE86E64-98DC-384E-8FA8-EC7FFC5427F6}"/>
          </ac:graphicFrameMkLst>
        </pc:graphicFrameChg>
        <pc:graphicFrameChg chg="add del mod">
          <ac:chgData name="Thomas, Judith E (jet3h)" userId="a651d59e-f19b-4aa7-9071-27c00605e4d5" providerId="ADAL" clId="{CD408A4E-573C-5844-8113-2B2883E8D22F}" dt="2020-11-09T15:41:38.733" v="43"/>
          <ac:graphicFrameMkLst>
            <pc:docMk/>
            <pc:sldMk cId="4202314360" sldId="256"/>
            <ac:graphicFrameMk id="60" creationId="{593A2C88-AA7A-1B4B-8F1A-DD6FA94D840D}"/>
          </ac:graphicFrameMkLst>
        </pc:graphicFrameChg>
        <pc:graphicFrameChg chg="add del mod">
          <ac:chgData name="Thomas, Judith E (jet3h)" userId="a651d59e-f19b-4aa7-9071-27c00605e4d5" providerId="ADAL" clId="{CD408A4E-573C-5844-8113-2B2883E8D22F}" dt="2020-11-09T15:41:38.733" v="43"/>
          <ac:graphicFrameMkLst>
            <pc:docMk/>
            <pc:sldMk cId="4202314360" sldId="256"/>
            <ac:graphicFrameMk id="61" creationId="{B5364C7C-BF82-ED46-8F50-878DE9D4ECE8}"/>
          </ac:graphicFrameMkLst>
        </pc:graphicFrameChg>
        <pc:graphicFrameChg chg="add del mod">
          <ac:chgData name="Thomas, Judith E (jet3h)" userId="a651d59e-f19b-4aa7-9071-27c00605e4d5" providerId="ADAL" clId="{CD408A4E-573C-5844-8113-2B2883E8D22F}" dt="2020-11-09T15:41:38.733" v="43"/>
          <ac:graphicFrameMkLst>
            <pc:docMk/>
            <pc:sldMk cId="4202314360" sldId="256"/>
            <ac:graphicFrameMk id="62" creationId="{D468ECAE-49AD-1749-94CF-DCFF7868492B}"/>
          </ac:graphicFrameMkLst>
        </pc:graphicFrameChg>
        <pc:graphicFrameChg chg="add del mod">
          <ac:chgData name="Thomas, Judith E (jet3h)" userId="a651d59e-f19b-4aa7-9071-27c00605e4d5" providerId="ADAL" clId="{CD408A4E-573C-5844-8113-2B2883E8D22F}" dt="2020-11-09T15:41:38.733" v="43"/>
          <ac:graphicFrameMkLst>
            <pc:docMk/>
            <pc:sldMk cId="4202314360" sldId="256"/>
            <ac:graphicFrameMk id="63" creationId="{7A2C91C4-2401-654E-82AF-FA48845FE585}"/>
          </ac:graphicFrameMkLst>
        </pc:graphicFrameChg>
        <pc:graphicFrameChg chg="add del mod">
          <ac:chgData name="Thomas, Judith E (jet3h)" userId="a651d59e-f19b-4aa7-9071-27c00605e4d5" providerId="ADAL" clId="{CD408A4E-573C-5844-8113-2B2883E8D22F}" dt="2020-11-09T15:41:38.733" v="43"/>
          <ac:graphicFrameMkLst>
            <pc:docMk/>
            <pc:sldMk cId="4202314360" sldId="256"/>
            <ac:graphicFrameMk id="1024" creationId="{3CA62562-2C2C-FD40-9831-AEEF92F29F0F}"/>
          </ac:graphicFrameMkLst>
        </pc:graphicFrameChg>
        <pc:graphicFrameChg chg="add del mod">
          <ac:chgData name="Thomas, Judith E (jet3h)" userId="a651d59e-f19b-4aa7-9071-27c00605e4d5" providerId="ADAL" clId="{CD408A4E-573C-5844-8113-2B2883E8D22F}" dt="2020-11-09T15:41:38.733" v="43"/>
          <ac:graphicFrameMkLst>
            <pc:docMk/>
            <pc:sldMk cId="4202314360" sldId="256"/>
            <ac:graphicFrameMk id="1025" creationId="{D4378EAA-FF97-5249-8AD2-18FE962033D4}"/>
          </ac:graphicFrameMkLst>
        </pc:graphicFrameChg>
        <pc:graphicFrameChg chg="add del mod">
          <ac:chgData name="Thomas, Judith E (jet3h)" userId="a651d59e-f19b-4aa7-9071-27c00605e4d5" providerId="ADAL" clId="{CD408A4E-573C-5844-8113-2B2883E8D22F}" dt="2020-11-09T15:41:38.733" v="43"/>
          <ac:graphicFrameMkLst>
            <pc:docMk/>
            <pc:sldMk cId="4202314360" sldId="256"/>
            <ac:graphicFrameMk id="1028" creationId="{CD1D3A59-8B56-CD41-A99B-C6BF266BAE93}"/>
          </ac:graphicFrameMkLst>
        </pc:graphicFrameChg>
        <pc:graphicFrameChg chg="add del mod">
          <ac:chgData name="Thomas, Judith E (jet3h)" userId="a651d59e-f19b-4aa7-9071-27c00605e4d5" providerId="ADAL" clId="{CD408A4E-573C-5844-8113-2B2883E8D22F}" dt="2020-11-09T15:41:38.733" v="43"/>
          <ac:graphicFrameMkLst>
            <pc:docMk/>
            <pc:sldMk cId="4202314360" sldId="256"/>
            <ac:graphicFrameMk id="1029" creationId="{E134955A-67E5-874A-8BFA-6CBD6ACAF081}"/>
          </ac:graphicFrameMkLst>
        </pc:graphicFrameChg>
        <pc:graphicFrameChg chg="add del mod">
          <ac:chgData name="Thomas, Judith E (jet3h)" userId="a651d59e-f19b-4aa7-9071-27c00605e4d5" providerId="ADAL" clId="{CD408A4E-573C-5844-8113-2B2883E8D22F}" dt="2020-11-09T15:41:38.733" v="43"/>
          <ac:graphicFrameMkLst>
            <pc:docMk/>
            <pc:sldMk cId="4202314360" sldId="256"/>
            <ac:graphicFrameMk id="1030" creationId="{FE5B5984-80EF-164A-AFED-0095D1D4C210}"/>
          </ac:graphicFrameMkLst>
        </pc:graphicFrameChg>
        <pc:graphicFrameChg chg="add del mod">
          <ac:chgData name="Thomas, Judith E (jet3h)" userId="a651d59e-f19b-4aa7-9071-27c00605e4d5" providerId="ADAL" clId="{CD408A4E-573C-5844-8113-2B2883E8D22F}" dt="2020-11-09T15:41:38.733" v="43"/>
          <ac:graphicFrameMkLst>
            <pc:docMk/>
            <pc:sldMk cId="4202314360" sldId="256"/>
            <ac:graphicFrameMk id="1031" creationId="{D36EC168-5607-2445-A1CE-68F9061CB450}"/>
          </ac:graphicFrameMkLst>
        </pc:graphicFrameChg>
        <pc:graphicFrameChg chg="add del mod">
          <ac:chgData name="Thomas, Judith E (jet3h)" userId="a651d59e-f19b-4aa7-9071-27c00605e4d5" providerId="ADAL" clId="{CD408A4E-573C-5844-8113-2B2883E8D22F}" dt="2020-11-09T15:41:38.733" v="43"/>
          <ac:graphicFrameMkLst>
            <pc:docMk/>
            <pc:sldMk cId="4202314360" sldId="256"/>
            <ac:graphicFrameMk id="1032" creationId="{F008DEBE-C0A7-3F47-AE7B-D824EF087953}"/>
          </ac:graphicFrameMkLst>
        </pc:graphicFrameChg>
        <pc:graphicFrameChg chg="add del mod">
          <ac:chgData name="Thomas, Judith E (jet3h)" userId="a651d59e-f19b-4aa7-9071-27c00605e4d5" providerId="ADAL" clId="{CD408A4E-573C-5844-8113-2B2883E8D22F}" dt="2020-11-09T15:41:38.733" v="43"/>
          <ac:graphicFrameMkLst>
            <pc:docMk/>
            <pc:sldMk cId="4202314360" sldId="256"/>
            <ac:graphicFrameMk id="1033" creationId="{AD4BC5EF-DDEE-E94A-9130-3CF1F93EEB51}"/>
          </ac:graphicFrameMkLst>
        </pc:graphicFrameChg>
        <pc:graphicFrameChg chg="add del mod">
          <ac:chgData name="Thomas, Judith E (jet3h)" userId="a651d59e-f19b-4aa7-9071-27c00605e4d5" providerId="ADAL" clId="{CD408A4E-573C-5844-8113-2B2883E8D22F}" dt="2020-11-09T15:41:38.733" v="43"/>
          <ac:graphicFrameMkLst>
            <pc:docMk/>
            <pc:sldMk cId="4202314360" sldId="256"/>
            <ac:graphicFrameMk id="1034" creationId="{FBA6EFFA-559F-BA41-8ABB-88E157866449}"/>
          </ac:graphicFrameMkLst>
        </pc:graphicFrameChg>
        <pc:graphicFrameChg chg="add del mod">
          <ac:chgData name="Thomas, Judith E (jet3h)" userId="a651d59e-f19b-4aa7-9071-27c00605e4d5" providerId="ADAL" clId="{CD408A4E-573C-5844-8113-2B2883E8D22F}" dt="2020-11-09T15:41:38.733" v="43"/>
          <ac:graphicFrameMkLst>
            <pc:docMk/>
            <pc:sldMk cId="4202314360" sldId="256"/>
            <ac:graphicFrameMk id="1035" creationId="{E7164985-4FED-814D-8705-B78B2E8FB34A}"/>
          </ac:graphicFrameMkLst>
        </pc:graphicFrameChg>
        <pc:graphicFrameChg chg="add del mod">
          <ac:chgData name="Thomas, Judith E (jet3h)" userId="a651d59e-f19b-4aa7-9071-27c00605e4d5" providerId="ADAL" clId="{CD408A4E-573C-5844-8113-2B2883E8D22F}" dt="2020-11-09T15:41:38.733" v="43"/>
          <ac:graphicFrameMkLst>
            <pc:docMk/>
            <pc:sldMk cId="4202314360" sldId="256"/>
            <ac:graphicFrameMk id="1036" creationId="{87653E16-BE6E-554E-925A-E9C9E628091D}"/>
          </ac:graphicFrameMkLst>
        </pc:graphicFrameChg>
        <pc:graphicFrameChg chg="add del mod">
          <ac:chgData name="Thomas, Judith E (jet3h)" userId="a651d59e-f19b-4aa7-9071-27c00605e4d5" providerId="ADAL" clId="{CD408A4E-573C-5844-8113-2B2883E8D22F}" dt="2020-11-09T15:41:38.733" v="43"/>
          <ac:graphicFrameMkLst>
            <pc:docMk/>
            <pc:sldMk cId="4202314360" sldId="256"/>
            <ac:graphicFrameMk id="1037" creationId="{FEBA8E4E-FAB7-9C4D-BD35-C26F7BC0BE16}"/>
          </ac:graphicFrameMkLst>
        </pc:graphicFrameChg>
        <pc:graphicFrameChg chg="add del mod">
          <ac:chgData name="Thomas, Judith E (jet3h)" userId="a651d59e-f19b-4aa7-9071-27c00605e4d5" providerId="ADAL" clId="{CD408A4E-573C-5844-8113-2B2883E8D22F}" dt="2020-11-09T15:41:38.733" v="43"/>
          <ac:graphicFrameMkLst>
            <pc:docMk/>
            <pc:sldMk cId="4202314360" sldId="256"/>
            <ac:graphicFrameMk id="1038" creationId="{399CF610-47F0-6344-9B8F-E58ACB0BFB56}"/>
          </ac:graphicFrameMkLst>
        </pc:graphicFrameChg>
        <pc:graphicFrameChg chg="add del mod">
          <ac:chgData name="Thomas, Judith E (jet3h)" userId="a651d59e-f19b-4aa7-9071-27c00605e4d5" providerId="ADAL" clId="{CD408A4E-573C-5844-8113-2B2883E8D22F}" dt="2020-11-09T15:41:38.733" v="43"/>
          <ac:graphicFrameMkLst>
            <pc:docMk/>
            <pc:sldMk cId="4202314360" sldId="256"/>
            <ac:graphicFrameMk id="1039" creationId="{54D0158F-3140-CF46-A34E-971E17780BF8}"/>
          </ac:graphicFrameMkLst>
        </pc:graphicFrameChg>
        <pc:graphicFrameChg chg="add del mod">
          <ac:chgData name="Thomas, Judith E (jet3h)" userId="a651d59e-f19b-4aa7-9071-27c00605e4d5" providerId="ADAL" clId="{CD408A4E-573C-5844-8113-2B2883E8D22F}" dt="2020-11-09T15:41:38.733" v="43"/>
          <ac:graphicFrameMkLst>
            <pc:docMk/>
            <pc:sldMk cId="4202314360" sldId="256"/>
            <ac:graphicFrameMk id="1040" creationId="{AA2CF24F-B488-C04D-B937-4FB010E8DD0F}"/>
          </ac:graphicFrameMkLst>
        </pc:graphicFrameChg>
        <pc:graphicFrameChg chg="add del mod">
          <ac:chgData name="Thomas, Judith E (jet3h)" userId="a651d59e-f19b-4aa7-9071-27c00605e4d5" providerId="ADAL" clId="{CD408A4E-573C-5844-8113-2B2883E8D22F}" dt="2020-11-09T15:41:38.733" v="43"/>
          <ac:graphicFrameMkLst>
            <pc:docMk/>
            <pc:sldMk cId="4202314360" sldId="256"/>
            <ac:graphicFrameMk id="1041" creationId="{7D54658B-C5F4-DE4A-9C8B-600E6A01785D}"/>
          </ac:graphicFrameMkLst>
        </pc:graphicFrameChg>
        <pc:graphicFrameChg chg="add del mod">
          <ac:chgData name="Thomas, Judith E (jet3h)" userId="a651d59e-f19b-4aa7-9071-27c00605e4d5" providerId="ADAL" clId="{CD408A4E-573C-5844-8113-2B2883E8D22F}" dt="2020-11-09T15:41:38.733" v="43"/>
          <ac:graphicFrameMkLst>
            <pc:docMk/>
            <pc:sldMk cId="4202314360" sldId="256"/>
            <ac:graphicFrameMk id="1042" creationId="{DACE5116-69DF-F94A-BF8E-0367D5A74D63}"/>
          </ac:graphicFrameMkLst>
        </pc:graphicFrameChg>
        <pc:graphicFrameChg chg="add del mod">
          <ac:chgData name="Thomas, Judith E (jet3h)" userId="a651d59e-f19b-4aa7-9071-27c00605e4d5" providerId="ADAL" clId="{CD408A4E-573C-5844-8113-2B2883E8D22F}" dt="2020-11-09T15:41:38.733" v="43"/>
          <ac:graphicFrameMkLst>
            <pc:docMk/>
            <pc:sldMk cId="4202314360" sldId="256"/>
            <ac:graphicFrameMk id="1043" creationId="{0120E0D9-0B47-7442-A670-85F3F4C1DD83}"/>
          </ac:graphicFrameMkLst>
        </pc:graphicFrameChg>
        <pc:graphicFrameChg chg="add del mod">
          <ac:chgData name="Thomas, Judith E (jet3h)" userId="a651d59e-f19b-4aa7-9071-27c00605e4d5" providerId="ADAL" clId="{CD408A4E-573C-5844-8113-2B2883E8D22F}" dt="2020-11-09T15:41:38.733" v="43"/>
          <ac:graphicFrameMkLst>
            <pc:docMk/>
            <pc:sldMk cId="4202314360" sldId="256"/>
            <ac:graphicFrameMk id="1044" creationId="{65C961F2-AE6C-FA45-BF59-F096639F65F6}"/>
          </ac:graphicFrameMkLst>
        </pc:graphicFrameChg>
        <pc:graphicFrameChg chg="add del mod">
          <ac:chgData name="Thomas, Judith E (jet3h)" userId="a651d59e-f19b-4aa7-9071-27c00605e4d5" providerId="ADAL" clId="{CD408A4E-573C-5844-8113-2B2883E8D22F}" dt="2020-11-09T15:41:38.733" v="43"/>
          <ac:graphicFrameMkLst>
            <pc:docMk/>
            <pc:sldMk cId="4202314360" sldId="256"/>
            <ac:graphicFrameMk id="1045" creationId="{C4F2E3EE-ACE0-FA4E-9796-491743328381}"/>
          </ac:graphicFrameMkLst>
        </pc:graphicFrameChg>
        <pc:graphicFrameChg chg="add del mod">
          <ac:chgData name="Thomas, Judith E (jet3h)" userId="a651d59e-f19b-4aa7-9071-27c00605e4d5" providerId="ADAL" clId="{CD408A4E-573C-5844-8113-2B2883E8D22F}" dt="2020-11-09T15:41:38.733" v="43"/>
          <ac:graphicFrameMkLst>
            <pc:docMk/>
            <pc:sldMk cId="4202314360" sldId="256"/>
            <ac:graphicFrameMk id="1046" creationId="{84CAA8DF-3B50-AD4A-B5F7-BDCEEC69431D}"/>
          </ac:graphicFrameMkLst>
        </pc:graphicFrameChg>
        <pc:graphicFrameChg chg="add del mod">
          <ac:chgData name="Thomas, Judith E (jet3h)" userId="a651d59e-f19b-4aa7-9071-27c00605e4d5" providerId="ADAL" clId="{CD408A4E-573C-5844-8113-2B2883E8D22F}" dt="2020-11-09T15:41:38.733" v="43"/>
          <ac:graphicFrameMkLst>
            <pc:docMk/>
            <pc:sldMk cId="4202314360" sldId="256"/>
            <ac:graphicFrameMk id="1047" creationId="{BE476BDB-3B86-C441-8BFA-46C8AE27BF12}"/>
          </ac:graphicFrameMkLst>
        </pc:graphicFrameChg>
        <pc:picChg chg="add mod">
          <ac:chgData name="Thomas, Judith E (jet3h)" userId="a651d59e-f19b-4aa7-9071-27c00605e4d5" providerId="ADAL" clId="{CD408A4E-573C-5844-8113-2B2883E8D22F}" dt="2020-11-09T15:37:16.745" v="36"/>
          <ac:picMkLst>
            <pc:docMk/>
            <pc:sldMk cId="4202314360" sldId="256"/>
            <ac:picMk id="7" creationId="{38480088-444A-B94C-B5E7-FFCCAA44CC48}"/>
          </ac:picMkLst>
        </pc:picChg>
        <pc:picChg chg="add del mod">
          <ac:chgData name="Thomas, Judith E (jet3h)" userId="a651d59e-f19b-4aa7-9071-27c00605e4d5" providerId="ADAL" clId="{CD408A4E-573C-5844-8113-2B2883E8D22F}" dt="2020-11-09T15:41:40.762" v="44"/>
          <ac:picMkLst>
            <pc:docMk/>
            <pc:sldMk cId="4202314360" sldId="256"/>
            <ac:picMk id="1026" creationId="{00434676-F67C-6240-B0BC-A073865C8AD8}"/>
          </ac:picMkLst>
        </pc:picChg>
        <pc:picChg chg="add del mod">
          <ac:chgData name="Thomas, Judith E (jet3h)" userId="a651d59e-f19b-4aa7-9071-27c00605e4d5" providerId="ADAL" clId="{CD408A4E-573C-5844-8113-2B2883E8D22F}" dt="2020-11-09T15:41:40.762" v="44"/>
          <ac:picMkLst>
            <pc:docMk/>
            <pc:sldMk cId="4202314360" sldId="256"/>
            <ac:picMk id="1027" creationId="{BC53B869-74FF-F34C-82A1-2A85A28BCE2A}"/>
          </ac:picMkLst>
        </pc:picChg>
        <pc:picChg chg="add del mod">
          <ac:chgData name="Thomas, Judith E (jet3h)" userId="a651d59e-f19b-4aa7-9071-27c00605e4d5" providerId="ADAL" clId="{CD408A4E-573C-5844-8113-2B2883E8D22F}" dt="2020-11-09T15:41:38.733" v="43"/>
          <ac:picMkLst>
            <pc:docMk/>
            <pc:sldMk cId="4202314360" sldId="256"/>
            <ac:picMk id="1049" creationId="{7713A8B7-F5D6-4047-8274-1AE2453F049A}"/>
          </ac:picMkLst>
        </pc:picChg>
        <pc:picChg chg="add del mod">
          <ac:chgData name="Thomas, Judith E (jet3h)" userId="a651d59e-f19b-4aa7-9071-27c00605e4d5" providerId="ADAL" clId="{CD408A4E-573C-5844-8113-2B2883E8D22F}" dt="2020-11-09T15:41:38.733" v="43"/>
          <ac:picMkLst>
            <pc:docMk/>
            <pc:sldMk cId="4202314360" sldId="256"/>
            <ac:picMk id="1050" creationId="{BD0BA72C-394C-824A-A675-DA024E492172}"/>
          </ac:picMkLst>
        </pc:picChg>
        <pc:picChg chg="add mod">
          <ac:chgData name="Thomas, Judith E (jet3h)" userId="a651d59e-f19b-4aa7-9071-27c00605e4d5" providerId="ADAL" clId="{CD408A4E-573C-5844-8113-2B2883E8D22F}" dt="2020-11-09T15:42:50.599" v="54" actId="1076"/>
          <ac:picMkLst>
            <pc:docMk/>
            <pc:sldMk cId="4202314360" sldId="256"/>
            <ac:picMk id="1070" creationId="{21937C4C-3E38-0544-95E7-323C875A41A9}"/>
          </ac:picMkLst>
        </pc:picChg>
      </pc:sldChg>
      <pc:sldChg chg="addSp delSp modSp mod setBg modNotesTx">
        <pc:chgData name="Thomas, Judith E (jet3h)" userId="a651d59e-f19b-4aa7-9071-27c00605e4d5" providerId="ADAL" clId="{CD408A4E-573C-5844-8113-2B2883E8D22F}" dt="2020-11-12T16:18:12.457" v="7374" actId="20577"/>
        <pc:sldMkLst>
          <pc:docMk/>
          <pc:sldMk cId="2641170840" sldId="261"/>
        </pc:sldMkLst>
        <pc:spChg chg="del mod">
          <ac:chgData name="Thomas, Judith E (jet3h)" userId="a651d59e-f19b-4aa7-9071-27c00605e4d5" providerId="ADAL" clId="{CD408A4E-573C-5844-8113-2B2883E8D22F}" dt="2020-11-09T20:16:48.797" v="750" actId="478"/>
          <ac:spMkLst>
            <pc:docMk/>
            <pc:sldMk cId="2641170840" sldId="261"/>
            <ac:spMk id="2" creationId="{00000000-0000-0000-0000-000000000000}"/>
          </ac:spMkLst>
        </pc:spChg>
        <pc:spChg chg="mod">
          <ac:chgData name="Thomas, Judith E (jet3h)" userId="a651d59e-f19b-4aa7-9071-27c00605e4d5" providerId="ADAL" clId="{CD408A4E-573C-5844-8113-2B2883E8D22F}" dt="2020-11-09T20:18:31.896" v="770" actId="114"/>
          <ac:spMkLst>
            <pc:docMk/>
            <pc:sldMk cId="2641170840" sldId="261"/>
            <ac:spMk id="3" creationId="{00000000-0000-0000-0000-000000000000}"/>
          </ac:spMkLst>
        </pc:spChg>
        <pc:spChg chg="add del mod">
          <ac:chgData name="Thomas, Judith E (jet3h)" userId="a651d59e-f19b-4aa7-9071-27c00605e4d5" providerId="ADAL" clId="{CD408A4E-573C-5844-8113-2B2883E8D22F}" dt="2020-11-09T20:17:04.074" v="755" actId="478"/>
          <ac:spMkLst>
            <pc:docMk/>
            <pc:sldMk cId="2641170840" sldId="261"/>
            <ac:spMk id="5" creationId="{5C7673DD-412A-E447-A4F6-B1EAC6C4F9D8}"/>
          </ac:spMkLst>
        </pc:spChg>
        <pc:spChg chg="add mod">
          <ac:chgData name="Thomas, Judith E (jet3h)" userId="a651d59e-f19b-4aa7-9071-27c00605e4d5" providerId="ADAL" clId="{CD408A4E-573C-5844-8113-2B2883E8D22F}" dt="2020-11-09T20:18:23.951" v="769" actId="20577"/>
          <ac:spMkLst>
            <pc:docMk/>
            <pc:sldMk cId="2641170840" sldId="261"/>
            <ac:spMk id="6" creationId="{09752EBF-2B3C-FB4F-AEC7-28606E682F5A}"/>
          </ac:spMkLst>
        </pc:spChg>
      </pc:sldChg>
      <pc:sldChg chg="modSp mod setBg modNotesTx">
        <pc:chgData name="Thomas, Judith E (jet3h)" userId="a651d59e-f19b-4aa7-9071-27c00605e4d5" providerId="ADAL" clId="{CD408A4E-573C-5844-8113-2B2883E8D22F}" dt="2020-11-12T16:11:22.164" v="7015" actId="20577"/>
        <pc:sldMkLst>
          <pc:docMk/>
          <pc:sldMk cId="3681850753" sldId="264"/>
        </pc:sldMkLst>
        <pc:spChg chg="mod">
          <ac:chgData name="Thomas, Judith E (jet3h)" userId="a651d59e-f19b-4aa7-9071-27c00605e4d5" providerId="ADAL" clId="{CD408A4E-573C-5844-8113-2B2883E8D22F}" dt="2020-11-09T15:37:58.346" v="39"/>
          <ac:spMkLst>
            <pc:docMk/>
            <pc:sldMk cId="3681850753" sldId="264"/>
            <ac:spMk id="2" creationId="{00000000-0000-0000-0000-000000000000}"/>
          </ac:spMkLst>
        </pc:spChg>
        <pc:spChg chg="mod">
          <ac:chgData name="Thomas, Judith E (jet3h)" userId="a651d59e-f19b-4aa7-9071-27c00605e4d5" providerId="ADAL" clId="{CD408A4E-573C-5844-8113-2B2883E8D22F}" dt="2020-11-09T19:55:51.252" v="441" actId="1076"/>
          <ac:spMkLst>
            <pc:docMk/>
            <pc:sldMk cId="3681850753" sldId="264"/>
            <ac:spMk id="3" creationId="{00000000-0000-0000-0000-000000000000}"/>
          </ac:spMkLst>
        </pc:spChg>
        <pc:spChg chg="mod">
          <ac:chgData name="Thomas, Judith E (jet3h)" userId="a651d59e-f19b-4aa7-9071-27c00605e4d5" providerId="ADAL" clId="{CD408A4E-573C-5844-8113-2B2883E8D22F}" dt="2020-11-09T15:37:58.346" v="39"/>
          <ac:spMkLst>
            <pc:docMk/>
            <pc:sldMk cId="3681850753" sldId="264"/>
            <ac:spMk id="4" creationId="{00000000-0000-0000-0000-000000000000}"/>
          </ac:spMkLst>
        </pc:spChg>
        <pc:picChg chg="mod">
          <ac:chgData name="Thomas, Judith E (jet3h)" userId="a651d59e-f19b-4aa7-9071-27c00605e4d5" providerId="ADAL" clId="{CD408A4E-573C-5844-8113-2B2883E8D22F}" dt="2020-11-09T19:55:32.557" v="440" actId="14861"/>
          <ac:picMkLst>
            <pc:docMk/>
            <pc:sldMk cId="3681850753" sldId="264"/>
            <ac:picMk id="6" creationId="{818F200E-6C17-C242-B6A7-30847347684E}"/>
          </ac:picMkLst>
        </pc:picChg>
      </pc:sldChg>
      <pc:sldChg chg="addSp delSp modSp mod setBg delAnim modAnim modNotesTx">
        <pc:chgData name="Thomas, Judith E (jet3h)" userId="a651d59e-f19b-4aa7-9071-27c00605e4d5" providerId="ADAL" clId="{CD408A4E-573C-5844-8113-2B2883E8D22F}" dt="2020-11-11T19:48:26.971" v="5378" actId="14100"/>
        <pc:sldMkLst>
          <pc:docMk/>
          <pc:sldMk cId="692157551" sldId="266"/>
        </pc:sldMkLst>
        <pc:spChg chg="mod">
          <ac:chgData name="Thomas, Judith E (jet3h)" userId="a651d59e-f19b-4aa7-9071-27c00605e4d5" providerId="ADAL" clId="{CD408A4E-573C-5844-8113-2B2883E8D22F}" dt="2020-11-10T18:51:10.041" v="2847" actId="1076"/>
          <ac:spMkLst>
            <pc:docMk/>
            <pc:sldMk cId="692157551" sldId="266"/>
            <ac:spMk id="2" creationId="{00000000-0000-0000-0000-000000000000}"/>
          </ac:spMkLst>
        </pc:spChg>
        <pc:spChg chg="mod">
          <ac:chgData name="Thomas, Judith E (jet3h)" userId="a651d59e-f19b-4aa7-9071-27c00605e4d5" providerId="ADAL" clId="{CD408A4E-573C-5844-8113-2B2883E8D22F}" dt="2020-11-11T19:48:26.971" v="5378" actId="14100"/>
          <ac:spMkLst>
            <pc:docMk/>
            <pc:sldMk cId="692157551" sldId="266"/>
            <ac:spMk id="3" creationId="{00000000-0000-0000-0000-000000000000}"/>
          </ac:spMkLst>
        </pc:spChg>
        <pc:spChg chg="add del mod">
          <ac:chgData name="Thomas, Judith E (jet3h)" userId="a651d59e-f19b-4aa7-9071-27c00605e4d5" providerId="ADAL" clId="{CD408A4E-573C-5844-8113-2B2883E8D22F}" dt="2020-11-10T16:39:51.682" v="1255" actId="21"/>
          <ac:spMkLst>
            <pc:docMk/>
            <pc:sldMk cId="692157551" sldId="266"/>
            <ac:spMk id="4" creationId="{2E816D81-FA1E-864C-9569-C8AB8670BC90}"/>
          </ac:spMkLst>
        </pc:spChg>
      </pc:sldChg>
      <pc:sldChg chg="modSp ord modNotesTx">
        <pc:chgData name="Thomas, Judith E (jet3h)" userId="a651d59e-f19b-4aa7-9071-27c00605e4d5" providerId="ADAL" clId="{CD408A4E-573C-5844-8113-2B2883E8D22F}" dt="2020-11-12T16:14:30.536" v="7179" actId="20577"/>
        <pc:sldMkLst>
          <pc:docMk/>
          <pc:sldMk cId="3123119535" sldId="267"/>
        </pc:sldMkLst>
        <pc:spChg chg="mod">
          <ac:chgData name="Thomas, Judith E (jet3h)" userId="a651d59e-f19b-4aa7-9071-27c00605e4d5" providerId="ADAL" clId="{CD408A4E-573C-5844-8113-2B2883E8D22F}" dt="2020-11-09T15:37:58.346" v="39"/>
          <ac:spMkLst>
            <pc:docMk/>
            <pc:sldMk cId="3123119535" sldId="267"/>
            <ac:spMk id="3" creationId="{00000000-0000-0000-0000-000000000000}"/>
          </ac:spMkLst>
        </pc:spChg>
      </pc:sldChg>
      <pc:sldChg chg="modNotesTx">
        <pc:chgData name="Thomas, Judith E (jet3h)" userId="a651d59e-f19b-4aa7-9071-27c00605e4d5" providerId="ADAL" clId="{CD408A4E-573C-5844-8113-2B2883E8D22F}" dt="2020-11-12T16:12:15.693" v="7045" actId="20577"/>
        <pc:sldMkLst>
          <pc:docMk/>
          <pc:sldMk cId="84095269" sldId="268"/>
        </pc:sldMkLst>
      </pc:sldChg>
      <pc:sldChg chg="addSp delSp modSp mod setBg modNotesTx">
        <pc:chgData name="Thomas, Judith E (jet3h)" userId="a651d59e-f19b-4aa7-9071-27c00605e4d5" providerId="ADAL" clId="{CD408A4E-573C-5844-8113-2B2883E8D22F}" dt="2020-11-12T13:12:32.488" v="6652" actId="20577"/>
        <pc:sldMkLst>
          <pc:docMk/>
          <pc:sldMk cId="430579792" sldId="273"/>
        </pc:sldMkLst>
        <pc:spChg chg="del mod">
          <ac:chgData name="Thomas, Judith E (jet3h)" userId="a651d59e-f19b-4aa7-9071-27c00605e4d5" providerId="ADAL" clId="{CD408A4E-573C-5844-8113-2B2883E8D22F}" dt="2020-11-09T20:21:30.762" v="778" actId="478"/>
          <ac:spMkLst>
            <pc:docMk/>
            <pc:sldMk cId="430579792" sldId="273"/>
            <ac:spMk id="2" creationId="{00000000-0000-0000-0000-000000000000}"/>
          </ac:spMkLst>
        </pc:spChg>
        <pc:spChg chg="mod">
          <ac:chgData name="Thomas, Judith E (jet3h)" userId="a651d59e-f19b-4aa7-9071-27c00605e4d5" providerId="ADAL" clId="{CD408A4E-573C-5844-8113-2B2883E8D22F}" dt="2020-11-09T20:22:15.833" v="789" actId="1076"/>
          <ac:spMkLst>
            <pc:docMk/>
            <pc:sldMk cId="430579792" sldId="273"/>
            <ac:spMk id="3" creationId="{00000000-0000-0000-0000-000000000000}"/>
          </ac:spMkLst>
        </pc:spChg>
        <pc:spChg chg="add mod">
          <ac:chgData name="Thomas, Judith E (jet3h)" userId="a651d59e-f19b-4aa7-9071-27c00605e4d5" providerId="ADAL" clId="{CD408A4E-573C-5844-8113-2B2883E8D22F}" dt="2020-11-09T20:22:10.151" v="788" actId="1076"/>
          <ac:spMkLst>
            <pc:docMk/>
            <pc:sldMk cId="430579792" sldId="273"/>
            <ac:spMk id="4" creationId="{D19050BD-28EA-5B41-8FB6-A1EA9131DA5A}"/>
          </ac:spMkLst>
        </pc:spChg>
      </pc:sldChg>
      <pc:sldChg chg="addSp delSp modSp mod setBg modNotesTx">
        <pc:chgData name="Thomas, Judith E (jet3h)" userId="a651d59e-f19b-4aa7-9071-27c00605e4d5" providerId="ADAL" clId="{CD408A4E-573C-5844-8113-2B2883E8D22F}" dt="2020-11-12T16:11:37.612" v="7018" actId="20577"/>
        <pc:sldMkLst>
          <pc:docMk/>
          <pc:sldMk cId="960182255" sldId="275"/>
        </pc:sldMkLst>
        <pc:spChg chg="mod">
          <ac:chgData name="Thomas, Judith E (jet3h)" userId="a651d59e-f19b-4aa7-9071-27c00605e4d5" providerId="ADAL" clId="{CD408A4E-573C-5844-8113-2B2883E8D22F}" dt="2020-11-12T13:09:01.188" v="6409" actId="20577"/>
          <ac:spMkLst>
            <pc:docMk/>
            <pc:sldMk cId="960182255" sldId="275"/>
            <ac:spMk id="3" creationId="{00000000-0000-0000-0000-000000000000}"/>
          </ac:spMkLst>
        </pc:spChg>
        <pc:spChg chg="mod">
          <ac:chgData name="Thomas, Judith E (jet3h)" userId="a651d59e-f19b-4aa7-9071-27c00605e4d5" providerId="ADAL" clId="{CD408A4E-573C-5844-8113-2B2883E8D22F}" dt="2020-11-11T22:13:56.251" v="5662" actId="20577"/>
          <ac:spMkLst>
            <pc:docMk/>
            <pc:sldMk cId="960182255" sldId="275"/>
            <ac:spMk id="5" creationId="{3332C4B0-2BF0-0043-AA64-4E9C6BC586C8}"/>
          </ac:spMkLst>
        </pc:spChg>
        <pc:picChg chg="add mod">
          <ac:chgData name="Thomas, Judith E (jet3h)" userId="a651d59e-f19b-4aa7-9071-27c00605e4d5" providerId="ADAL" clId="{CD408A4E-573C-5844-8113-2B2883E8D22F}" dt="2020-11-11T22:42:34.207" v="5974" actId="14861"/>
          <ac:picMkLst>
            <pc:docMk/>
            <pc:sldMk cId="960182255" sldId="275"/>
            <ac:picMk id="4" creationId="{AE5AE07F-F241-C745-8B1E-69FED8C6901E}"/>
          </ac:picMkLst>
        </pc:picChg>
        <pc:picChg chg="add del mod">
          <ac:chgData name="Thomas, Judith E (jet3h)" userId="a651d59e-f19b-4aa7-9071-27c00605e4d5" providerId="ADAL" clId="{CD408A4E-573C-5844-8113-2B2883E8D22F}" dt="2020-11-11T22:41:21.129" v="5770" actId="478"/>
          <ac:picMkLst>
            <pc:docMk/>
            <pc:sldMk cId="960182255" sldId="275"/>
            <ac:picMk id="6" creationId="{B28409FF-3A13-A643-AC47-C313E69FA77D}"/>
          </ac:picMkLst>
        </pc:picChg>
        <pc:picChg chg="del mod">
          <ac:chgData name="Thomas, Judith E (jet3h)" userId="a651d59e-f19b-4aa7-9071-27c00605e4d5" providerId="ADAL" clId="{CD408A4E-573C-5844-8113-2B2883E8D22F}" dt="2020-11-09T20:27:58.324" v="984" actId="478"/>
          <ac:picMkLst>
            <pc:docMk/>
            <pc:sldMk cId="960182255" sldId="275"/>
            <ac:picMk id="13" creationId="{486F7174-020C-3F4E-9174-D927F20D6474}"/>
          </ac:picMkLst>
        </pc:picChg>
        <pc:inkChg chg="del mod">
          <ac:chgData name="Thomas, Judith E (jet3h)" userId="a651d59e-f19b-4aa7-9071-27c00605e4d5" providerId="ADAL" clId="{CD408A4E-573C-5844-8113-2B2883E8D22F}" dt="2020-11-11T20:23:05.779" v="5589" actId="478"/>
          <ac:inkMkLst>
            <pc:docMk/>
            <pc:sldMk cId="960182255" sldId="275"/>
            <ac:inkMk id="2" creationId="{F45096DD-98B6-9249-98AF-3FD5543031FB}"/>
          </ac:inkMkLst>
        </pc:inkChg>
        <pc:inkChg chg="add mod">
          <ac:chgData name="Thomas, Judith E (jet3h)" userId="a651d59e-f19b-4aa7-9071-27c00605e4d5" providerId="ADAL" clId="{CD408A4E-573C-5844-8113-2B2883E8D22F}" dt="2020-11-11T20:23:18.792" v="5592" actId="1076"/>
          <ac:inkMkLst>
            <pc:docMk/>
            <pc:sldMk cId="960182255" sldId="275"/>
            <ac:inkMk id="7" creationId="{72F932A2-2160-634B-981A-7E2266200B10}"/>
          </ac:inkMkLst>
        </pc:inkChg>
        <pc:inkChg chg="add del">
          <ac:chgData name="Thomas, Judith E (jet3h)" userId="a651d59e-f19b-4aa7-9071-27c00605e4d5" providerId="ADAL" clId="{CD408A4E-573C-5844-8113-2B2883E8D22F}" dt="2020-11-09T20:28:52.584" v="990" actId="9405"/>
          <ac:inkMkLst>
            <pc:docMk/>
            <pc:sldMk cId="960182255" sldId="275"/>
            <ac:inkMk id="8" creationId="{AF6E1D0B-522C-E84A-8691-A3F138C7056D}"/>
          </ac:inkMkLst>
        </pc:inkChg>
      </pc:sldChg>
      <pc:sldChg chg="modSp mod setBg modAnim">
        <pc:chgData name="Thomas, Judith E (jet3h)" userId="a651d59e-f19b-4aa7-9071-27c00605e4d5" providerId="ADAL" clId="{CD408A4E-573C-5844-8113-2B2883E8D22F}" dt="2020-11-11T15:05:17.095" v="4142" actId="20577"/>
        <pc:sldMkLst>
          <pc:docMk/>
          <pc:sldMk cId="686275191" sldId="278"/>
        </pc:sldMkLst>
        <pc:spChg chg="mod">
          <ac:chgData name="Thomas, Judith E (jet3h)" userId="a651d59e-f19b-4aa7-9071-27c00605e4d5" providerId="ADAL" clId="{CD408A4E-573C-5844-8113-2B2883E8D22F}" dt="2020-11-10T18:50:48.013" v="2845" actId="1076"/>
          <ac:spMkLst>
            <pc:docMk/>
            <pc:sldMk cId="686275191" sldId="278"/>
            <ac:spMk id="2" creationId="{00000000-0000-0000-0000-000000000000}"/>
          </ac:spMkLst>
        </pc:spChg>
        <pc:spChg chg="mod">
          <ac:chgData name="Thomas, Judith E (jet3h)" userId="a651d59e-f19b-4aa7-9071-27c00605e4d5" providerId="ADAL" clId="{CD408A4E-573C-5844-8113-2B2883E8D22F}" dt="2020-11-11T15:05:17.095" v="4142" actId="20577"/>
          <ac:spMkLst>
            <pc:docMk/>
            <pc:sldMk cId="686275191" sldId="278"/>
            <ac:spMk id="3" creationId="{00000000-0000-0000-0000-000000000000}"/>
          </ac:spMkLst>
        </pc:spChg>
        <pc:spChg chg="mod">
          <ac:chgData name="Thomas, Judith E (jet3h)" userId="a651d59e-f19b-4aa7-9071-27c00605e4d5" providerId="ADAL" clId="{CD408A4E-573C-5844-8113-2B2883E8D22F}" dt="2020-11-09T15:47:49.024" v="88" actId="207"/>
          <ac:spMkLst>
            <pc:docMk/>
            <pc:sldMk cId="686275191" sldId="278"/>
            <ac:spMk id="4" creationId="{06CDF76F-30B7-3443-8CE0-D45263EEFDC2}"/>
          </ac:spMkLst>
        </pc:spChg>
      </pc:sldChg>
      <pc:sldChg chg="modSp mod setBg modNotesTx">
        <pc:chgData name="Thomas, Judith E (jet3h)" userId="a651d59e-f19b-4aa7-9071-27c00605e4d5" providerId="ADAL" clId="{CD408A4E-573C-5844-8113-2B2883E8D22F}" dt="2020-11-12T13:51:25.199" v="6743" actId="20577"/>
        <pc:sldMkLst>
          <pc:docMk/>
          <pc:sldMk cId="2927011787" sldId="279"/>
        </pc:sldMkLst>
        <pc:spChg chg="mod">
          <ac:chgData name="Thomas, Judith E (jet3h)" userId="a651d59e-f19b-4aa7-9071-27c00605e4d5" providerId="ADAL" clId="{CD408A4E-573C-5844-8113-2B2883E8D22F}" dt="2020-11-10T18:50:56.585" v="2846" actId="1076"/>
          <ac:spMkLst>
            <pc:docMk/>
            <pc:sldMk cId="2927011787" sldId="279"/>
            <ac:spMk id="2" creationId="{00000000-0000-0000-0000-000000000000}"/>
          </ac:spMkLst>
        </pc:spChg>
        <pc:spChg chg="mod">
          <ac:chgData name="Thomas, Judith E (jet3h)" userId="a651d59e-f19b-4aa7-9071-27c00605e4d5" providerId="ADAL" clId="{CD408A4E-573C-5844-8113-2B2883E8D22F}" dt="2020-11-12T13:51:25.199" v="6743" actId="20577"/>
          <ac:spMkLst>
            <pc:docMk/>
            <pc:sldMk cId="2927011787" sldId="279"/>
            <ac:spMk id="3" creationId="{00000000-0000-0000-0000-000000000000}"/>
          </ac:spMkLst>
        </pc:spChg>
      </pc:sldChg>
      <pc:sldChg chg="modSp mod modNotesTx">
        <pc:chgData name="Thomas, Judith E (jet3h)" userId="a651d59e-f19b-4aa7-9071-27c00605e4d5" providerId="ADAL" clId="{CD408A4E-573C-5844-8113-2B2883E8D22F}" dt="2020-11-12T16:15:47.522" v="7210" actId="20577"/>
        <pc:sldMkLst>
          <pc:docMk/>
          <pc:sldMk cId="2564026748" sldId="280"/>
        </pc:sldMkLst>
        <pc:spChg chg="mod">
          <ac:chgData name="Thomas, Judith E (jet3h)" userId="a651d59e-f19b-4aa7-9071-27c00605e4d5" providerId="ADAL" clId="{CD408A4E-573C-5844-8113-2B2883E8D22F}" dt="2020-11-09T20:09:53.593" v="697" actId="255"/>
          <ac:spMkLst>
            <pc:docMk/>
            <pc:sldMk cId="2564026748" sldId="280"/>
            <ac:spMk id="8" creationId="{BBCCAE67-0492-4F48-8302-4333CF368876}"/>
          </ac:spMkLst>
        </pc:spChg>
      </pc:sldChg>
      <pc:sldChg chg="modSp mod setBg modNotesTx">
        <pc:chgData name="Thomas, Judith E (jet3h)" userId="a651d59e-f19b-4aa7-9071-27c00605e4d5" providerId="ADAL" clId="{CD408A4E-573C-5844-8113-2B2883E8D22F}" dt="2020-11-12T16:15:08.776" v="7202" actId="20577"/>
        <pc:sldMkLst>
          <pc:docMk/>
          <pc:sldMk cId="2290863262" sldId="282"/>
        </pc:sldMkLst>
        <pc:spChg chg="mod">
          <ac:chgData name="Thomas, Judith E (jet3h)" userId="a651d59e-f19b-4aa7-9071-27c00605e4d5" providerId="ADAL" clId="{CD408A4E-573C-5844-8113-2B2883E8D22F}" dt="2020-11-10T18:36:33.083" v="2607" actId="20577"/>
          <ac:spMkLst>
            <pc:docMk/>
            <pc:sldMk cId="2290863262" sldId="282"/>
            <ac:spMk id="3" creationId="{8674BD36-1C9D-9643-9D51-74B84D32749F}"/>
          </ac:spMkLst>
        </pc:spChg>
        <pc:spChg chg="mod">
          <ac:chgData name="Thomas, Judith E (jet3h)" userId="a651d59e-f19b-4aa7-9071-27c00605e4d5" providerId="ADAL" clId="{CD408A4E-573C-5844-8113-2B2883E8D22F}" dt="2020-11-09T20:02:59.869" v="643" actId="1076"/>
          <ac:spMkLst>
            <pc:docMk/>
            <pc:sldMk cId="2290863262" sldId="282"/>
            <ac:spMk id="4" creationId="{EE912C0D-972B-A041-BE94-1C79E8997989}"/>
          </ac:spMkLst>
        </pc:spChg>
        <pc:picChg chg="mod">
          <ac:chgData name="Thomas, Judith E (jet3h)" userId="a651d59e-f19b-4aa7-9071-27c00605e4d5" providerId="ADAL" clId="{CD408A4E-573C-5844-8113-2B2883E8D22F}" dt="2020-11-09T20:02:55.987" v="642" actId="1076"/>
          <ac:picMkLst>
            <pc:docMk/>
            <pc:sldMk cId="2290863262" sldId="282"/>
            <ac:picMk id="2" creationId="{95FB6C4A-528A-4047-98FE-CD6440B5BF3F}"/>
          </ac:picMkLst>
        </pc:picChg>
      </pc:sldChg>
      <pc:sldChg chg="modSp del mod setBg">
        <pc:chgData name="Thomas, Judith E (jet3h)" userId="a651d59e-f19b-4aa7-9071-27c00605e4d5" providerId="ADAL" clId="{CD408A4E-573C-5844-8113-2B2883E8D22F}" dt="2020-11-09T20:06:22.668" v="670" actId="2696"/>
        <pc:sldMkLst>
          <pc:docMk/>
          <pc:sldMk cId="290136667" sldId="285"/>
        </pc:sldMkLst>
        <pc:spChg chg="mod">
          <ac:chgData name="Thomas, Judith E (jet3h)" userId="a651d59e-f19b-4aa7-9071-27c00605e4d5" providerId="ADAL" clId="{CD408A4E-573C-5844-8113-2B2883E8D22F}" dt="2020-11-09T20:05:38.842" v="665" actId="27636"/>
          <ac:spMkLst>
            <pc:docMk/>
            <pc:sldMk cId="290136667" sldId="285"/>
            <ac:spMk id="4" creationId="{B5758302-D8EF-094C-97C6-33AF4D5E1F2B}"/>
          </ac:spMkLst>
        </pc:spChg>
      </pc:sldChg>
      <pc:sldChg chg="modSp mod ord setBg modNotesTx">
        <pc:chgData name="Thomas, Judith E (jet3h)" userId="a651d59e-f19b-4aa7-9071-27c00605e4d5" providerId="ADAL" clId="{CD408A4E-573C-5844-8113-2B2883E8D22F}" dt="2020-11-12T16:13:25.830" v="7094" actId="20577"/>
        <pc:sldMkLst>
          <pc:docMk/>
          <pc:sldMk cId="3516271004" sldId="286"/>
        </pc:sldMkLst>
        <pc:spChg chg="mod">
          <ac:chgData name="Thomas, Judith E (jet3h)" userId="a651d59e-f19b-4aa7-9071-27c00605e4d5" providerId="ADAL" clId="{CD408A4E-573C-5844-8113-2B2883E8D22F}" dt="2020-11-10T18:14:37.292" v="2059" actId="120"/>
          <ac:spMkLst>
            <pc:docMk/>
            <pc:sldMk cId="3516271004" sldId="286"/>
            <ac:spMk id="2" creationId="{CAE13163-3A9A-E142-B3FA-B02AE7DBAEB6}"/>
          </ac:spMkLst>
        </pc:spChg>
        <pc:spChg chg="mod">
          <ac:chgData name="Thomas, Judith E (jet3h)" userId="a651d59e-f19b-4aa7-9071-27c00605e4d5" providerId="ADAL" clId="{CD408A4E-573C-5844-8113-2B2883E8D22F}" dt="2020-11-12T13:51:38.285" v="6744" actId="20577"/>
          <ac:spMkLst>
            <pc:docMk/>
            <pc:sldMk cId="3516271004" sldId="286"/>
            <ac:spMk id="6" creationId="{0538A6A1-0761-664D-B927-C34D172C89A6}"/>
          </ac:spMkLst>
        </pc:spChg>
        <pc:spChg chg="mod">
          <ac:chgData name="Thomas, Judith E (jet3h)" userId="a651d59e-f19b-4aa7-9071-27c00605e4d5" providerId="ADAL" clId="{CD408A4E-573C-5844-8113-2B2883E8D22F}" dt="2020-11-12T13:51:39.716" v="6745" actId="20577"/>
          <ac:spMkLst>
            <pc:docMk/>
            <pc:sldMk cId="3516271004" sldId="286"/>
            <ac:spMk id="7" creationId="{3FB4DEEB-3FD2-FA4D-8A69-E8F6FB2C3009}"/>
          </ac:spMkLst>
        </pc:spChg>
        <pc:spChg chg="mod">
          <ac:chgData name="Thomas, Judith E (jet3h)" userId="a651d59e-f19b-4aa7-9071-27c00605e4d5" providerId="ADAL" clId="{CD408A4E-573C-5844-8113-2B2883E8D22F}" dt="2020-11-12T13:51:41.326" v="6746" actId="20577"/>
          <ac:spMkLst>
            <pc:docMk/>
            <pc:sldMk cId="3516271004" sldId="286"/>
            <ac:spMk id="9" creationId="{63E71409-0530-544A-A90C-FE947CA9CD0E}"/>
          </ac:spMkLst>
        </pc:spChg>
      </pc:sldChg>
      <pc:sldChg chg="modSp mod ord setBg modShow modNotesTx">
        <pc:chgData name="Thomas, Judith E (jet3h)" userId="a651d59e-f19b-4aa7-9071-27c00605e4d5" providerId="ADAL" clId="{CD408A4E-573C-5844-8113-2B2883E8D22F}" dt="2020-11-12T16:14:54.417" v="7182" actId="729"/>
        <pc:sldMkLst>
          <pc:docMk/>
          <pc:sldMk cId="3704112168" sldId="291"/>
        </pc:sldMkLst>
        <pc:graphicFrameChg chg="mod modGraphic">
          <ac:chgData name="Thomas, Judith E (jet3h)" userId="a651d59e-f19b-4aa7-9071-27c00605e4d5" providerId="ADAL" clId="{CD408A4E-573C-5844-8113-2B2883E8D22F}" dt="2020-11-09T20:00:23.079" v="622" actId="255"/>
          <ac:graphicFrameMkLst>
            <pc:docMk/>
            <pc:sldMk cId="3704112168" sldId="291"/>
            <ac:graphicFrameMk id="5" creationId="{746C91BA-99B9-9B4D-8FE7-E28C116B8492}"/>
          </ac:graphicFrameMkLst>
        </pc:graphicFrameChg>
      </pc:sldChg>
      <pc:sldChg chg="modSp mod setBg modNotesTx">
        <pc:chgData name="Thomas, Judith E (jet3h)" userId="a651d59e-f19b-4aa7-9071-27c00605e4d5" providerId="ADAL" clId="{CD408A4E-573C-5844-8113-2B2883E8D22F}" dt="2020-11-12T14:05:08.609" v="6882" actId="20577"/>
        <pc:sldMkLst>
          <pc:docMk/>
          <pc:sldMk cId="431538387" sldId="292"/>
        </pc:sldMkLst>
        <pc:graphicFrameChg chg="mod modGraphic">
          <ac:chgData name="Thomas, Judith E (jet3h)" userId="a651d59e-f19b-4aa7-9071-27c00605e4d5" providerId="ADAL" clId="{CD408A4E-573C-5844-8113-2B2883E8D22F}" dt="2020-11-09T20:09:15.408" v="695" actId="14100"/>
          <ac:graphicFrameMkLst>
            <pc:docMk/>
            <pc:sldMk cId="431538387" sldId="292"/>
            <ac:graphicFrameMk id="3" creationId="{97F064FB-F187-194E-96C5-BBA20C17F352}"/>
          </ac:graphicFrameMkLst>
        </pc:graphicFrameChg>
      </pc:sldChg>
      <pc:sldChg chg="addSp delSp modSp mod setBg modNotesTx">
        <pc:chgData name="Thomas, Judith E (jet3h)" userId="a651d59e-f19b-4aa7-9071-27c00605e4d5" providerId="ADAL" clId="{CD408A4E-573C-5844-8113-2B2883E8D22F}" dt="2020-11-12T16:16:37.428" v="7268" actId="20577"/>
        <pc:sldMkLst>
          <pc:docMk/>
          <pc:sldMk cId="1431110604" sldId="294"/>
        </pc:sldMkLst>
        <pc:spChg chg="mod">
          <ac:chgData name="Thomas, Judith E (jet3h)" userId="a651d59e-f19b-4aa7-9071-27c00605e4d5" providerId="ADAL" clId="{CD408A4E-573C-5844-8113-2B2883E8D22F}" dt="2020-11-10T18:43:23.640" v="2818" actId="1076"/>
          <ac:spMkLst>
            <pc:docMk/>
            <pc:sldMk cId="1431110604" sldId="294"/>
            <ac:spMk id="2" creationId="{A395E215-E381-7F40-B589-7F33CD7F11E8}"/>
          </ac:spMkLst>
        </pc:spChg>
        <pc:spChg chg="del mod">
          <ac:chgData name="Thomas, Judith E (jet3h)" userId="a651d59e-f19b-4aa7-9071-27c00605e4d5" providerId="ADAL" clId="{CD408A4E-573C-5844-8113-2B2883E8D22F}" dt="2020-11-10T18:40:45.981" v="2796" actId="478"/>
          <ac:spMkLst>
            <pc:docMk/>
            <pc:sldMk cId="1431110604" sldId="294"/>
            <ac:spMk id="3" creationId="{D4BBC386-1AF0-0A43-A9E0-D326ED8B6DA2}"/>
          </ac:spMkLst>
        </pc:spChg>
        <pc:spChg chg="add del mod">
          <ac:chgData name="Thomas, Judith E (jet3h)" userId="a651d59e-f19b-4aa7-9071-27c00605e4d5" providerId="ADAL" clId="{CD408A4E-573C-5844-8113-2B2883E8D22F}" dt="2020-11-10T18:40:49.220" v="2797" actId="478"/>
          <ac:spMkLst>
            <pc:docMk/>
            <pc:sldMk cId="1431110604" sldId="294"/>
            <ac:spMk id="6" creationId="{70AAF374-C5A2-CE40-976E-BFFCFB1E7DE6}"/>
          </ac:spMkLst>
        </pc:spChg>
        <pc:spChg chg="add del mod">
          <ac:chgData name="Thomas, Judith E (jet3h)" userId="a651d59e-f19b-4aa7-9071-27c00605e4d5" providerId="ADAL" clId="{CD408A4E-573C-5844-8113-2B2883E8D22F}" dt="2020-11-10T18:41:10.831" v="2803"/>
          <ac:spMkLst>
            <pc:docMk/>
            <pc:sldMk cId="1431110604" sldId="294"/>
            <ac:spMk id="7" creationId="{3E0A7FEB-1ACB-AC4F-96E4-FFA616B18F93}"/>
          </ac:spMkLst>
        </pc:spChg>
        <pc:spChg chg="add mod">
          <ac:chgData name="Thomas, Judith E (jet3h)" userId="a651d59e-f19b-4aa7-9071-27c00605e4d5" providerId="ADAL" clId="{CD408A4E-573C-5844-8113-2B2883E8D22F}" dt="2020-11-10T18:43:56.423" v="2824" actId="20577"/>
          <ac:spMkLst>
            <pc:docMk/>
            <pc:sldMk cId="1431110604" sldId="294"/>
            <ac:spMk id="8" creationId="{C91AD24E-9CDD-1A42-97A3-E61148FCADBD}"/>
          </ac:spMkLst>
        </pc:spChg>
        <pc:spChg chg="add del mod">
          <ac:chgData name="Thomas, Judith E (jet3h)" userId="a651d59e-f19b-4aa7-9071-27c00605e4d5" providerId="ADAL" clId="{CD408A4E-573C-5844-8113-2B2883E8D22F}" dt="2020-11-10T18:41:10.290" v="2801" actId="478"/>
          <ac:spMkLst>
            <pc:docMk/>
            <pc:sldMk cId="1431110604" sldId="294"/>
            <ac:spMk id="9" creationId="{253C8035-BD91-0842-98FC-C0EA5C3ABB91}"/>
          </ac:spMkLst>
        </pc:spChg>
        <pc:picChg chg="mod">
          <ac:chgData name="Thomas, Judith E (jet3h)" userId="a651d59e-f19b-4aa7-9071-27c00605e4d5" providerId="ADAL" clId="{CD408A4E-573C-5844-8113-2B2883E8D22F}" dt="2020-11-09T20:11:06.630" v="711" actId="1076"/>
          <ac:picMkLst>
            <pc:docMk/>
            <pc:sldMk cId="1431110604" sldId="294"/>
            <ac:picMk id="5" creationId="{A0CFDACC-5105-7748-B641-F6463F3ECA2D}"/>
          </ac:picMkLst>
        </pc:picChg>
      </pc:sldChg>
      <pc:sldChg chg="addSp delSp modSp mod modNotesTx">
        <pc:chgData name="Thomas, Judith E (jet3h)" userId="a651d59e-f19b-4aa7-9071-27c00605e4d5" providerId="ADAL" clId="{CD408A4E-573C-5844-8113-2B2883E8D22F}" dt="2020-11-12T16:15:17.484" v="7204" actId="20577"/>
        <pc:sldMkLst>
          <pc:docMk/>
          <pc:sldMk cId="4024919925" sldId="295"/>
        </pc:sldMkLst>
        <pc:spChg chg="add del mod">
          <ac:chgData name="Thomas, Judith E (jet3h)" userId="a651d59e-f19b-4aa7-9071-27c00605e4d5" providerId="ADAL" clId="{CD408A4E-573C-5844-8113-2B2883E8D22F}" dt="2020-11-12T14:01:16.568" v="6770" actId="478"/>
          <ac:spMkLst>
            <pc:docMk/>
            <pc:sldMk cId="4024919925" sldId="295"/>
            <ac:spMk id="6" creationId="{9E4D1FED-C114-284D-9CDB-C4D10B624EE0}"/>
          </ac:spMkLst>
        </pc:spChg>
        <pc:spChg chg="mod">
          <ac:chgData name="Thomas, Judith E (jet3h)" userId="a651d59e-f19b-4aa7-9071-27c00605e4d5" providerId="ADAL" clId="{CD408A4E-573C-5844-8113-2B2883E8D22F}" dt="2020-11-12T14:01:45.436" v="6774" actId="1076"/>
          <ac:spMkLst>
            <pc:docMk/>
            <pc:sldMk cId="4024919925" sldId="295"/>
            <ac:spMk id="7" creationId="{B7F7343E-0D34-514E-8902-168ABECB208C}"/>
          </ac:spMkLst>
        </pc:spChg>
        <pc:picChg chg="add mod">
          <ac:chgData name="Thomas, Judith E (jet3h)" userId="a651d59e-f19b-4aa7-9071-27c00605e4d5" providerId="ADAL" clId="{CD408A4E-573C-5844-8113-2B2883E8D22F}" dt="2020-11-12T14:01:28.977" v="6773" actId="1076"/>
          <ac:picMkLst>
            <pc:docMk/>
            <pc:sldMk cId="4024919925" sldId="295"/>
            <ac:picMk id="3" creationId="{167C7233-4C21-9D43-A35B-6899ECBCD71F}"/>
          </ac:picMkLst>
        </pc:picChg>
        <pc:picChg chg="del">
          <ac:chgData name="Thomas, Judith E (jet3h)" userId="a651d59e-f19b-4aa7-9071-27c00605e4d5" providerId="ADAL" clId="{CD408A4E-573C-5844-8113-2B2883E8D22F}" dt="2020-11-12T14:01:09.580" v="6768" actId="478"/>
          <ac:picMkLst>
            <pc:docMk/>
            <pc:sldMk cId="4024919925" sldId="295"/>
            <ac:picMk id="5" creationId="{BC742C41-0F6F-F14D-A943-09AC788E99C0}"/>
          </ac:picMkLst>
        </pc:picChg>
      </pc:sldChg>
      <pc:sldChg chg="setBg">
        <pc:chgData name="Thomas, Judith E (jet3h)" userId="a651d59e-f19b-4aa7-9071-27c00605e4d5" providerId="ADAL" clId="{CD408A4E-573C-5844-8113-2B2883E8D22F}" dt="2020-11-09T20:19:16.851" v="774"/>
        <pc:sldMkLst>
          <pc:docMk/>
          <pc:sldMk cId="2240559584" sldId="296"/>
        </pc:sldMkLst>
      </pc:sldChg>
      <pc:sldChg chg="modSp mod setBg">
        <pc:chgData name="Thomas, Judith E (jet3h)" userId="a651d59e-f19b-4aa7-9071-27c00605e4d5" providerId="ADAL" clId="{CD408A4E-573C-5844-8113-2B2883E8D22F}" dt="2020-11-09T20:19:06.877" v="773" actId="207"/>
        <pc:sldMkLst>
          <pc:docMk/>
          <pc:sldMk cId="3711587951" sldId="297"/>
        </pc:sldMkLst>
        <pc:spChg chg="mod">
          <ac:chgData name="Thomas, Judith E (jet3h)" userId="a651d59e-f19b-4aa7-9071-27c00605e4d5" providerId="ADAL" clId="{CD408A4E-573C-5844-8113-2B2883E8D22F}" dt="2020-11-09T20:19:06.877" v="773" actId="207"/>
          <ac:spMkLst>
            <pc:docMk/>
            <pc:sldMk cId="3711587951" sldId="297"/>
            <ac:spMk id="8" creationId="{3743F3DD-FACF-FC4A-9CF2-D1BC0A048173}"/>
          </ac:spMkLst>
        </pc:spChg>
      </pc:sldChg>
      <pc:sldChg chg="modSp mod setBg modNotesTx">
        <pc:chgData name="Thomas, Judith E (jet3h)" userId="a651d59e-f19b-4aa7-9071-27c00605e4d5" providerId="ADAL" clId="{CD408A4E-573C-5844-8113-2B2883E8D22F}" dt="2020-11-12T16:11:04.277" v="7013" actId="20577"/>
        <pc:sldMkLst>
          <pc:docMk/>
          <pc:sldMk cId="2733821541" sldId="390"/>
        </pc:sldMkLst>
        <pc:spChg chg="mod">
          <ac:chgData name="Thomas, Judith E (jet3h)" userId="a651d59e-f19b-4aa7-9071-27c00605e4d5" providerId="ADAL" clId="{CD408A4E-573C-5844-8113-2B2883E8D22F}" dt="2020-11-09T15:45:49.334" v="74" actId="255"/>
          <ac:spMkLst>
            <pc:docMk/>
            <pc:sldMk cId="2733821541" sldId="390"/>
            <ac:spMk id="7" creationId="{97107527-9B2C-C449-97DD-BD99F3F94ADA}"/>
          </ac:spMkLst>
        </pc:spChg>
      </pc:sldChg>
      <pc:sldChg chg="del setBg">
        <pc:chgData name="Thomas, Judith E (jet3h)" userId="a651d59e-f19b-4aa7-9071-27c00605e4d5" providerId="ADAL" clId="{CD408A4E-573C-5844-8113-2B2883E8D22F}" dt="2020-11-09T19:52:24.353" v="122" actId="2696"/>
        <pc:sldMkLst>
          <pc:docMk/>
          <pc:sldMk cId="1765195495" sldId="391"/>
        </pc:sldMkLst>
      </pc:sldChg>
      <pc:sldChg chg="del">
        <pc:chgData name="Thomas, Judith E (jet3h)" userId="a651d59e-f19b-4aa7-9071-27c00605e4d5" providerId="ADAL" clId="{CD408A4E-573C-5844-8113-2B2883E8D22F}" dt="2020-11-12T16:11:18.160" v="7014" actId="2696"/>
        <pc:sldMkLst>
          <pc:docMk/>
          <pc:sldMk cId="3718257661" sldId="392"/>
        </pc:sldMkLst>
      </pc:sldChg>
      <pc:sldChg chg="new del setBg">
        <pc:chgData name="Thomas, Judith E (jet3h)" userId="a651d59e-f19b-4aa7-9071-27c00605e4d5" providerId="ADAL" clId="{CD408A4E-573C-5844-8113-2B2883E8D22F}" dt="2020-11-09T19:56:49.454" v="605" actId="2696"/>
        <pc:sldMkLst>
          <pc:docMk/>
          <pc:sldMk cId="1753093194" sldId="393"/>
        </pc:sldMkLst>
      </pc:sldChg>
      <pc:sldChg chg="addSp delSp modSp new add del mod ord setBg">
        <pc:chgData name="Thomas, Judith E (jet3h)" userId="a651d59e-f19b-4aa7-9071-27c00605e4d5" providerId="ADAL" clId="{CD408A4E-573C-5844-8113-2B2883E8D22F}" dt="2020-11-12T14:03:01.637" v="6775" actId="2711"/>
        <pc:sldMkLst>
          <pc:docMk/>
          <pc:sldMk cId="3416967449" sldId="393"/>
        </pc:sldMkLst>
        <pc:spChg chg="add del mod">
          <ac:chgData name="Thomas, Judith E (jet3h)" userId="a651d59e-f19b-4aa7-9071-27c00605e4d5" providerId="ADAL" clId="{CD408A4E-573C-5844-8113-2B2883E8D22F}" dt="2020-11-09T20:07:09.579" v="676" actId="767"/>
          <ac:spMkLst>
            <pc:docMk/>
            <pc:sldMk cId="3416967449" sldId="393"/>
            <ac:spMk id="3" creationId="{75AF82FF-1948-CA44-AA9A-5793191A2E44}"/>
          </ac:spMkLst>
        </pc:spChg>
        <pc:spChg chg="add mod">
          <ac:chgData name="Thomas, Judith E (jet3h)" userId="a651d59e-f19b-4aa7-9071-27c00605e4d5" providerId="ADAL" clId="{CD408A4E-573C-5844-8113-2B2883E8D22F}" dt="2020-11-12T14:03:01.637" v="6775" actId="2711"/>
          <ac:spMkLst>
            <pc:docMk/>
            <pc:sldMk cId="3416967449" sldId="393"/>
            <ac:spMk id="18" creationId="{AF109995-9B0A-1F41-8D30-D2500E4D3ADD}"/>
          </ac:spMkLst>
        </pc:spChg>
        <pc:grpChg chg="add">
          <ac:chgData name="Thomas, Judith E (jet3h)" userId="a651d59e-f19b-4aa7-9071-27c00605e4d5" providerId="ADAL" clId="{CD408A4E-573C-5844-8113-2B2883E8D22F}" dt="2020-11-09T20:04:39.311" v="653" actId="26606"/>
          <ac:grpSpMkLst>
            <pc:docMk/>
            <pc:sldMk cId="3416967449" sldId="393"/>
            <ac:grpSpMk id="7" creationId="{63737881-458F-40AD-B72B-B57D267DC423}"/>
          </ac:grpSpMkLst>
        </pc:grpChg>
        <pc:picChg chg="add mod">
          <ac:chgData name="Thomas, Judith E (jet3h)" userId="a651d59e-f19b-4aa7-9071-27c00605e4d5" providerId="ADAL" clId="{CD408A4E-573C-5844-8113-2B2883E8D22F}" dt="2020-11-10T18:39:31.457" v="2774" actId="14861"/>
          <ac:picMkLst>
            <pc:docMk/>
            <pc:sldMk cId="3416967449" sldId="393"/>
            <ac:picMk id="2" creationId="{5BAE2471-81C1-7043-9E0F-77A9EDC81BEB}"/>
          </ac:picMkLst>
        </pc:picChg>
        <pc:picChg chg="add del mod">
          <ac:chgData name="Thomas, Judith E (jet3h)" userId="a651d59e-f19b-4aa7-9071-27c00605e4d5" providerId="ADAL" clId="{CD408A4E-573C-5844-8113-2B2883E8D22F}" dt="2020-11-09T20:05:04.473" v="655"/>
          <ac:picMkLst>
            <pc:docMk/>
            <pc:sldMk cId="3416967449" sldId="393"/>
            <ac:picMk id="16" creationId="{7FEED93C-C731-C248-9FAA-7698247CDFF7}"/>
          </ac:picMkLst>
        </pc:picChg>
        <pc:picChg chg="add del mod">
          <ac:chgData name="Thomas, Judith E (jet3h)" userId="a651d59e-f19b-4aa7-9071-27c00605e4d5" providerId="ADAL" clId="{CD408A4E-573C-5844-8113-2B2883E8D22F}" dt="2020-11-09T20:05:27.356" v="659"/>
          <ac:picMkLst>
            <pc:docMk/>
            <pc:sldMk cId="3416967449" sldId="393"/>
            <ac:picMk id="17" creationId="{B8DBCCF0-21DB-4D4C-8C68-F400D91C7C5C}"/>
          </ac:picMkLst>
        </pc:picChg>
      </pc:sldChg>
      <pc:sldChg chg="addSp modSp new del mod ord setBg modShow">
        <pc:chgData name="Thomas, Judith E (jet3h)" userId="a651d59e-f19b-4aa7-9071-27c00605e4d5" providerId="ADAL" clId="{CD408A4E-573C-5844-8113-2B2883E8D22F}" dt="2020-11-12T16:14:36.729" v="7180" actId="2696"/>
        <pc:sldMkLst>
          <pc:docMk/>
          <pc:sldMk cId="2758843649" sldId="394"/>
        </pc:sldMkLst>
        <pc:picChg chg="add mod">
          <ac:chgData name="Thomas, Judith E (jet3h)" userId="a651d59e-f19b-4aa7-9071-27c00605e4d5" providerId="ADAL" clId="{CD408A4E-573C-5844-8113-2B2883E8D22F}" dt="2020-11-10T16:12:33.732" v="1029" actId="14861"/>
          <ac:picMkLst>
            <pc:docMk/>
            <pc:sldMk cId="2758843649" sldId="394"/>
            <ac:picMk id="3" creationId="{08242BFF-A9BE-734C-9248-906DD001C0B5}"/>
          </ac:picMkLst>
        </pc:picChg>
      </pc:sldChg>
      <pc:sldChg chg="addSp delSp modSp new mod ord setBg modAnim modNotesTx">
        <pc:chgData name="Thomas, Judith E (jet3h)" userId="a651d59e-f19b-4aa7-9071-27c00605e4d5" providerId="ADAL" clId="{CD408A4E-573C-5844-8113-2B2883E8D22F}" dt="2020-11-12T16:13:05.059" v="7092" actId="20577"/>
        <pc:sldMkLst>
          <pc:docMk/>
          <pc:sldMk cId="1651359870" sldId="395"/>
        </pc:sldMkLst>
        <pc:spChg chg="add mod">
          <ac:chgData name="Thomas, Judith E (jet3h)" userId="a651d59e-f19b-4aa7-9071-27c00605e4d5" providerId="ADAL" clId="{CD408A4E-573C-5844-8113-2B2883E8D22F}" dt="2020-11-11T23:25:49.116" v="6296" actId="1076"/>
          <ac:spMkLst>
            <pc:docMk/>
            <pc:sldMk cId="1651359870" sldId="395"/>
            <ac:spMk id="2" creationId="{8D09F03D-C0F1-2E40-BF84-597473E3E894}"/>
          </ac:spMkLst>
        </pc:spChg>
        <pc:spChg chg="add del mod">
          <ac:chgData name="Thomas, Judith E (jet3h)" userId="a651d59e-f19b-4aa7-9071-27c00605e4d5" providerId="ADAL" clId="{CD408A4E-573C-5844-8113-2B2883E8D22F}" dt="2020-11-10T16:42:13.645" v="1296"/>
          <ac:spMkLst>
            <pc:docMk/>
            <pc:sldMk cId="1651359870" sldId="395"/>
            <ac:spMk id="3" creationId="{2E1D35F7-31E2-484F-BC7F-E079D63A9CA5}"/>
          </ac:spMkLst>
        </pc:spChg>
        <pc:spChg chg="add mod">
          <ac:chgData name="Thomas, Judith E (jet3h)" userId="a651d59e-f19b-4aa7-9071-27c00605e4d5" providerId="ADAL" clId="{CD408A4E-573C-5844-8113-2B2883E8D22F}" dt="2020-11-11T23:11:46.622" v="6243" actId="14100"/>
          <ac:spMkLst>
            <pc:docMk/>
            <pc:sldMk cId="1651359870" sldId="395"/>
            <ac:spMk id="4" creationId="{DA99A74E-5568-894D-B088-CEA6AA146A7B}"/>
          </ac:spMkLst>
        </pc:spChg>
        <pc:spChg chg="add del mod">
          <ac:chgData name="Thomas, Judith E (jet3h)" userId="a651d59e-f19b-4aa7-9071-27c00605e4d5" providerId="ADAL" clId="{CD408A4E-573C-5844-8113-2B2883E8D22F}" dt="2020-11-10T16:42:32.955" v="1312"/>
          <ac:spMkLst>
            <pc:docMk/>
            <pc:sldMk cId="1651359870" sldId="395"/>
            <ac:spMk id="5" creationId="{9FD279A8-CEE6-2A47-9849-D65265EC0894}"/>
          </ac:spMkLst>
        </pc:spChg>
      </pc:sldChg>
      <pc:sldChg chg="addSp delSp modSp new del mod setBg">
        <pc:chgData name="Thomas, Judith E (jet3h)" userId="a651d59e-f19b-4aa7-9071-27c00605e4d5" providerId="ADAL" clId="{CD408A4E-573C-5844-8113-2B2883E8D22F}" dt="2020-11-10T20:51:24.512" v="2858" actId="2696"/>
        <pc:sldMkLst>
          <pc:docMk/>
          <pc:sldMk cId="3807143838" sldId="396"/>
        </pc:sldMkLst>
        <pc:spChg chg="add del mod">
          <ac:chgData name="Thomas, Judith E (jet3h)" userId="a651d59e-f19b-4aa7-9071-27c00605e4d5" providerId="ADAL" clId="{CD408A4E-573C-5844-8113-2B2883E8D22F}" dt="2020-11-10T20:48:17.183" v="2851"/>
          <ac:spMkLst>
            <pc:docMk/>
            <pc:sldMk cId="3807143838" sldId="396"/>
            <ac:spMk id="2" creationId="{4935B25B-BE87-B34C-AFCB-D150B6C9F444}"/>
          </ac:spMkLst>
        </pc:spChg>
        <pc:spChg chg="add del mod">
          <ac:chgData name="Thomas, Judith E (jet3h)" userId="a651d59e-f19b-4aa7-9071-27c00605e4d5" providerId="ADAL" clId="{CD408A4E-573C-5844-8113-2B2883E8D22F}" dt="2020-11-10T20:51:07.759" v="2855"/>
          <ac:spMkLst>
            <pc:docMk/>
            <pc:sldMk cId="3807143838" sldId="396"/>
            <ac:spMk id="3" creationId="{DC10F49B-0660-824D-B7B1-DD92D3E4F377}"/>
          </ac:spMkLst>
        </pc:spChg>
      </pc:sldChg>
      <pc:sldChg chg="modSp add mod ord modAnim modNotesTx">
        <pc:chgData name="Thomas, Judith E (jet3h)" userId="a651d59e-f19b-4aa7-9071-27c00605e4d5" providerId="ADAL" clId="{CD408A4E-573C-5844-8113-2B2883E8D22F}" dt="2020-11-12T16:17:55.266" v="7373" actId="20577"/>
        <pc:sldMkLst>
          <pc:docMk/>
          <pc:sldMk cId="2691067883" sldId="397"/>
        </pc:sldMkLst>
        <pc:spChg chg="mod">
          <ac:chgData name="Thomas, Judith E (jet3h)" userId="a651d59e-f19b-4aa7-9071-27c00605e4d5" providerId="ADAL" clId="{CD408A4E-573C-5844-8113-2B2883E8D22F}" dt="2020-11-10T21:26:25.250" v="4112" actId="20577"/>
          <ac:spMkLst>
            <pc:docMk/>
            <pc:sldMk cId="2691067883" sldId="397"/>
            <ac:spMk id="2" creationId="{00000000-0000-0000-0000-000000000000}"/>
          </ac:spMkLst>
        </pc:spChg>
        <pc:spChg chg="mod">
          <ac:chgData name="Thomas, Judith E (jet3h)" userId="a651d59e-f19b-4aa7-9071-27c00605e4d5" providerId="ADAL" clId="{CD408A4E-573C-5844-8113-2B2883E8D22F}" dt="2020-11-12T13:51:15.928" v="6741" actId="20577"/>
          <ac:spMkLst>
            <pc:docMk/>
            <pc:sldMk cId="2691067883" sldId="397"/>
            <ac:spMk id="3" creationId="{00000000-0000-0000-0000-000000000000}"/>
          </ac:spMkLst>
        </pc:spChg>
      </pc:sldChg>
      <pc:sldChg chg="addSp delSp modSp add mod modNotesTx">
        <pc:chgData name="Thomas, Judith E (jet3h)" userId="a651d59e-f19b-4aa7-9071-27c00605e4d5" providerId="ADAL" clId="{CD408A4E-573C-5844-8113-2B2883E8D22F}" dt="2020-11-12T16:13:55.116" v="7100" actId="20577"/>
        <pc:sldMkLst>
          <pc:docMk/>
          <pc:sldMk cId="2581412312" sldId="398"/>
        </pc:sldMkLst>
        <pc:spChg chg="del mod">
          <ac:chgData name="Thomas, Judith E (jet3h)" userId="a651d59e-f19b-4aa7-9071-27c00605e4d5" providerId="ADAL" clId="{CD408A4E-573C-5844-8113-2B2883E8D22F}" dt="2020-11-11T15:09:07.920" v="4222" actId="478"/>
          <ac:spMkLst>
            <pc:docMk/>
            <pc:sldMk cId="2581412312" sldId="398"/>
            <ac:spMk id="2" creationId="{CAE13163-3A9A-E142-B3FA-B02AE7DBAEB6}"/>
          </ac:spMkLst>
        </pc:spChg>
        <pc:spChg chg="del mod">
          <ac:chgData name="Thomas, Judith E (jet3h)" userId="a651d59e-f19b-4aa7-9071-27c00605e4d5" providerId="ADAL" clId="{CD408A4E-573C-5844-8113-2B2883E8D22F}" dt="2020-11-11T15:09:13.608" v="4225" actId="478"/>
          <ac:spMkLst>
            <pc:docMk/>
            <pc:sldMk cId="2581412312" sldId="398"/>
            <ac:spMk id="6" creationId="{0538A6A1-0761-664D-B927-C34D172C89A6}"/>
          </ac:spMkLst>
        </pc:spChg>
        <pc:spChg chg="del">
          <ac:chgData name="Thomas, Judith E (jet3h)" userId="a651d59e-f19b-4aa7-9071-27c00605e4d5" providerId="ADAL" clId="{CD408A4E-573C-5844-8113-2B2883E8D22F}" dt="2020-11-11T15:09:15.745" v="4226" actId="478"/>
          <ac:spMkLst>
            <pc:docMk/>
            <pc:sldMk cId="2581412312" sldId="398"/>
            <ac:spMk id="7" creationId="{3FB4DEEB-3FD2-FA4D-8A69-E8F6FB2C3009}"/>
          </ac:spMkLst>
        </pc:spChg>
        <pc:spChg chg="del">
          <ac:chgData name="Thomas, Judith E (jet3h)" userId="a651d59e-f19b-4aa7-9071-27c00605e4d5" providerId="ADAL" clId="{CD408A4E-573C-5844-8113-2B2883E8D22F}" dt="2020-11-11T15:09:17.724" v="4227" actId="478"/>
          <ac:spMkLst>
            <pc:docMk/>
            <pc:sldMk cId="2581412312" sldId="398"/>
            <ac:spMk id="9" creationId="{63E71409-0530-544A-A90C-FE947CA9CD0E}"/>
          </ac:spMkLst>
        </pc:spChg>
        <pc:picChg chg="add del mod">
          <ac:chgData name="Thomas, Judith E (jet3h)" userId="a651d59e-f19b-4aa7-9071-27c00605e4d5" providerId="ADAL" clId="{CD408A4E-573C-5844-8113-2B2883E8D22F}" dt="2020-11-11T15:22:38.588" v="4843" actId="478"/>
          <ac:picMkLst>
            <pc:docMk/>
            <pc:sldMk cId="2581412312" sldId="398"/>
            <ac:picMk id="4" creationId="{0E1F2A34-3B8A-494D-8343-2E3CF152C58C}"/>
          </ac:picMkLst>
        </pc:picChg>
        <pc:picChg chg="add mod">
          <ac:chgData name="Thomas, Judith E (jet3h)" userId="a651d59e-f19b-4aa7-9071-27c00605e4d5" providerId="ADAL" clId="{CD408A4E-573C-5844-8113-2B2883E8D22F}" dt="2020-11-11T15:22:50.363" v="4846" actId="962"/>
          <ac:picMkLst>
            <pc:docMk/>
            <pc:sldMk cId="2581412312" sldId="398"/>
            <ac:picMk id="8" creationId="{9E776B53-216D-BB45-8E38-84059B66B381}"/>
          </ac:picMkLst>
        </pc:picChg>
      </pc:sldChg>
      <pc:sldMasterChg chg="delSldLayout">
        <pc:chgData name="Thomas, Judith E (jet3h)" userId="a651d59e-f19b-4aa7-9071-27c00605e4d5" providerId="ADAL" clId="{CD408A4E-573C-5844-8113-2B2883E8D22F}" dt="2020-11-09T20:06:22.668" v="670" actId="2696"/>
        <pc:sldMasterMkLst>
          <pc:docMk/>
          <pc:sldMasterMk cId="2953672781" sldId="2147483711"/>
        </pc:sldMasterMkLst>
        <pc:sldLayoutChg chg="del">
          <pc:chgData name="Thomas, Judith E (jet3h)" userId="a651d59e-f19b-4aa7-9071-27c00605e4d5" providerId="ADAL" clId="{CD408A4E-573C-5844-8113-2B2883E8D22F}" dt="2020-11-09T20:06:22.668" v="670" actId="2696"/>
          <pc:sldLayoutMkLst>
            <pc:docMk/>
            <pc:sldMasterMk cId="2953672781" sldId="2147483711"/>
            <pc:sldLayoutMk cId="202894061" sldId="2147483728"/>
          </pc:sldLayoutMkLst>
        </pc:sldLayoutChg>
      </pc:sldMasterChg>
    </pc:docChg>
  </pc:docChgLst>
  <pc:docChgLst>
    <pc:chgData name="Thomas, Judith E (jet3h)" userId="a651d59e-f19b-4aa7-9071-27c00605e4d5" providerId="ADAL" clId="{E042DC8C-A2AA-4D4C-88D8-568A9FA6E611}"/>
    <pc:docChg chg="modSld">
      <pc:chgData name="Thomas, Judith E (jet3h)" userId="a651d59e-f19b-4aa7-9071-27c00605e4d5" providerId="ADAL" clId="{E042DC8C-A2AA-4D4C-88D8-568A9FA6E611}" dt="2020-11-12T16:26:57.198" v="14" actId="20577"/>
      <pc:docMkLst>
        <pc:docMk/>
      </pc:docMkLst>
      <pc:sldChg chg="modNotesTx">
        <pc:chgData name="Thomas, Judith E (jet3h)" userId="a651d59e-f19b-4aa7-9071-27c00605e4d5" providerId="ADAL" clId="{E042DC8C-A2AA-4D4C-88D8-568A9FA6E611}" dt="2020-11-12T16:26:27.092" v="11" actId="20577"/>
        <pc:sldMkLst>
          <pc:docMk/>
          <pc:sldMk cId="4202314360" sldId="256"/>
        </pc:sldMkLst>
      </pc:sldChg>
      <pc:sldChg chg="modNotesTx">
        <pc:chgData name="Thomas, Judith E (jet3h)" userId="a651d59e-f19b-4aa7-9071-27c00605e4d5" providerId="ADAL" clId="{E042DC8C-A2AA-4D4C-88D8-568A9FA6E611}" dt="2020-11-12T16:26:57.198" v="14" actId="20577"/>
        <pc:sldMkLst>
          <pc:docMk/>
          <pc:sldMk cId="2290863262" sldId="282"/>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9T20:28:43.88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1368 186,'-95'23,"0"-1,0 0,-1 0,1 0,0 0,9 7,-6 3,-1 3,4 1,8-1,14-2,19-5,-8 33,-6 13,8-4,35-33,7-12,-1 12,1-11,4 4,3 1,5 1,0 7,0 0,0 8,0 2,0 16,0 13,0-8,0-19,0 2,0 29,0 8,0 4,0-14,0 19,7-1,3 1,5-10,2 7,5-17,-5 7,12-9,-6-1,7-9,-1-2,7 0,-6-6,14 8,-7-16,8 8,-1-6,1 0,-1-2,0 0,-2-7,11 9,0-9,8 2,0 0,-2-8,2 6,26-3,-29-3,-12-17,1-2,23 10,9-5,-20-7,1-1,24 2,-26-5,3-1,2-3,-2 0,28 6,-19-5,1-1,-17-5,-2 0,0 0,2 0,22 0,0 0,21-2,-36 3,0-1,35-4,-7 0,-21 0,-1 0,22 0,-6 0,0 0,6 0,-16 0,0 0,19-7,-20 2,-1-1,8-9,-8 6,0-1,11-5,-27 3,0-1,35-5,-42 3,0-1,31-8,-24 3,-2 0,12-4,-18 6,-1-1,13-9,9-3,5-11,-14 13,14-7,-12 1,14 3,-12-11,3 12,-5-12,-1 6,1-9,0 1,1 0,-1 0,0 0,1 0,-8-7,17-13,-29 11,-4 5,-2 0,-4 1,-1 0,2 0,6-12,-5 11,-1-2,7-14,-11 18,-2 0,5-22,12-9,-4-1,-1 6,5 11,-13-2,11 12,-12-2,11 11,-12-3,4 6,-7 2,0-1,-1 8,1-5,-7 5,-1-1,-5-4,-1 12,0-6,1 0,-7-1,0-7,-6 7,0-6,0-2,0-1,0-14,0 14,0-14,0 15,0-15,-12 14,-2-6,-21-2,7 7,-15-8,8 9,-16-3,7 1,-7-1,10 8,0 3,-6 6,6 0,-6 0,8 7,-8-6,6 11,-13-5,5 6,0 0,-6 0,6 7,-7-6,-1 5,1 1,-1 0,0 7,8-6,-6 5,6-5,0 6,2 0,0 0,6 0,-6 0,0 0,6 0,-6 0,0 0,6 0,-14 0,6 0,0 0,-5 0,5 0,-8 0,0 0,0 0,0 0,1 0,-1 0,0 0,0 0,-8 0,6 0,-7 0,9 0,0 0,0 0,-9 0,7 0,-7 0,10 0,-10 0,14 0,-20 0,20 0,-13 0,8 0,0 0,0 0,-8 0,5 0,-5 0,8 6,0-4,0 11,0-5,8-1,-6 6,6-5,-8 6,0-6,0 4,8-10,-5 10,5-10,0 10,-6-11,-12 11,6-11,-6 5,20-6,8 0,0 0,0 0,6 0,-4 0,11 0,-11 0,11 0,-5 0,7 0,1 0,-1 0,-7 0,5 0,-4 0,6 0,0 0,0 0,0 0,0 0,6 0,-4 0,3 0,-4 0,-8 0,5 0,-4 0,6 6,0 0,0 1,0 3,6-4,-5 1,11 2,-4-3,10 9,1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8417D8-DCE5-E142-A4EB-BE4F831E8866}" type="datetimeFigureOut">
              <a:rPr lang="en-US" smtClean="0"/>
              <a:t>11/4/21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ACA85C-ECCF-F54A-A117-9B66C2BC7CC8}" type="slidenum">
              <a:rPr lang="en-US" smtClean="0"/>
              <a:t>‹#›</a:t>
            </a:fld>
            <a:endParaRPr lang="en-US"/>
          </a:p>
        </p:txBody>
      </p:sp>
    </p:spTree>
    <p:extLst>
      <p:ext uri="{BB962C8B-B14F-4D97-AF65-F5344CB8AC3E}">
        <p14:creationId xmlns:p14="http://schemas.microsoft.com/office/powerpoint/2010/main" val="1104008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Shout out to SPARC, in particular the open education leadership program, Tanya </a:t>
            </a:r>
            <a:r>
              <a:rPr lang="en-US" dirty="0" err="1"/>
              <a:t>Spilovy</a:t>
            </a:r>
            <a:r>
              <a:rPr lang="en-US" dirty="0"/>
              <a:t> and Nicole Allen</a:t>
            </a:r>
            <a:r>
              <a:rPr lang="en-US"/>
              <a:t>, and my </a:t>
            </a:r>
            <a:r>
              <a:rPr lang="en-US" dirty="0"/>
              <a:t>mentor Steven Bell. </a:t>
            </a:r>
          </a:p>
          <a:p>
            <a:endParaRPr lang="en-US" dirty="0"/>
          </a:p>
        </p:txBody>
      </p:sp>
      <p:sp>
        <p:nvSpPr>
          <p:cNvPr id="4" name="Slide Number Placeholder 3"/>
          <p:cNvSpPr>
            <a:spLocks noGrp="1"/>
          </p:cNvSpPr>
          <p:nvPr>
            <p:ph type="sldNum" sz="quarter" idx="5"/>
          </p:nvPr>
        </p:nvSpPr>
        <p:spPr/>
        <p:txBody>
          <a:bodyPr/>
          <a:lstStyle/>
          <a:p>
            <a:fld id="{B6ACA85C-ECCF-F54A-A117-9B66C2BC7CC8}" type="slidenum">
              <a:rPr lang="en-US" smtClean="0"/>
              <a:t>1</a:t>
            </a:fld>
            <a:endParaRPr lang="en-US"/>
          </a:p>
        </p:txBody>
      </p:sp>
    </p:spTree>
    <p:extLst>
      <p:ext uri="{BB962C8B-B14F-4D97-AF65-F5344CB8AC3E}">
        <p14:creationId xmlns:p14="http://schemas.microsoft.com/office/powerpoint/2010/main" val="436394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3-rd party analytics are used to process the information and that it is incumbent on the student to prevent Google Analytics from making further use of their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r>
              <a:rPr lang="en-US" dirty="0"/>
              <a:t>Educational data analytics – rich and growing bibliography</a:t>
            </a:r>
          </a:p>
          <a:p>
            <a:pPr lvl="0"/>
            <a:r>
              <a:rPr lang="en-US" dirty="0"/>
              <a:t>Within the data sciences, data ethics, learning analytics communities, there is growing concern that big data analysis has the potential to reinforce stereotypes, perpetuates social prejudices. </a:t>
            </a:r>
          </a:p>
          <a:p>
            <a:pPr lvl="0"/>
            <a:r>
              <a:rPr lang="en-US" dirty="0"/>
              <a:t>Student data is analyzed via algorithms over which they have no control, either within the black box of vendor analytics or within the learning management systems at their own institutions. </a:t>
            </a:r>
          </a:p>
          <a:p>
            <a:pPr lvl="0"/>
            <a:r>
              <a:rPr lang="en-US" dirty="0"/>
              <a:t>No student agency in the management of  this aspect of their digital identities. </a:t>
            </a:r>
          </a:p>
          <a:p>
            <a:endParaRPr lang="en-US" dirty="0"/>
          </a:p>
        </p:txBody>
      </p:sp>
      <p:sp>
        <p:nvSpPr>
          <p:cNvPr id="4" name="Slide Number Placeholder 3"/>
          <p:cNvSpPr>
            <a:spLocks noGrp="1"/>
          </p:cNvSpPr>
          <p:nvPr>
            <p:ph type="sldNum" sz="quarter" idx="5"/>
          </p:nvPr>
        </p:nvSpPr>
        <p:spPr/>
        <p:txBody>
          <a:bodyPr/>
          <a:lstStyle/>
          <a:p>
            <a:fld id="{B6ACA85C-ECCF-F54A-A117-9B66C2BC7CC8}" type="slidenum">
              <a:rPr lang="en-US" smtClean="0"/>
              <a:t>10</a:t>
            </a:fld>
            <a:endParaRPr lang="en-US"/>
          </a:p>
        </p:txBody>
      </p:sp>
    </p:spTree>
    <p:extLst>
      <p:ext uri="{BB962C8B-B14F-4D97-AF65-F5344CB8AC3E}">
        <p14:creationId xmlns:p14="http://schemas.microsoft.com/office/powerpoint/2010/main" val="3455704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much latitude is there for the publishers in these privacy documents?.  At first glance the wording seems fairly specific, but on closer scrutiny it’s clear that they all contain the kind of ambiguous language that gives the collector latitude in making decisions about student data.  You are asked to trust the vendors judgment – their decisions about what’s necessary to perform the service and develop the product. </a:t>
            </a:r>
          </a:p>
          <a:p>
            <a:endParaRPr lang="en-US" dirty="0"/>
          </a:p>
          <a:p>
            <a:endParaRPr lang="en-US" dirty="0"/>
          </a:p>
        </p:txBody>
      </p:sp>
      <p:sp>
        <p:nvSpPr>
          <p:cNvPr id="4" name="Slide Number Placeholder 3"/>
          <p:cNvSpPr>
            <a:spLocks noGrp="1"/>
          </p:cNvSpPr>
          <p:nvPr>
            <p:ph type="sldNum" sz="quarter" idx="5"/>
          </p:nvPr>
        </p:nvSpPr>
        <p:spPr/>
        <p:txBody>
          <a:bodyPr/>
          <a:lstStyle/>
          <a:p>
            <a:fld id="{5E884223-1D8D-DB4E-80E4-3985798CD799}" type="slidenum">
              <a:rPr lang="en-US" smtClean="0"/>
              <a:t>11</a:t>
            </a:fld>
            <a:endParaRPr lang="en-US"/>
          </a:p>
        </p:txBody>
      </p:sp>
    </p:spTree>
    <p:extLst>
      <p:ext uri="{BB962C8B-B14F-4D97-AF65-F5344CB8AC3E}">
        <p14:creationId xmlns:p14="http://schemas.microsoft.com/office/powerpoint/2010/main" val="1298760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targeting K12 have clearly given consideration to  the best practices for protecting student privacy offered by the dept. of Ed. Another subject – insufficient though they may be. </a:t>
            </a:r>
          </a:p>
          <a:p>
            <a:endParaRPr lang="en-US" dirty="0"/>
          </a:p>
          <a:p>
            <a:r>
              <a:rPr lang="en-US" dirty="0"/>
              <a:t>My issue is actually less with the companies per se than with context for this kind behavior – legislative, economic, cultural – and the attendant dangers, the  inequities, lack of autonomy and choice – that lie below the surface of these practices. </a:t>
            </a:r>
          </a:p>
        </p:txBody>
      </p:sp>
      <p:sp>
        <p:nvSpPr>
          <p:cNvPr id="4" name="Slide Number Placeholder 3"/>
          <p:cNvSpPr>
            <a:spLocks noGrp="1"/>
          </p:cNvSpPr>
          <p:nvPr>
            <p:ph type="sldNum" sz="quarter" idx="5"/>
          </p:nvPr>
        </p:nvSpPr>
        <p:spPr/>
        <p:txBody>
          <a:bodyPr/>
          <a:lstStyle/>
          <a:p>
            <a:fld id="{5E884223-1D8D-DB4E-80E4-3985798CD799}" type="slidenum">
              <a:rPr lang="en-US" smtClean="0"/>
              <a:t>12</a:t>
            </a:fld>
            <a:endParaRPr lang="en-US"/>
          </a:p>
        </p:txBody>
      </p:sp>
    </p:spTree>
    <p:extLst>
      <p:ext uri="{BB962C8B-B14F-4D97-AF65-F5344CB8AC3E}">
        <p14:creationId xmlns:p14="http://schemas.microsoft.com/office/powerpoint/2010/main" val="1761873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See </a:t>
            </a:r>
            <a:r>
              <a:rPr lang="en-US" dirty="0" err="1"/>
              <a:t>Ceceilia’s</a:t>
            </a:r>
            <a:r>
              <a:rPr lang="en-US" dirty="0"/>
              <a:t> Parks discussion of FERPA. Inadequate to the task.</a:t>
            </a:r>
          </a:p>
        </p:txBody>
      </p:sp>
      <p:sp>
        <p:nvSpPr>
          <p:cNvPr id="4" name="Slide Number Placeholder 3"/>
          <p:cNvSpPr>
            <a:spLocks noGrp="1"/>
          </p:cNvSpPr>
          <p:nvPr>
            <p:ph type="sldNum" sz="quarter" idx="5"/>
          </p:nvPr>
        </p:nvSpPr>
        <p:spPr/>
        <p:txBody>
          <a:bodyPr/>
          <a:lstStyle/>
          <a:p>
            <a:fld id="{5E884223-1D8D-DB4E-80E4-3985798CD799}" type="slidenum">
              <a:rPr lang="en-US" smtClean="0"/>
              <a:t>13</a:t>
            </a:fld>
            <a:endParaRPr lang="en-US"/>
          </a:p>
        </p:txBody>
      </p:sp>
    </p:spTree>
    <p:extLst>
      <p:ext uri="{BB962C8B-B14F-4D97-AF65-F5344CB8AC3E}">
        <p14:creationId xmlns:p14="http://schemas.microsoft.com/office/powerpoint/2010/main" val="2887769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5E884223-1D8D-DB4E-80E4-3985798CD799}" type="slidenum">
              <a:rPr lang="en-US" smtClean="0"/>
              <a:t>14</a:t>
            </a:fld>
            <a:endParaRPr lang="en-US"/>
          </a:p>
        </p:txBody>
      </p:sp>
    </p:spTree>
    <p:extLst>
      <p:ext uri="{BB962C8B-B14F-4D97-AF65-F5344CB8AC3E}">
        <p14:creationId xmlns:p14="http://schemas.microsoft.com/office/powerpoint/2010/main" val="2682573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De-identification of personal data PII is the top privacy strategy. All of the vendors say that they anonymize personal information. </a:t>
            </a:r>
          </a:p>
          <a:p>
            <a:pPr lvl="1"/>
            <a:endParaRPr lang="en-US" dirty="0"/>
          </a:p>
          <a:p>
            <a:pPr lvl="1"/>
            <a:r>
              <a:rPr lang="en-US" dirty="0"/>
              <a:t>Note:  there is no federal regulation </a:t>
            </a:r>
            <a:r>
              <a:rPr lang="en-US"/>
              <a:t>of anonymized</a:t>
            </a:r>
            <a:r>
              <a:rPr lang="en-US" dirty="0"/>
              <a:t> </a:t>
            </a:r>
            <a:r>
              <a:rPr lang="en-US"/>
              <a:t>data</a:t>
            </a:r>
            <a:r>
              <a:rPr lang="en-US" dirty="0"/>
              <a:t>, because it supposedly cannot be used to ID an individual. Growing evidence that some anonymized data can be traced back under certain circumstances to the individual to from whom it was gleaned. </a:t>
            </a:r>
          </a:p>
          <a:p>
            <a:pPr lvl="1"/>
            <a:r>
              <a:rPr lang="en-US" dirty="0"/>
              <a:t>Much attention now in legal and technology sectors on issues relating to re-identification of de-identified data.</a:t>
            </a:r>
          </a:p>
          <a:p>
            <a:pPr lvl="1"/>
            <a:endParaRPr lang="en-US" dirty="0"/>
          </a:p>
        </p:txBody>
      </p:sp>
      <p:sp>
        <p:nvSpPr>
          <p:cNvPr id="4" name="Slide Number Placeholder 3"/>
          <p:cNvSpPr>
            <a:spLocks noGrp="1"/>
          </p:cNvSpPr>
          <p:nvPr>
            <p:ph type="sldNum" sz="quarter" idx="5"/>
          </p:nvPr>
        </p:nvSpPr>
        <p:spPr/>
        <p:txBody>
          <a:bodyPr/>
          <a:lstStyle/>
          <a:p>
            <a:fld id="{5E884223-1D8D-DB4E-80E4-3985798CD799}" type="slidenum">
              <a:rPr lang="en-US" smtClean="0"/>
              <a:t>15</a:t>
            </a:fld>
            <a:endParaRPr lang="en-US"/>
          </a:p>
        </p:txBody>
      </p:sp>
    </p:spTree>
    <p:extLst>
      <p:ext uri="{BB962C8B-B14F-4D97-AF65-F5344CB8AC3E}">
        <p14:creationId xmlns:p14="http://schemas.microsoft.com/office/powerpoint/2010/main" val="2759747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Take claims of de-identification with a grain of salt </a:t>
            </a:r>
          </a:p>
          <a:p>
            <a:endParaRPr lang="en-US" dirty="0"/>
          </a:p>
        </p:txBody>
      </p:sp>
      <p:sp>
        <p:nvSpPr>
          <p:cNvPr id="4" name="Slide Number Placeholder 3"/>
          <p:cNvSpPr>
            <a:spLocks noGrp="1"/>
          </p:cNvSpPr>
          <p:nvPr>
            <p:ph type="sldNum" sz="quarter" idx="5"/>
          </p:nvPr>
        </p:nvSpPr>
        <p:spPr/>
        <p:txBody>
          <a:bodyPr/>
          <a:lstStyle/>
          <a:p>
            <a:fld id="{5E884223-1D8D-DB4E-80E4-3985798CD799}" type="slidenum">
              <a:rPr lang="en-US" smtClean="0"/>
              <a:t>16</a:t>
            </a:fld>
            <a:endParaRPr lang="en-US"/>
          </a:p>
        </p:txBody>
      </p:sp>
    </p:spTree>
    <p:extLst>
      <p:ext uri="{BB962C8B-B14F-4D97-AF65-F5344CB8AC3E}">
        <p14:creationId xmlns:p14="http://schemas.microsoft.com/office/powerpoint/2010/main" val="2836291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ACA85C-ECCF-F54A-A117-9B66C2BC7CC8}" type="slidenum">
              <a:rPr lang="en-US" smtClean="0"/>
              <a:t>17</a:t>
            </a:fld>
            <a:endParaRPr lang="en-US"/>
          </a:p>
        </p:txBody>
      </p:sp>
    </p:spTree>
    <p:extLst>
      <p:ext uri="{BB962C8B-B14F-4D97-AF65-F5344CB8AC3E}">
        <p14:creationId xmlns:p14="http://schemas.microsoft.com/office/powerpoint/2010/main" val="3747713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excerpts from privacy notices say the same thing:  they cannot guarantee the security of the data. </a:t>
            </a:r>
          </a:p>
          <a:p>
            <a:endParaRPr lang="en-US" dirty="0"/>
          </a:p>
          <a:p>
            <a:r>
              <a:rPr lang="en-US" dirty="0"/>
              <a:t>This is not a surprise:  we hear every week about the unauthorized release of confidential data.</a:t>
            </a:r>
          </a:p>
          <a:p>
            <a:endParaRPr lang="en-US" dirty="0"/>
          </a:p>
          <a:p>
            <a:r>
              <a:rPr lang="en-US" dirty="0"/>
              <a:t>Pearson data breach went public in august 2019.  Hundreds of thousands of student names, email addresses, dates of birth were hacked . </a:t>
            </a:r>
          </a:p>
        </p:txBody>
      </p:sp>
      <p:sp>
        <p:nvSpPr>
          <p:cNvPr id="4" name="Slide Number Placeholder 3"/>
          <p:cNvSpPr>
            <a:spLocks noGrp="1"/>
          </p:cNvSpPr>
          <p:nvPr>
            <p:ph type="sldNum" sz="quarter" idx="5"/>
          </p:nvPr>
        </p:nvSpPr>
        <p:spPr/>
        <p:txBody>
          <a:bodyPr/>
          <a:lstStyle/>
          <a:p>
            <a:fld id="{5E884223-1D8D-DB4E-80E4-3985798CD799}" type="slidenum">
              <a:rPr lang="en-US" smtClean="0"/>
              <a:t>18</a:t>
            </a:fld>
            <a:endParaRPr lang="en-US"/>
          </a:p>
        </p:txBody>
      </p:sp>
    </p:spTree>
    <p:extLst>
      <p:ext uri="{BB962C8B-B14F-4D97-AF65-F5344CB8AC3E}">
        <p14:creationId xmlns:p14="http://schemas.microsoft.com/office/powerpoint/2010/main" val="3595753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Here is the ethical core of the matter:  But what if students want to opt out?  All of the vendors offer opt out options and provide instructions for how to opt out of direct marketing, to revoke consent for processing, to ask to be forgotten. </a:t>
            </a:r>
          </a:p>
          <a:p>
            <a:pPr lvl="0"/>
            <a:endParaRPr lang="en-US" dirty="0"/>
          </a:p>
          <a:p>
            <a:pPr lvl="0"/>
            <a:r>
              <a:rPr lang="en-US" dirty="0"/>
              <a:t>In all cases, opting </a:t>
            </a:r>
            <a:r>
              <a:rPr lang="en-US" dirty="0" err="1"/>
              <a:t>out,means</a:t>
            </a:r>
            <a:r>
              <a:rPr lang="en-US" dirty="0"/>
              <a:t> losing access to the content: if students want to access required materials, they must submit to data gathering.</a:t>
            </a:r>
          </a:p>
          <a:p>
            <a:pPr lvl="0"/>
            <a:endParaRPr lang="en-US" dirty="0"/>
          </a:p>
          <a:p>
            <a:pPr lvl="0"/>
            <a:r>
              <a:rPr lang="en-US" dirty="0"/>
              <a:t>Degree to which this affects institutional policies or decisions depends on whether you accept this situation as ethical, as justifiable. </a:t>
            </a:r>
          </a:p>
        </p:txBody>
      </p:sp>
      <p:sp>
        <p:nvSpPr>
          <p:cNvPr id="4" name="Slide Number Placeholder 3"/>
          <p:cNvSpPr>
            <a:spLocks noGrp="1"/>
          </p:cNvSpPr>
          <p:nvPr>
            <p:ph type="sldNum" sz="quarter" idx="5"/>
          </p:nvPr>
        </p:nvSpPr>
        <p:spPr/>
        <p:txBody>
          <a:bodyPr/>
          <a:lstStyle/>
          <a:p>
            <a:fld id="{5E884223-1D8D-DB4E-80E4-3985798CD799}" type="slidenum">
              <a:rPr lang="en-US" smtClean="0"/>
              <a:t>19</a:t>
            </a:fld>
            <a:endParaRPr lang="en-US"/>
          </a:p>
        </p:txBody>
      </p:sp>
    </p:spTree>
    <p:extLst>
      <p:ext uri="{BB962C8B-B14F-4D97-AF65-F5344CB8AC3E}">
        <p14:creationId xmlns:p14="http://schemas.microsoft.com/office/powerpoint/2010/main" val="211456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surveillance state.</a:t>
            </a:r>
          </a:p>
          <a:p>
            <a:pPr lvl="0"/>
            <a:endParaRPr lang="en-US" dirty="0"/>
          </a:p>
          <a:p>
            <a:pPr lvl="0"/>
            <a:r>
              <a:rPr lang="en-US" dirty="0"/>
              <a:t>Surveillance state: this is not news to us any more. </a:t>
            </a:r>
          </a:p>
          <a:p>
            <a:pPr lvl="1"/>
            <a:r>
              <a:rPr lang="en-US" dirty="0"/>
              <a:t>Surveillance is now the dominant business model of the internet </a:t>
            </a:r>
          </a:p>
          <a:p>
            <a:pPr lvl="1"/>
            <a:r>
              <a:rPr lang="en-US" dirty="0"/>
              <a:t>Our online interactions are tracked, using what Shoshana </a:t>
            </a:r>
            <a:r>
              <a:rPr lang="en-US" dirty="0" err="1"/>
              <a:t>Zuboff</a:t>
            </a:r>
            <a:r>
              <a:rPr lang="en-US" dirty="0"/>
              <a:t> calls our behavioral surplus. This data is then analyzed and used for various purposes largely outside of our control.</a:t>
            </a:r>
          </a:p>
        </p:txBody>
      </p:sp>
      <p:sp>
        <p:nvSpPr>
          <p:cNvPr id="4" name="Slide Number Placeholder 3"/>
          <p:cNvSpPr>
            <a:spLocks noGrp="1"/>
          </p:cNvSpPr>
          <p:nvPr>
            <p:ph type="sldNum" sz="quarter" idx="5"/>
          </p:nvPr>
        </p:nvSpPr>
        <p:spPr/>
        <p:txBody>
          <a:bodyPr/>
          <a:lstStyle/>
          <a:p>
            <a:fld id="{5E884223-1D8D-DB4E-80E4-3985798CD799}" type="slidenum">
              <a:rPr lang="en-US" smtClean="0"/>
              <a:t>2</a:t>
            </a:fld>
            <a:endParaRPr lang="en-US"/>
          </a:p>
        </p:txBody>
      </p:sp>
    </p:spTree>
    <p:extLst>
      <p:ext uri="{BB962C8B-B14F-4D97-AF65-F5344CB8AC3E}">
        <p14:creationId xmlns:p14="http://schemas.microsoft.com/office/powerpoint/2010/main" val="406648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0550" y="201613"/>
            <a:ext cx="5486400" cy="3086100"/>
          </a:xfrm>
        </p:spPr>
      </p:sp>
      <p:sp>
        <p:nvSpPr>
          <p:cNvPr id="3" name="Notes Placeholder 2"/>
          <p:cNvSpPr>
            <a:spLocks noGrp="1"/>
          </p:cNvSpPr>
          <p:nvPr>
            <p:ph type="body" idx="1"/>
          </p:nvPr>
        </p:nvSpPr>
        <p:spPr>
          <a:xfrm>
            <a:off x="685800" y="3434971"/>
            <a:ext cx="5391150" cy="5507416"/>
          </a:xfrm>
        </p:spPr>
        <p:txBody>
          <a:bodyPr/>
          <a:lstStyle/>
          <a:p>
            <a:r>
              <a:rPr lang="en-US" dirty="0"/>
              <a:t>Think about the ALA Code of Ethics: </a:t>
            </a:r>
            <a:r>
              <a:rPr lang="en-US" sz="1200" kern="1200" dirty="0">
                <a:solidFill>
                  <a:schemeClr val="tx1"/>
                </a:solidFill>
                <a:effectLst/>
                <a:latin typeface="+mn-lt"/>
                <a:ea typeface="+mn-ea"/>
                <a:cs typeface="+mn-cs"/>
              </a:rPr>
              <a:t>The library profession has a long-standing ethic of facilitating, not monitoring, access to information.  How do we achieve this:  In part by not collecting it.  Libraries have stood up to the threat to reader privacy from the Patriot Act Section 215.  Library acquisitions staff  - at least in my institution – scrutinize </a:t>
            </a:r>
            <a:r>
              <a:rPr lang="en-US" sz="1200" kern="1200" dirty="0" err="1">
                <a:solidFill>
                  <a:schemeClr val="tx1"/>
                </a:solidFill>
                <a:effectLst/>
                <a:latin typeface="+mn-lt"/>
                <a:ea typeface="+mn-ea"/>
                <a:cs typeface="+mn-cs"/>
              </a:rPr>
              <a:t>electroonic</a:t>
            </a:r>
            <a:r>
              <a:rPr lang="en-US" sz="1200" kern="1200" dirty="0">
                <a:solidFill>
                  <a:schemeClr val="tx1"/>
                </a:solidFill>
                <a:effectLst/>
                <a:latin typeface="+mn-lt"/>
                <a:ea typeface="+mn-ea"/>
                <a:cs typeface="+mn-cs"/>
              </a:rPr>
              <a:t> resource licenses carefully, do everything they can to minimize intrusion on privacy. However, the library is bypassed here.  Who is looking at this picture when access to resources bypasses the library? Varies across institutions.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 Students Care? Evidence exists that they do care. But even if they don’t; if they are all inured to the ubiquitous collection of their data, to the barrage of click-throughs, should that matter to the institution, considering the ethics involved?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Faculty are in a bind. Many are desperate for the textbooks and ancillaries provided through inclusive access which satisfy their primary need for content that is affordable and will ease their teaching burden. Barring a strong alternative, that is, course-appropriate OER and a range of ancillary products, they are likely to continue to regard commercial solutions as their best option.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E884223-1D8D-DB4E-80E4-3985798CD799}" type="slidenum">
              <a:rPr lang="en-US" smtClean="0"/>
              <a:t>20</a:t>
            </a:fld>
            <a:endParaRPr lang="en-US"/>
          </a:p>
        </p:txBody>
      </p:sp>
    </p:spTree>
    <p:extLst>
      <p:ext uri="{BB962C8B-B14F-4D97-AF65-F5344CB8AC3E}">
        <p14:creationId xmlns:p14="http://schemas.microsoft.com/office/powerpoint/2010/main" val="2622840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used to talking affordability, pedagogy, especially through the lens of social justice.  Come for the savings, stay for the pedagogy.  It’s time to include mention the privacy issues, talk about corporate control of student data, no way for students to opt out of data gathering.</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My opinion: </a:t>
            </a:r>
            <a:endParaRPr lang="en-US" dirty="0"/>
          </a:p>
          <a:p>
            <a:r>
              <a:rPr lang="en-US" dirty="0"/>
              <a:t>This is not going in the right direction:  Students should be informed about their rights; should have the option to opt out of data collection, should be involved in decisions about learning analytics at their institutions, and the university with students should be making the call of how and whether student data is collected analyzed and used by outside entities. They should be investing in the creation and use of open educational resources.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E884223-1D8D-DB4E-80E4-3985798CD799}" type="slidenum">
              <a:rPr lang="en-US" smtClean="0"/>
              <a:t>21</a:t>
            </a:fld>
            <a:endParaRPr lang="en-US"/>
          </a:p>
        </p:txBody>
      </p:sp>
    </p:spTree>
    <p:extLst>
      <p:ext uri="{BB962C8B-B14F-4D97-AF65-F5344CB8AC3E}">
        <p14:creationId xmlns:p14="http://schemas.microsoft.com/office/powerpoint/2010/main" val="1296293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E884223-1D8D-DB4E-80E4-3985798CD799}" type="slidenum">
              <a:rPr lang="en-US" smtClean="0"/>
              <a:t>22</a:t>
            </a:fld>
            <a:endParaRPr lang="en-US"/>
          </a:p>
        </p:txBody>
      </p:sp>
    </p:spTree>
    <p:extLst>
      <p:ext uri="{BB962C8B-B14F-4D97-AF65-F5344CB8AC3E}">
        <p14:creationId xmlns:p14="http://schemas.microsoft.com/office/powerpoint/2010/main" val="2879393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ACA85C-ECCF-F54A-A117-9B66C2BC7CC8}" type="slidenum">
              <a:rPr lang="en-US" smtClean="0"/>
              <a:t>23</a:t>
            </a:fld>
            <a:endParaRPr lang="en-US"/>
          </a:p>
        </p:txBody>
      </p:sp>
    </p:spTree>
    <p:extLst>
      <p:ext uri="{BB962C8B-B14F-4D97-AF65-F5344CB8AC3E}">
        <p14:creationId xmlns:p14="http://schemas.microsoft.com/office/powerpoint/2010/main" val="2861840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ACA85C-ECCF-F54A-A117-9B66C2BC7CC8}" type="slidenum">
              <a:rPr lang="en-US" smtClean="0"/>
              <a:t>24</a:t>
            </a:fld>
            <a:endParaRPr lang="en-US"/>
          </a:p>
        </p:txBody>
      </p:sp>
    </p:spTree>
    <p:extLst>
      <p:ext uri="{BB962C8B-B14F-4D97-AF65-F5344CB8AC3E}">
        <p14:creationId xmlns:p14="http://schemas.microsoft.com/office/powerpoint/2010/main" val="1010112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context, we’ll look at digital course materials offered by the major courseware publishers, licensed either directly by the student or by the institution,. </a:t>
            </a:r>
            <a:endParaRPr lang="en-US" b="1" dirty="0"/>
          </a:p>
          <a:p>
            <a:endParaRPr lang="en-US" dirty="0"/>
          </a:p>
          <a:p>
            <a:endParaRPr lang="en-US" dirty="0"/>
          </a:p>
        </p:txBody>
      </p:sp>
    </p:spTree>
    <p:extLst>
      <p:ext uri="{BB962C8B-B14F-4D97-AF65-F5344CB8AC3E}">
        <p14:creationId xmlns:p14="http://schemas.microsoft.com/office/powerpoint/2010/main" val="2432772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exact mechanism and the details of the student experience vary from vendor to vendor, and from institution to institution, but this is generally how it works:</a:t>
            </a:r>
          </a:p>
          <a:p>
            <a:pPr lvl="0"/>
            <a:endParaRPr lang="en-US" dirty="0"/>
          </a:p>
          <a:p>
            <a:pPr lvl="0"/>
            <a:r>
              <a:rPr lang="en-US" dirty="0"/>
              <a:t>Students can access content on an individual basis, either directly through the publisher portal or from an agent like the bookstore. </a:t>
            </a:r>
          </a:p>
        </p:txBody>
      </p:sp>
      <p:sp>
        <p:nvSpPr>
          <p:cNvPr id="4" name="Slide Number Placeholder 3"/>
          <p:cNvSpPr>
            <a:spLocks noGrp="1"/>
          </p:cNvSpPr>
          <p:nvPr>
            <p:ph type="sldNum" sz="quarter" idx="5"/>
          </p:nvPr>
        </p:nvSpPr>
        <p:spPr/>
        <p:txBody>
          <a:bodyPr/>
          <a:lstStyle/>
          <a:p>
            <a:fld id="{5E884223-1D8D-DB4E-80E4-3985798CD799}" type="slidenum">
              <a:rPr lang="en-US" smtClean="0"/>
              <a:t>4</a:t>
            </a:fld>
            <a:endParaRPr lang="en-US"/>
          </a:p>
        </p:txBody>
      </p:sp>
    </p:spTree>
    <p:extLst>
      <p:ext uri="{BB962C8B-B14F-4D97-AF65-F5344CB8AC3E}">
        <p14:creationId xmlns:p14="http://schemas.microsoft.com/office/powerpoint/2010/main" val="3239087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Students can also gain access through an institutional license, often an "automatic billing” license, frequently made available through the learning management system. </a:t>
            </a:r>
          </a:p>
          <a:p>
            <a:pPr lvl="0"/>
            <a:endParaRPr lang="en-US" dirty="0"/>
          </a:p>
          <a:p>
            <a:pPr lvl="0"/>
            <a:r>
              <a:rPr lang="en-US" dirty="0"/>
              <a:t>Whether they have separately licensed or are going through inst. portal, they click through a privacy statement.	</a:t>
            </a:r>
          </a:p>
          <a:p>
            <a:pPr lvl="0"/>
            <a:r>
              <a:rPr lang="en-US" dirty="0"/>
              <a:t>Important to note that access to this kind of courseware bypasses the library. Publishers do not offer licenses to libraries for these kinds of digital course materials.</a:t>
            </a:r>
          </a:p>
          <a:p>
            <a:pPr lvl="0"/>
            <a:endParaRPr lang="en-US" dirty="0"/>
          </a:p>
        </p:txBody>
      </p:sp>
      <p:sp>
        <p:nvSpPr>
          <p:cNvPr id="4" name="Slide Number Placeholder 3"/>
          <p:cNvSpPr>
            <a:spLocks noGrp="1"/>
          </p:cNvSpPr>
          <p:nvPr>
            <p:ph type="sldNum" sz="quarter" idx="5"/>
          </p:nvPr>
        </p:nvSpPr>
        <p:spPr/>
        <p:txBody>
          <a:bodyPr/>
          <a:lstStyle/>
          <a:p>
            <a:fld id="{5E884223-1D8D-DB4E-80E4-3985798CD799}" type="slidenum">
              <a:rPr lang="en-US" smtClean="0"/>
              <a:t>5</a:t>
            </a:fld>
            <a:endParaRPr lang="en-US"/>
          </a:p>
        </p:txBody>
      </p:sp>
    </p:spTree>
    <p:extLst>
      <p:ext uri="{BB962C8B-B14F-4D97-AF65-F5344CB8AC3E}">
        <p14:creationId xmlns:p14="http://schemas.microsoft.com/office/powerpoint/2010/main" val="2123895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We will talk about the privacy statements that students have to agree to. The ones I looked at are similar and cover much the same ground</a:t>
            </a:r>
          </a:p>
        </p:txBody>
      </p:sp>
      <p:sp>
        <p:nvSpPr>
          <p:cNvPr id="4" name="Slide Number Placeholder 3"/>
          <p:cNvSpPr>
            <a:spLocks noGrp="1"/>
          </p:cNvSpPr>
          <p:nvPr>
            <p:ph type="sldNum" sz="quarter" idx="5"/>
          </p:nvPr>
        </p:nvSpPr>
        <p:spPr/>
        <p:txBody>
          <a:bodyPr/>
          <a:lstStyle/>
          <a:p>
            <a:fld id="{5E884223-1D8D-DB4E-80E4-3985798CD799}" type="slidenum">
              <a:rPr lang="en-US" smtClean="0"/>
              <a:t>6</a:t>
            </a:fld>
            <a:endParaRPr lang="en-US"/>
          </a:p>
        </p:txBody>
      </p:sp>
    </p:spTree>
    <p:extLst>
      <p:ext uri="{BB962C8B-B14F-4D97-AF65-F5344CB8AC3E}">
        <p14:creationId xmlns:p14="http://schemas.microsoft.com/office/powerpoint/2010/main" val="1016165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that with just these 4 bullet points, the amount of data collected on an individual student can be significant. </a:t>
            </a:r>
          </a:p>
          <a:p>
            <a:endParaRPr lang="en-US" dirty="0"/>
          </a:p>
        </p:txBody>
      </p:sp>
      <p:sp>
        <p:nvSpPr>
          <p:cNvPr id="4" name="Slide Number Placeholder 3"/>
          <p:cNvSpPr>
            <a:spLocks noGrp="1"/>
          </p:cNvSpPr>
          <p:nvPr>
            <p:ph type="sldNum" sz="quarter" idx="5"/>
          </p:nvPr>
        </p:nvSpPr>
        <p:spPr/>
        <p:txBody>
          <a:bodyPr/>
          <a:lstStyle/>
          <a:p>
            <a:fld id="{5E884223-1D8D-DB4E-80E4-3985798CD799}" type="slidenum">
              <a:rPr lang="en-US" smtClean="0"/>
              <a:t>7</a:t>
            </a:fld>
            <a:endParaRPr lang="en-US"/>
          </a:p>
        </p:txBody>
      </p:sp>
    </p:spTree>
    <p:extLst>
      <p:ext uri="{BB962C8B-B14F-4D97-AF65-F5344CB8AC3E}">
        <p14:creationId xmlns:p14="http://schemas.microsoft.com/office/powerpoint/2010/main" val="1827198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 privacy notices include variations of and lots of details about  stated purposes.</a:t>
            </a:r>
          </a:p>
        </p:txBody>
      </p:sp>
      <p:sp>
        <p:nvSpPr>
          <p:cNvPr id="4" name="Slide Number Placeholder 3"/>
          <p:cNvSpPr>
            <a:spLocks noGrp="1"/>
          </p:cNvSpPr>
          <p:nvPr>
            <p:ph type="sldNum" sz="quarter" idx="5"/>
          </p:nvPr>
        </p:nvSpPr>
        <p:spPr/>
        <p:txBody>
          <a:bodyPr/>
          <a:lstStyle/>
          <a:p>
            <a:fld id="{5E884223-1D8D-DB4E-80E4-3985798CD799}" type="slidenum">
              <a:rPr lang="en-US" smtClean="0"/>
              <a:t>8</a:t>
            </a:fld>
            <a:endParaRPr lang="en-US"/>
          </a:p>
        </p:txBody>
      </p:sp>
    </p:spTree>
    <p:extLst>
      <p:ext uri="{BB962C8B-B14F-4D97-AF65-F5344CB8AC3E}">
        <p14:creationId xmlns:p14="http://schemas.microsoft.com/office/powerpoint/2010/main" val="2203972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latin typeface="Franklin Gothic Book" panose="020B0503020102020204" pitchFamily="34" charset="0"/>
              </a:rPr>
              <a:t>The licensing institution (in the case of an institutional or IA license)</a:t>
            </a:r>
          </a:p>
          <a:p>
            <a:r>
              <a:rPr lang="en-US" sz="2400" dirty="0">
                <a:latin typeface="Franklin Gothic Book" panose="020B0503020102020204" pitchFamily="34" charset="0"/>
              </a:rPr>
              <a:t>“Trusted parties or affiliates” within a network of service providers, usually they are ostensibly bound by the same privacy restrictions, particularly on PII. </a:t>
            </a:r>
          </a:p>
          <a:p>
            <a:r>
              <a:rPr lang="en-US" sz="2400" dirty="0">
                <a:latin typeface="Franklin Gothic Book" panose="020B0503020102020204" pitchFamily="34" charset="0"/>
              </a:rPr>
              <a:t>The government, in response to a court order. </a:t>
            </a:r>
          </a:p>
          <a:p>
            <a:r>
              <a:rPr lang="en-US" sz="2400" dirty="0">
                <a:latin typeface="Franklin Gothic Book" panose="020B0503020102020204" pitchFamily="34" charset="0"/>
              </a:rPr>
              <a:t>With various entities, To prevent fraud</a:t>
            </a:r>
          </a:p>
          <a:p>
            <a:r>
              <a:rPr lang="en-US" sz="2400" dirty="0">
                <a:latin typeface="Franklin Gothic Book" panose="020B0503020102020204" pitchFamily="34" charset="0"/>
              </a:rPr>
              <a:t>With new owners, in the event of a company sale</a:t>
            </a:r>
          </a:p>
          <a:p>
            <a:r>
              <a:rPr lang="en-US" sz="2400" dirty="0">
                <a:latin typeface="Franklin Gothic Book" panose="020B0503020102020204" pitchFamily="34" charset="0"/>
              </a:rPr>
              <a:t>In some cases, with 3</a:t>
            </a:r>
            <a:r>
              <a:rPr lang="en-US" sz="2400" baseline="30000" dirty="0">
                <a:latin typeface="Franklin Gothic Book" panose="020B0503020102020204" pitchFamily="34" charset="0"/>
              </a:rPr>
              <a:t>rd</a:t>
            </a:r>
            <a:r>
              <a:rPr lang="en-US" sz="2400" dirty="0">
                <a:latin typeface="Franklin Gothic Book" panose="020B0503020102020204" pitchFamily="34" charset="0"/>
              </a:rPr>
              <a:t> parties, for marketing.</a:t>
            </a:r>
          </a:p>
          <a:p>
            <a:r>
              <a:rPr lang="en-US" dirty="0"/>
              <a:t>Here’s an example of a third party connection:  Cengage offers connection with Facebook Connect. Then collects available data from FB and aggregates it.</a:t>
            </a:r>
          </a:p>
          <a:p>
            <a:endParaRPr lang="en-US" dirty="0"/>
          </a:p>
          <a:p>
            <a:r>
              <a:rPr lang="en-US" dirty="0"/>
              <a:t>All of the vendors say that they don’t sell the data. </a:t>
            </a:r>
          </a:p>
        </p:txBody>
      </p:sp>
      <p:sp>
        <p:nvSpPr>
          <p:cNvPr id="4" name="Slide Number Placeholder 3"/>
          <p:cNvSpPr>
            <a:spLocks noGrp="1"/>
          </p:cNvSpPr>
          <p:nvPr>
            <p:ph type="sldNum" sz="quarter" idx="5"/>
          </p:nvPr>
        </p:nvSpPr>
        <p:spPr/>
        <p:txBody>
          <a:bodyPr/>
          <a:lstStyle/>
          <a:p>
            <a:fld id="{5E884223-1D8D-DB4E-80E4-3985798CD799}" type="slidenum">
              <a:rPr lang="en-US" smtClean="0"/>
              <a:t>9</a:t>
            </a:fld>
            <a:endParaRPr lang="en-US"/>
          </a:p>
        </p:txBody>
      </p:sp>
    </p:spTree>
    <p:extLst>
      <p:ext uri="{BB962C8B-B14F-4D97-AF65-F5344CB8AC3E}">
        <p14:creationId xmlns:p14="http://schemas.microsoft.com/office/powerpoint/2010/main" val="2923843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5853CD-F765-124A-9940-4024C3FC9281}"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08C64-57F3-1846-9731-C3A25CA98E20}" type="slidenum">
              <a:rPr lang="en-US" smtClean="0"/>
              <a:t>‹#›</a:t>
            </a:fld>
            <a:endParaRPr lang="en-US"/>
          </a:p>
        </p:txBody>
      </p:sp>
    </p:spTree>
    <p:extLst>
      <p:ext uri="{BB962C8B-B14F-4D97-AF65-F5344CB8AC3E}">
        <p14:creationId xmlns:p14="http://schemas.microsoft.com/office/powerpoint/2010/main" val="3369127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5853CD-F765-124A-9940-4024C3FC9281}"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08C64-57F3-1846-9731-C3A25CA98E20}" type="slidenum">
              <a:rPr lang="en-US" smtClean="0"/>
              <a:t>‹#›</a:t>
            </a:fld>
            <a:endParaRPr lang="en-US"/>
          </a:p>
        </p:txBody>
      </p:sp>
    </p:spTree>
    <p:extLst>
      <p:ext uri="{BB962C8B-B14F-4D97-AF65-F5344CB8AC3E}">
        <p14:creationId xmlns:p14="http://schemas.microsoft.com/office/powerpoint/2010/main" val="3912790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5853CD-F765-124A-9940-4024C3FC9281}"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08C64-57F3-1846-9731-C3A25CA98E20}" type="slidenum">
              <a:rPr lang="en-US" smtClean="0"/>
              <a:t>‹#›</a:t>
            </a:fld>
            <a:endParaRPr lang="en-US"/>
          </a:p>
        </p:txBody>
      </p:sp>
    </p:spTree>
    <p:extLst>
      <p:ext uri="{BB962C8B-B14F-4D97-AF65-F5344CB8AC3E}">
        <p14:creationId xmlns:p14="http://schemas.microsoft.com/office/powerpoint/2010/main" val="1397472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11" name="Text Placeholder 9"/>
          <p:cNvSpPr>
            <a:spLocks noGrp="1"/>
          </p:cNvSpPr>
          <p:nvPr>
            <p:ph type="body" sz="quarter" idx="10" hasCustomPrompt="1"/>
          </p:nvPr>
        </p:nvSpPr>
        <p:spPr>
          <a:xfrm>
            <a:off x="377952" y="2315581"/>
            <a:ext cx="11436223" cy="1462913"/>
          </a:xfrm>
          <a:prstGeom prst="rect">
            <a:avLst/>
          </a:prstGeom>
        </p:spPr>
        <p:txBody>
          <a:bodyPr/>
          <a:lstStyle>
            <a:lvl1pPr marL="0" indent="0" algn="ctr">
              <a:buNone/>
              <a:defRPr sz="3000" b="1" i="0" cap="all" baseline="0">
                <a:solidFill>
                  <a:srgbClr val="222C4B"/>
                </a:solidFill>
                <a:latin typeface="ITC Franklin Gothic Std Heavy" charset="0"/>
                <a:ea typeface="ITC Franklin Gothic Std Heavy" charset="0"/>
                <a:cs typeface="ITC Franklin Gothic Std Heavy" charset="0"/>
              </a:defRPr>
            </a:lvl1pPr>
            <a:lvl2pPr marL="457200" indent="0" algn="ctr">
              <a:buNone/>
              <a:defRPr sz="3000" b="1" i="0" cap="all" baseline="0">
                <a:solidFill>
                  <a:srgbClr val="222C4B"/>
                </a:solidFill>
                <a:latin typeface="ITC Franklin Gothic Std Heavy" charset="0"/>
                <a:ea typeface="ITC Franklin Gothic Std Heavy" charset="0"/>
                <a:cs typeface="ITC Franklin Gothic Std Heavy" charset="0"/>
              </a:defRPr>
            </a:lvl2pPr>
            <a:lvl3pPr marL="914400" indent="0" algn="ctr">
              <a:buNone/>
              <a:defRPr sz="3000" b="1" i="0" cap="all" baseline="0">
                <a:solidFill>
                  <a:srgbClr val="222C4B"/>
                </a:solidFill>
                <a:latin typeface="ITC Franklin Gothic Std Heavy" charset="0"/>
                <a:ea typeface="ITC Franklin Gothic Std Heavy" charset="0"/>
                <a:cs typeface="ITC Franklin Gothic Std Heavy" charset="0"/>
              </a:defRPr>
            </a:lvl3pPr>
            <a:lvl4pPr marL="1371600" indent="0" algn="ctr">
              <a:buNone/>
              <a:defRPr sz="3000" b="1" i="0" cap="all" baseline="0">
                <a:solidFill>
                  <a:srgbClr val="222C4B"/>
                </a:solidFill>
                <a:latin typeface="ITC Franklin Gothic Std Heavy" charset="0"/>
                <a:ea typeface="ITC Franklin Gothic Std Heavy" charset="0"/>
                <a:cs typeface="ITC Franklin Gothic Std Heavy" charset="0"/>
              </a:defRPr>
            </a:lvl4pPr>
            <a:lvl5pPr marL="1828800" indent="0" algn="ctr">
              <a:buNone/>
              <a:defRPr sz="3000" b="1" i="0" cap="all" baseline="0">
                <a:solidFill>
                  <a:srgbClr val="222C4B"/>
                </a:solidFill>
                <a:latin typeface="ITC Franklin Gothic Std Heavy" charset="0"/>
                <a:ea typeface="ITC Franklin Gothic Std Heavy" charset="0"/>
                <a:cs typeface="ITC Franklin Gothic Std Heavy" charset="0"/>
              </a:defRPr>
            </a:lvl5pPr>
          </a:lstStyle>
          <a:p>
            <a:pPr lvl="0"/>
            <a:r>
              <a:rPr lang="en-US" dirty="0"/>
              <a:t>“A short statement or quote HERE”</a:t>
            </a:r>
          </a:p>
        </p:txBody>
      </p:sp>
      <p:sp>
        <p:nvSpPr>
          <p:cNvPr id="13" name="Text Placeholder 9"/>
          <p:cNvSpPr>
            <a:spLocks noGrp="1"/>
          </p:cNvSpPr>
          <p:nvPr>
            <p:ph type="body" sz="quarter" idx="11" hasCustomPrompt="1"/>
          </p:nvPr>
        </p:nvSpPr>
        <p:spPr>
          <a:xfrm>
            <a:off x="377952" y="4181012"/>
            <a:ext cx="11436223" cy="183779"/>
          </a:xfrm>
          <a:prstGeom prst="rect">
            <a:avLst/>
          </a:prstGeom>
        </p:spPr>
        <p:txBody>
          <a:bodyPr/>
          <a:lstStyle>
            <a:lvl1pPr marL="0" indent="0" algn="ctr">
              <a:buNone/>
              <a:defRPr sz="1600" b="1" i="0" cap="all" baseline="0">
                <a:solidFill>
                  <a:srgbClr val="222C4B"/>
                </a:solidFill>
                <a:latin typeface="ITC Franklin Gothic Std Heavy" charset="0"/>
                <a:ea typeface="ITC Franklin Gothic Std Heavy" charset="0"/>
                <a:cs typeface="ITC Franklin Gothic Std Heavy" charset="0"/>
              </a:defRPr>
            </a:lvl1pPr>
            <a:lvl2pPr marL="457200" indent="0" algn="ctr">
              <a:buNone/>
              <a:defRPr sz="3000" b="1" i="0" cap="all" baseline="0">
                <a:solidFill>
                  <a:srgbClr val="222C4B"/>
                </a:solidFill>
                <a:latin typeface="ITC Franklin Gothic Std Heavy" charset="0"/>
                <a:ea typeface="ITC Franklin Gothic Std Heavy" charset="0"/>
                <a:cs typeface="ITC Franklin Gothic Std Heavy" charset="0"/>
              </a:defRPr>
            </a:lvl2pPr>
            <a:lvl3pPr marL="914400" indent="0" algn="ctr">
              <a:buNone/>
              <a:defRPr sz="3000" b="1" i="0" cap="all" baseline="0">
                <a:solidFill>
                  <a:srgbClr val="222C4B"/>
                </a:solidFill>
                <a:latin typeface="ITC Franklin Gothic Std Heavy" charset="0"/>
                <a:ea typeface="ITC Franklin Gothic Std Heavy" charset="0"/>
                <a:cs typeface="ITC Franklin Gothic Std Heavy" charset="0"/>
              </a:defRPr>
            </a:lvl3pPr>
            <a:lvl4pPr marL="1371600" indent="0" algn="ctr">
              <a:buNone/>
              <a:defRPr sz="3000" b="1" i="0" cap="all" baseline="0">
                <a:solidFill>
                  <a:srgbClr val="222C4B"/>
                </a:solidFill>
                <a:latin typeface="ITC Franklin Gothic Std Heavy" charset="0"/>
                <a:ea typeface="ITC Franklin Gothic Std Heavy" charset="0"/>
                <a:cs typeface="ITC Franklin Gothic Std Heavy" charset="0"/>
              </a:defRPr>
            </a:lvl4pPr>
            <a:lvl5pPr marL="1828800" indent="0" algn="ctr">
              <a:buNone/>
              <a:defRPr sz="3000" b="1" i="0" cap="all" baseline="0">
                <a:solidFill>
                  <a:srgbClr val="222C4B"/>
                </a:solidFill>
                <a:latin typeface="ITC Franklin Gothic Std Heavy" charset="0"/>
                <a:ea typeface="ITC Franklin Gothic Std Heavy" charset="0"/>
                <a:cs typeface="ITC Franklin Gothic Std Heavy" charset="0"/>
              </a:defRPr>
            </a:lvl5pPr>
          </a:lstStyle>
          <a:p>
            <a:pPr lvl="0"/>
            <a:r>
              <a:rPr lang="en-US" dirty="0"/>
              <a:t>- Optional author name here</a:t>
            </a:r>
          </a:p>
        </p:txBody>
      </p:sp>
    </p:spTree>
    <p:extLst>
      <p:ext uri="{BB962C8B-B14F-4D97-AF65-F5344CB8AC3E}">
        <p14:creationId xmlns:p14="http://schemas.microsoft.com/office/powerpoint/2010/main" val="1576005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ed List Two Column">
    <p:spTree>
      <p:nvGrpSpPr>
        <p:cNvPr id="1" name=""/>
        <p:cNvGrpSpPr/>
        <p:nvPr/>
      </p:nvGrpSpPr>
      <p:grpSpPr>
        <a:xfrm>
          <a:off x="0" y="0"/>
          <a:ext cx="0" cy="0"/>
          <a:chOff x="0" y="0"/>
          <a:chExt cx="0" cy="0"/>
        </a:xfrm>
      </p:grpSpPr>
      <p:sp>
        <p:nvSpPr>
          <p:cNvPr id="11" name="TextBox 10"/>
          <p:cNvSpPr txBox="1"/>
          <p:nvPr userDrawn="1"/>
        </p:nvSpPr>
        <p:spPr>
          <a:xfrm>
            <a:off x="299803" y="6325849"/>
            <a:ext cx="464695" cy="338554"/>
          </a:xfrm>
          <a:prstGeom prst="rect">
            <a:avLst/>
          </a:prstGeom>
          <a:noFill/>
        </p:spPr>
        <p:txBody>
          <a:bodyPr wrap="square" rtlCol="0">
            <a:spAutoFit/>
          </a:bodyPr>
          <a:lstStyle/>
          <a:p>
            <a:fld id="{EDF89984-315D-5249-A3B2-2A86EBE4D914}" type="slidenum">
              <a:rPr lang="en-US" sz="1600" b="1" i="0" smtClean="0">
                <a:solidFill>
                  <a:schemeClr val="bg1"/>
                </a:solidFill>
                <a:latin typeface="ITC Franklin Gothic Std Heavy" charset="0"/>
                <a:ea typeface="ITC Franklin Gothic Std Heavy" charset="0"/>
                <a:cs typeface="ITC Franklin Gothic Std Heavy" charset="0"/>
              </a:rPr>
              <a:t>‹#›</a:t>
            </a:fld>
            <a:endParaRPr lang="en-US" sz="1600" b="1" i="0" dirty="0">
              <a:solidFill>
                <a:schemeClr val="bg1"/>
              </a:solidFill>
              <a:latin typeface="ITC Franklin Gothic Std Heavy" charset="0"/>
              <a:ea typeface="ITC Franklin Gothic Std Heavy" charset="0"/>
              <a:cs typeface="ITC Franklin Gothic Std Heavy" charset="0"/>
            </a:endParaRPr>
          </a:p>
        </p:txBody>
      </p:sp>
      <p:sp>
        <p:nvSpPr>
          <p:cNvPr id="13" name="Text Placeholder 12"/>
          <p:cNvSpPr>
            <a:spLocks noGrp="1"/>
          </p:cNvSpPr>
          <p:nvPr>
            <p:ph type="body" sz="quarter" idx="10" hasCustomPrompt="1"/>
          </p:nvPr>
        </p:nvSpPr>
        <p:spPr>
          <a:xfrm>
            <a:off x="390144" y="1221391"/>
            <a:ext cx="11411331" cy="424529"/>
          </a:xfrm>
          <a:prstGeom prst="rect">
            <a:avLst/>
          </a:prstGeom>
        </p:spPr>
        <p:txBody>
          <a:bodyPr/>
          <a:lstStyle>
            <a:lvl1pPr marL="0" indent="0" algn="ctr">
              <a:buNone/>
              <a:defRPr sz="3200" b="1" i="0" u="heavy" cap="all" baseline="0">
                <a:solidFill>
                  <a:srgbClr val="222C4B"/>
                </a:solidFill>
                <a:uFill>
                  <a:solidFill>
                    <a:srgbClr val="E47100"/>
                  </a:solidFill>
                </a:uFill>
                <a:latin typeface="ITC Franklin Gothic Std Heavy" charset="0"/>
                <a:ea typeface="ITC Franklin Gothic Std Heavy" charset="0"/>
                <a:cs typeface="ITC Franklin Gothic Std Heavy" charset="0"/>
              </a:defRPr>
            </a:lvl1pPr>
            <a:lvl2pPr marL="457200" indent="0" algn="ctr">
              <a:buNone/>
              <a:defRPr sz="3200" b="1" i="0" cap="all" baseline="0">
                <a:latin typeface="ITC Franklin Gothic Std Heavy" charset="0"/>
                <a:ea typeface="ITC Franklin Gothic Std Heavy" charset="0"/>
                <a:cs typeface="ITC Franklin Gothic Std Heavy" charset="0"/>
              </a:defRPr>
            </a:lvl2pPr>
            <a:lvl3pPr marL="914400" indent="0" algn="ctr">
              <a:buNone/>
              <a:defRPr sz="3200" b="1" i="0" cap="all" baseline="0">
                <a:latin typeface="ITC Franklin Gothic Std Heavy" charset="0"/>
                <a:ea typeface="ITC Franklin Gothic Std Heavy" charset="0"/>
                <a:cs typeface="ITC Franklin Gothic Std Heavy" charset="0"/>
              </a:defRPr>
            </a:lvl3pPr>
            <a:lvl4pPr marL="1371600" indent="0" algn="ctr">
              <a:buNone/>
              <a:defRPr sz="3200" b="1" i="0" cap="all" baseline="0">
                <a:latin typeface="ITC Franklin Gothic Std Heavy" charset="0"/>
                <a:ea typeface="ITC Franklin Gothic Std Heavy" charset="0"/>
                <a:cs typeface="ITC Franklin Gothic Std Heavy" charset="0"/>
              </a:defRPr>
            </a:lvl4pPr>
            <a:lvl5pPr marL="1828800" indent="0" algn="ctr">
              <a:buNone/>
              <a:defRPr sz="3200" b="1" i="0" cap="all" baseline="0">
                <a:latin typeface="ITC Franklin Gothic Std Heavy" charset="0"/>
                <a:ea typeface="ITC Franklin Gothic Std Heavy" charset="0"/>
                <a:cs typeface="ITC Franklin Gothic Std Heavy" charset="0"/>
              </a:defRPr>
            </a:lvl5pPr>
          </a:lstStyle>
          <a:p>
            <a:pPr lvl="0"/>
            <a:r>
              <a:rPr lang="en-US" dirty="0"/>
              <a:t>Main title here</a:t>
            </a:r>
          </a:p>
        </p:txBody>
      </p:sp>
      <p:sp>
        <p:nvSpPr>
          <p:cNvPr id="14" name="Text Placeholder 9"/>
          <p:cNvSpPr>
            <a:spLocks noGrp="1"/>
          </p:cNvSpPr>
          <p:nvPr>
            <p:ph type="body" sz="quarter" idx="11" hasCustomPrompt="1"/>
          </p:nvPr>
        </p:nvSpPr>
        <p:spPr>
          <a:xfrm>
            <a:off x="3730561" y="2779776"/>
            <a:ext cx="2682240" cy="1379440"/>
          </a:xfrm>
          <a:prstGeom prst="rect">
            <a:avLst/>
          </a:prstGeom>
        </p:spPr>
        <p:txBody>
          <a:bodyPr/>
          <a:lstStyle>
            <a:lvl1pPr marL="285750" marR="0" indent="-285750" algn="l" defTabSz="914400" rtl="0" eaLnBrk="1" fontAlgn="auto" latinLnBrk="0" hangingPunct="1">
              <a:lnSpc>
                <a:spcPct val="300000"/>
              </a:lnSpc>
              <a:spcBef>
                <a:spcPts val="1000"/>
              </a:spcBef>
              <a:spcAft>
                <a:spcPts val="0"/>
              </a:spcAft>
              <a:buClrTx/>
              <a:buSzTx/>
              <a:buFont typeface="Arial" charset="0"/>
              <a:buChar char="•"/>
              <a:tabLst/>
              <a:defRPr sz="1600" b="1" i="0" cap="all" baseline="0">
                <a:solidFill>
                  <a:srgbClr val="222C4B"/>
                </a:solidFill>
                <a:latin typeface="ITC Franklin Gothic Std Heavy" charset="0"/>
                <a:ea typeface="ITC Franklin Gothic Std Heavy" charset="0"/>
                <a:cs typeface="ITC Franklin Gothic Std Heavy" charset="0"/>
              </a:defRPr>
            </a:lvl1pPr>
            <a:lvl2pPr marL="457200" indent="0" algn="ctr">
              <a:buNone/>
              <a:defRPr sz="3000" b="1" i="0" cap="all" baseline="0">
                <a:solidFill>
                  <a:srgbClr val="222C4B"/>
                </a:solidFill>
                <a:latin typeface="ITC Franklin Gothic Std Heavy" charset="0"/>
                <a:ea typeface="ITC Franklin Gothic Std Heavy" charset="0"/>
                <a:cs typeface="ITC Franklin Gothic Std Heavy" charset="0"/>
              </a:defRPr>
            </a:lvl2pPr>
            <a:lvl3pPr marL="914400" indent="0" algn="ctr">
              <a:buNone/>
              <a:defRPr sz="3000" b="1" i="0" cap="all" baseline="0">
                <a:solidFill>
                  <a:srgbClr val="222C4B"/>
                </a:solidFill>
                <a:latin typeface="ITC Franklin Gothic Std Heavy" charset="0"/>
                <a:ea typeface="ITC Franklin Gothic Std Heavy" charset="0"/>
                <a:cs typeface="ITC Franklin Gothic Std Heavy" charset="0"/>
              </a:defRPr>
            </a:lvl3pPr>
            <a:lvl4pPr marL="1371600" indent="0" algn="ctr">
              <a:buNone/>
              <a:defRPr sz="3000" b="1" i="0" cap="all" baseline="0">
                <a:solidFill>
                  <a:srgbClr val="222C4B"/>
                </a:solidFill>
                <a:latin typeface="ITC Franklin Gothic Std Heavy" charset="0"/>
                <a:ea typeface="ITC Franklin Gothic Std Heavy" charset="0"/>
                <a:cs typeface="ITC Franklin Gothic Std Heavy" charset="0"/>
              </a:defRPr>
            </a:lvl4pPr>
            <a:lvl5pPr marL="1828800" indent="0" algn="ctr">
              <a:buNone/>
              <a:defRPr sz="3000" b="1" i="0" cap="all" baseline="0">
                <a:solidFill>
                  <a:srgbClr val="222C4B"/>
                </a:solidFill>
                <a:latin typeface="ITC Franklin Gothic Std Heavy" charset="0"/>
                <a:ea typeface="ITC Franklin Gothic Std Heavy" charset="0"/>
                <a:cs typeface="ITC Franklin Gothic Std Heavy" charset="0"/>
              </a:defRPr>
            </a:lvl5pPr>
          </a:lstStyle>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List item 01</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List item 02</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List item 03</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List item 04</a:t>
            </a:r>
          </a:p>
          <a:p>
            <a:pPr lvl="0"/>
            <a:endParaRPr lang="en-US" dirty="0"/>
          </a:p>
        </p:txBody>
      </p:sp>
      <p:sp>
        <p:nvSpPr>
          <p:cNvPr id="19" name="Text Placeholder 9"/>
          <p:cNvSpPr>
            <a:spLocks noGrp="1"/>
          </p:cNvSpPr>
          <p:nvPr>
            <p:ph type="body" sz="quarter" idx="12" hasCustomPrompt="1"/>
          </p:nvPr>
        </p:nvSpPr>
        <p:spPr>
          <a:xfrm>
            <a:off x="6412801" y="2779776"/>
            <a:ext cx="2682240" cy="1379440"/>
          </a:xfrm>
          <a:prstGeom prst="rect">
            <a:avLst/>
          </a:prstGeom>
        </p:spPr>
        <p:txBody>
          <a:bodyPr/>
          <a:lstStyle>
            <a:lvl1pPr marL="285750" marR="0" indent="-285750" algn="l" defTabSz="914400" rtl="0" eaLnBrk="1" fontAlgn="auto" latinLnBrk="0" hangingPunct="1">
              <a:lnSpc>
                <a:spcPct val="300000"/>
              </a:lnSpc>
              <a:spcBef>
                <a:spcPts val="1000"/>
              </a:spcBef>
              <a:spcAft>
                <a:spcPts val="0"/>
              </a:spcAft>
              <a:buClrTx/>
              <a:buSzTx/>
              <a:buFont typeface="Arial" charset="0"/>
              <a:buChar char="•"/>
              <a:tabLst/>
              <a:defRPr sz="1600" b="1" i="0" cap="all" baseline="0">
                <a:solidFill>
                  <a:srgbClr val="222C4B"/>
                </a:solidFill>
                <a:latin typeface="ITC Franklin Gothic Std Heavy" charset="0"/>
                <a:ea typeface="ITC Franklin Gothic Std Heavy" charset="0"/>
                <a:cs typeface="ITC Franklin Gothic Std Heavy" charset="0"/>
              </a:defRPr>
            </a:lvl1pPr>
            <a:lvl2pPr marL="457200" indent="0" algn="ctr">
              <a:buNone/>
              <a:defRPr sz="3000" b="1" i="0" cap="all" baseline="0">
                <a:solidFill>
                  <a:srgbClr val="222C4B"/>
                </a:solidFill>
                <a:latin typeface="ITC Franklin Gothic Std Heavy" charset="0"/>
                <a:ea typeface="ITC Franklin Gothic Std Heavy" charset="0"/>
                <a:cs typeface="ITC Franklin Gothic Std Heavy" charset="0"/>
              </a:defRPr>
            </a:lvl2pPr>
            <a:lvl3pPr marL="914400" indent="0" algn="ctr">
              <a:buNone/>
              <a:defRPr sz="3000" b="1" i="0" cap="all" baseline="0">
                <a:solidFill>
                  <a:srgbClr val="222C4B"/>
                </a:solidFill>
                <a:latin typeface="ITC Franklin Gothic Std Heavy" charset="0"/>
                <a:ea typeface="ITC Franklin Gothic Std Heavy" charset="0"/>
                <a:cs typeface="ITC Franklin Gothic Std Heavy" charset="0"/>
              </a:defRPr>
            </a:lvl3pPr>
            <a:lvl4pPr marL="1371600" indent="0" algn="ctr">
              <a:buNone/>
              <a:defRPr sz="3000" b="1" i="0" cap="all" baseline="0">
                <a:solidFill>
                  <a:srgbClr val="222C4B"/>
                </a:solidFill>
                <a:latin typeface="ITC Franklin Gothic Std Heavy" charset="0"/>
                <a:ea typeface="ITC Franklin Gothic Std Heavy" charset="0"/>
                <a:cs typeface="ITC Franklin Gothic Std Heavy" charset="0"/>
              </a:defRPr>
            </a:lvl4pPr>
            <a:lvl5pPr marL="1828800" indent="0" algn="ctr">
              <a:buNone/>
              <a:defRPr sz="3000" b="1" i="0" cap="all" baseline="0">
                <a:solidFill>
                  <a:srgbClr val="222C4B"/>
                </a:solidFill>
                <a:latin typeface="ITC Franklin Gothic Std Heavy" charset="0"/>
                <a:ea typeface="ITC Franklin Gothic Std Heavy" charset="0"/>
                <a:cs typeface="ITC Franklin Gothic Std Heavy" charset="0"/>
              </a:defRPr>
            </a:lvl5pPr>
          </a:lstStyle>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List item 05</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List item 06</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List item 07</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List item 08</a:t>
            </a:r>
          </a:p>
          <a:p>
            <a:pPr lvl="0"/>
            <a:endParaRPr lang="en-US" dirty="0"/>
          </a:p>
        </p:txBody>
      </p:sp>
    </p:spTree>
    <p:extLst>
      <p:ext uri="{BB962C8B-B14F-4D97-AF65-F5344CB8AC3E}">
        <p14:creationId xmlns:p14="http://schemas.microsoft.com/office/powerpoint/2010/main" val="2290385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Hierarchy">
    <p:spTree>
      <p:nvGrpSpPr>
        <p:cNvPr id="1" name=""/>
        <p:cNvGrpSpPr/>
        <p:nvPr/>
      </p:nvGrpSpPr>
      <p:grpSpPr>
        <a:xfrm>
          <a:off x="0" y="0"/>
          <a:ext cx="0" cy="0"/>
          <a:chOff x="0" y="0"/>
          <a:chExt cx="0" cy="0"/>
        </a:xfrm>
      </p:grpSpPr>
      <p:sp>
        <p:nvSpPr>
          <p:cNvPr id="8" name="TextBox 7"/>
          <p:cNvSpPr txBox="1"/>
          <p:nvPr userDrawn="1"/>
        </p:nvSpPr>
        <p:spPr>
          <a:xfrm>
            <a:off x="299803" y="6325849"/>
            <a:ext cx="464695" cy="338554"/>
          </a:xfrm>
          <a:prstGeom prst="rect">
            <a:avLst/>
          </a:prstGeom>
          <a:noFill/>
        </p:spPr>
        <p:txBody>
          <a:bodyPr wrap="square" rtlCol="0">
            <a:spAutoFit/>
          </a:bodyPr>
          <a:lstStyle/>
          <a:p>
            <a:fld id="{EDF89984-315D-5249-A3B2-2A86EBE4D914}" type="slidenum">
              <a:rPr lang="en-US" sz="1600" b="1" i="0" smtClean="0">
                <a:solidFill>
                  <a:schemeClr val="bg1"/>
                </a:solidFill>
                <a:latin typeface="ITC Franklin Gothic Std Heavy" charset="0"/>
                <a:ea typeface="ITC Franklin Gothic Std Heavy" charset="0"/>
                <a:cs typeface="ITC Franklin Gothic Std Heavy" charset="0"/>
              </a:rPr>
              <a:t>‹#›</a:t>
            </a:fld>
            <a:endParaRPr lang="en-US" sz="1600" b="1" i="0" dirty="0">
              <a:solidFill>
                <a:schemeClr val="bg1"/>
              </a:solidFill>
              <a:latin typeface="ITC Franklin Gothic Std Heavy" charset="0"/>
              <a:ea typeface="ITC Franklin Gothic Std Heavy" charset="0"/>
              <a:cs typeface="ITC Franklin Gothic Std Heavy" charset="0"/>
            </a:endParaRPr>
          </a:p>
        </p:txBody>
      </p:sp>
      <p:sp>
        <p:nvSpPr>
          <p:cNvPr id="11" name="Text Placeholder 12"/>
          <p:cNvSpPr>
            <a:spLocks noGrp="1"/>
          </p:cNvSpPr>
          <p:nvPr>
            <p:ph type="body" sz="quarter" idx="10" hasCustomPrompt="1"/>
          </p:nvPr>
        </p:nvSpPr>
        <p:spPr>
          <a:xfrm>
            <a:off x="390144" y="1221391"/>
            <a:ext cx="11411331" cy="473297"/>
          </a:xfrm>
          <a:prstGeom prst="rect">
            <a:avLst/>
          </a:prstGeom>
        </p:spPr>
        <p:txBody>
          <a:bodyPr/>
          <a:lstStyle>
            <a:lvl1pPr marL="0" indent="0" algn="ctr">
              <a:buNone/>
              <a:defRPr sz="3200" b="1" i="0" u="heavy" cap="all" baseline="0">
                <a:solidFill>
                  <a:srgbClr val="222C4B"/>
                </a:solidFill>
                <a:uFill>
                  <a:solidFill>
                    <a:srgbClr val="E47100"/>
                  </a:solidFill>
                </a:uFill>
                <a:latin typeface="ITC Franklin Gothic Std Heavy" charset="0"/>
                <a:ea typeface="ITC Franklin Gothic Std Heavy" charset="0"/>
                <a:cs typeface="ITC Franklin Gothic Std Heavy" charset="0"/>
              </a:defRPr>
            </a:lvl1pPr>
            <a:lvl2pPr marL="457200" indent="0" algn="ctr">
              <a:buNone/>
              <a:defRPr sz="3200" b="1" i="0" cap="all" baseline="0">
                <a:latin typeface="ITC Franklin Gothic Std Heavy" charset="0"/>
                <a:ea typeface="ITC Franklin Gothic Std Heavy" charset="0"/>
                <a:cs typeface="ITC Franklin Gothic Std Heavy" charset="0"/>
              </a:defRPr>
            </a:lvl2pPr>
            <a:lvl3pPr marL="914400" indent="0" algn="ctr">
              <a:buNone/>
              <a:defRPr sz="3200" b="1" i="0" cap="all" baseline="0">
                <a:latin typeface="ITC Franklin Gothic Std Heavy" charset="0"/>
                <a:ea typeface="ITC Franklin Gothic Std Heavy" charset="0"/>
                <a:cs typeface="ITC Franklin Gothic Std Heavy" charset="0"/>
              </a:defRPr>
            </a:lvl3pPr>
            <a:lvl4pPr marL="1371600" indent="0" algn="ctr">
              <a:buNone/>
              <a:defRPr sz="3200" b="1" i="0" cap="all" baseline="0">
                <a:latin typeface="ITC Franklin Gothic Std Heavy" charset="0"/>
                <a:ea typeface="ITC Franklin Gothic Std Heavy" charset="0"/>
                <a:cs typeface="ITC Franklin Gothic Std Heavy" charset="0"/>
              </a:defRPr>
            </a:lvl4pPr>
            <a:lvl5pPr marL="1828800" indent="0" algn="ctr">
              <a:buNone/>
              <a:defRPr sz="3200" b="1" i="0" cap="all" baseline="0">
                <a:latin typeface="ITC Franklin Gothic Std Heavy" charset="0"/>
                <a:ea typeface="ITC Franklin Gothic Std Heavy" charset="0"/>
                <a:cs typeface="ITC Franklin Gothic Std Heavy" charset="0"/>
              </a:defRPr>
            </a:lvl5pPr>
          </a:lstStyle>
          <a:p>
            <a:pPr lvl="0"/>
            <a:r>
              <a:rPr lang="en-US" dirty="0"/>
              <a:t>Main title here</a:t>
            </a:r>
          </a:p>
        </p:txBody>
      </p:sp>
      <p:sp>
        <p:nvSpPr>
          <p:cNvPr id="13" name="Text Placeholder 12"/>
          <p:cNvSpPr>
            <a:spLocks noGrp="1"/>
          </p:cNvSpPr>
          <p:nvPr>
            <p:ph type="body" sz="quarter" idx="11"/>
          </p:nvPr>
        </p:nvSpPr>
        <p:spPr>
          <a:xfrm>
            <a:off x="3547871" y="2597277"/>
            <a:ext cx="5095875" cy="2230438"/>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8194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10" name="TextBox 9"/>
          <p:cNvSpPr txBox="1"/>
          <p:nvPr userDrawn="1"/>
        </p:nvSpPr>
        <p:spPr>
          <a:xfrm>
            <a:off x="299803" y="6325849"/>
            <a:ext cx="464695" cy="338554"/>
          </a:xfrm>
          <a:prstGeom prst="rect">
            <a:avLst/>
          </a:prstGeom>
          <a:noFill/>
        </p:spPr>
        <p:txBody>
          <a:bodyPr wrap="square" rtlCol="0">
            <a:spAutoFit/>
          </a:bodyPr>
          <a:lstStyle/>
          <a:p>
            <a:fld id="{EDF89984-315D-5249-A3B2-2A86EBE4D914}" type="slidenum">
              <a:rPr lang="en-US" sz="1600" b="1" i="0" smtClean="0">
                <a:solidFill>
                  <a:schemeClr val="bg1"/>
                </a:solidFill>
                <a:latin typeface="ITC Franklin Gothic Std Heavy" charset="0"/>
                <a:ea typeface="ITC Franklin Gothic Std Heavy" charset="0"/>
                <a:cs typeface="ITC Franklin Gothic Std Heavy" charset="0"/>
              </a:rPr>
              <a:t>‹#›</a:t>
            </a:fld>
            <a:endParaRPr lang="en-US" sz="1600" b="1" i="0" dirty="0">
              <a:solidFill>
                <a:schemeClr val="bg1"/>
              </a:solidFill>
              <a:latin typeface="ITC Franklin Gothic Std Heavy" charset="0"/>
              <a:ea typeface="ITC Franklin Gothic Std Heavy" charset="0"/>
              <a:cs typeface="ITC Franklin Gothic Std Heavy" charset="0"/>
            </a:endParaRPr>
          </a:p>
        </p:txBody>
      </p:sp>
      <p:sp>
        <p:nvSpPr>
          <p:cNvPr id="12" name="Text Placeholder 12"/>
          <p:cNvSpPr>
            <a:spLocks noGrp="1"/>
          </p:cNvSpPr>
          <p:nvPr>
            <p:ph type="body" sz="quarter" idx="10" hasCustomPrompt="1"/>
          </p:nvPr>
        </p:nvSpPr>
        <p:spPr>
          <a:xfrm>
            <a:off x="390144" y="831247"/>
            <a:ext cx="11411331" cy="473297"/>
          </a:xfrm>
          <a:prstGeom prst="rect">
            <a:avLst/>
          </a:prstGeom>
        </p:spPr>
        <p:txBody>
          <a:bodyPr/>
          <a:lstStyle>
            <a:lvl1pPr marL="0" indent="0" algn="ctr">
              <a:buNone/>
              <a:defRPr sz="3200" b="1" i="0" u="heavy" cap="all" baseline="0">
                <a:solidFill>
                  <a:srgbClr val="222C4B"/>
                </a:solidFill>
                <a:uFill>
                  <a:solidFill>
                    <a:srgbClr val="E47100"/>
                  </a:solidFill>
                </a:uFill>
                <a:latin typeface="ITC Franklin Gothic Std Heavy" charset="0"/>
                <a:ea typeface="ITC Franklin Gothic Std Heavy" charset="0"/>
                <a:cs typeface="ITC Franklin Gothic Std Heavy" charset="0"/>
              </a:defRPr>
            </a:lvl1pPr>
            <a:lvl2pPr marL="457200" indent="0" algn="ctr">
              <a:buNone/>
              <a:defRPr sz="3200" b="1" i="0" cap="all" baseline="0">
                <a:latin typeface="ITC Franklin Gothic Std Heavy" charset="0"/>
                <a:ea typeface="ITC Franklin Gothic Std Heavy" charset="0"/>
                <a:cs typeface="ITC Franklin Gothic Std Heavy" charset="0"/>
              </a:defRPr>
            </a:lvl2pPr>
            <a:lvl3pPr marL="914400" indent="0" algn="ctr">
              <a:buNone/>
              <a:defRPr sz="3200" b="1" i="0" cap="all" baseline="0">
                <a:latin typeface="ITC Franklin Gothic Std Heavy" charset="0"/>
                <a:ea typeface="ITC Franklin Gothic Std Heavy" charset="0"/>
                <a:cs typeface="ITC Franklin Gothic Std Heavy" charset="0"/>
              </a:defRPr>
            </a:lvl3pPr>
            <a:lvl4pPr marL="1371600" indent="0" algn="ctr">
              <a:buNone/>
              <a:defRPr sz="3200" b="1" i="0" cap="all" baseline="0">
                <a:latin typeface="ITC Franklin Gothic Std Heavy" charset="0"/>
                <a:ea typeface="ITC Franklin Gothic Std Heavy" charset="0"/>
                <a:cs typeface="ITC Franklin Gothic Std Heavy" charset="0"/>
              </a:defRPr>
            </a:lvl4pPr>
            <a:lvl5pPr marL="1828800" indent="0" algn="ctr">
              <a:buNone/>
              <a:defRPr sz="3200" b="1" i="0" cap="all" baseline="0">
                <a:latin typeface="ITC Franklin Gothic Std Heavy" charset="0"/>
                <a:ea typeface="ITC Franklin Gothic Std Heavy" charset="0"/>
                <a:cs typeface="ITC Franklin Gothic Std Heavy" charset="0"/>
              </a:defRPr>
            </a:lvl5pPr>
          </a:lstStyle>
          <a:p>
            <a:pPr lvl="0"/>
            <a:r>
              <a:rPr lang="en-US" dirty="0"/>
              <a:t>Main title here</a:t>
            </a:r>
          </a:p>
        </p:txBody>
      </p:sp>
      <p:sp>
        <p:nvSpPr>
          <p:cNvPr id="15" name="Table Placeholder 13"/>
          <p:cNvSpPr>
            <a:spLocks noGrp="1"/>
          </p:cNvSpPr>
          <p:nvPr>
            <p:ph type="tbl" sz="quarter" idx="11"/>
          </p:nvPr>
        </p:nvSpPr>
        <p:spPr>
          <a:xfrm>
            <a:off x="2032000" y="1851438"/>
            <a:ext cx="8127999" cy="3337560"/>
          </a:xfrm>
          <a:prstGeom prst="rect">
            <a:avLst/>
          </a:prstGeom>
        </p:spPr>
        <p:txBody>
          <a:bodyPr/>
          <a:lstStyle/>
          <a:p>
            <a:endParaRPr lang="en-US"/>
          </a:p>
        </p:txBody>
      </p:sp>
    </p:spTree>
    <p:extLst>
      <p:ext uri="{BB962C8B-B14F-4D97-AF65-F5344CB8AC3E}">
        <p14:creationId xmlns:p14="http://schemas.microsoft.com/office/powerpoint/2010/main" val="2015641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mage Small Placeholder">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1712022" y="839450"/>
            <a:ext cx="8767956" cy="4377128"/>
          </a:xfrm>
          <a:prstGeom prst="rect">
            <a:avLst/>
          </a:prstGeom>
        </p:spPr>
        <p:txBody>
          <a:bodyPr/>
          <a:lstStyle/>
          <a:p>
            <a:r>
              <a:rPr lang="en-US" dirty="0"/>
              <a:t>Drag image here</a:t>
            </a:r>
          </a:p>
        </p:txBody>
      </p:sp>
      <p:sp>
        <p:nvSpPr>
          <p:cNvPr id="11" name="Text Placeholder 9"/>
          <p:cNvSpPr>
            <a:spLocks noGrp="1"/>
          </p:cNvSpPr>
          <p:nvPr>
            <p:ph type="body" sz="quarter" idx="11" hasCustomPrompt="1"/>
          </p:nvPr>
        </p:nvSpPr>
        <p:spPr>
          <a:xfrm>
            <a:off x="1603294" y="5627124"/>
            <a:ext cx="2682240" cy="23343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1600" b="1" i="0" cap="all" baseline="0">
                <a:solidFill>
                  <a:srgbClr val="222C4B"/>
                </a:solidFill>
                <a:latin typeface="ITC Franklin Gothic Std Heavy" charset="0"/>
                <a:ea typeface="ITC Franklin Gothic Std Heavy" charset="0"/>
                <a:cs typeface="ITC Franklin Gothic Std Heavy" charset="0"/>
              </a:defRPr>
            </a:lvl1pPr>
            <a:lvl2pPr marL="457200" indent="0" algn="ctr">
              <a:buNone/>
              <a:defRPr sz="3000" b="1" i="0" cap="all" baseline="0">
                <a:solidFill>
                  <a:srgbClr val="222C4B"/>
                </a:solidFill>
                <a:latin typeface="ITC Franklin Gothic Std Heavy" charset="0"/>
                <a:ea typeface="ITC Franklin Gothic Std Heavy" charset="0"/>
                <a:cs typeface="ITC Franklin Gothic Std Heavy" charset="0"/>
              </a:defRPr>
            </a:lvl2pPr>
            <a:lvl3pPr marL="914400" indent="0" algn="ctr">
              <a:buNone/>
              <a:defRPr sz="3000" b="1" i="0" cap="all" baseline="0">
                <a:solidFill>
                  <a:srgbClr val="222C4B"/>
                </a:solidFill>
                <a:latin typeface="ITC Franklin Gothic Std Heavy" charset="0"/>
                <a:ea typeface="ITC Franklin Gothic Std Heavy" charset="0"/>
                <a:cs typeface="ITC Franklin Gothic Std Heavy" charset="0"/>
              </a:defRPr>
            </a:lvl3pPr>
            <a:lvl4pPr marL="1371600" indent="0" algn="ctr">
              <a:buNone/>
              <a:defRPr sz="3000" b="1" i="0" cap="all" baseline="0">
                <a:solidFill>
                  <a:srgbClr val="222C4B"/>
                </a:solidFill>
                <a:latin typeface="ITC Franklin Gothic Std Heavy" charset="0"/>
                <a:ea typeface="ITC Franklin Gothic Std Heavy" charset="0"/>
                <a:cs typeface="ITC Franklin Gothic Std Heavy" charset="0"/>
              </a:defRPr>
            </a:lvl4pPr>
            <a:lvl5pPr marL="1828800" indent="0" algn="ctr">
              <a:buNone/>
              <a:defRPr sz="3000" b="1" i="0" cap="all" baseline="0">
                <a:solidFill>
                  <a:srgbClr val="222C4B"/>
                </a:solidFill>
                <a:latin typeface="ITC Franklin Gothic Std Heavy" charset="0"/>
                <a:ea typeface="ITC Franklin Gothic Std Heavy" charset="0"/>
                <a:cs typeface="ITC Franklin Gothic Std Heavy" charset="0"/>
              </a:defRPr>
            </a:lvl5pPr>
          </a:lstStyle>
          <a:p>
            <a:pPr lvl="0"/>
            <a:r>
              <a:rPr lang="en-US" dirty="0"/>
              <a:t>Title for image</a:t>
            </a:r>
          </a:p>
          <a:p>
            <a:pPr lvl="0"/>
            <a:endParaRPr lang="en-US" dirty="0"/>
          </a:p>
        </p:txBody>
      </p:sp>
      <p:sp>
        <p:nvSpPr>
          <p:cNvPr id="12" name="Text Placeholder 9"/>
          <p:cNvSpPr>
            <a:spLocks noGrp="1"/>
          </p:cNvSpPr>
          <p:nvPr>
            <p:ph type="body" sz="quarter" idx="12" hasCustomPrompt="1"/>
          </p:nvPr>
        </p:nvSpPr>
        <p:spPr>
          <a:xfrm>
            <a:off x="1603294" y="5899509"/>
            <a:ext cx="8876684" cy="525675"/>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1600" b="0" i="0" cap="none" baseline="0">
                <a:solidFill>
                  <a:srgbClr val="222C4B"/>
                </a:solidFill>
                <a:latin typeface="ITC Franklin Gothic Std Book" charset="0"/>
                <a:ea typeface="ITC Franklin Gothic Std Book" charset="0"/>
                <a:cs typeface="ITC Franklin Gothic Std Book" charset="0"/>
              </a:defRPr>
            </a:lvl1pPr>
            <a:lvl2pPr marL="457200" indent="0" algn="ctr">
              <a:buNone/>
              <a:defRPr sz="3000" b="1" i="0" cap="all" baseline="0">
                <a:solidFill>
                  <a:srgbClr val="222C4B"/>
                </a:solidFill>
                <a:latin typeface="ITC Franklin Gothic Std Heavy" charset="0"/>
                <a:ea typeface="ITC Franklin Gothic Std Heavy" charset="0"/>
                <a:cs typeface="ITC Franklin Gothic Std Heavy" charset="0"/>
              </a:defRPr>
            </a:lvl2pPr>
            <a:lvl3pPr marL="914400" indent="0" algn="ctr">
              <a:buNone/>
              <a:defRPr sz="3000" b="1" i="0" cap="all" baseline="0">
                <a:solidFill>
                  <a:srgbClr val="222C4B"/>
                </a:solidFill>
                <a:latin typeface="ITC Franklin Gothic Std Heavy" charset="0"/>
                <a:ea typeface="ITC Franklin Gothic Std Heavy" charset="0"/>
                <a:cs typeface="ITC Franklin Gothic Std Heavy" charset="0"/>
              </a:defRPr>
            </a:lvl3pPr>
            <a:lvl4pPr marL="1371600" indent="0" algn="ctr">
              <a:buNone/>
              <a:defRPr sz="3000" b="1" i="0" cap="all" baseline="0">
                <a:solidFill>
                  <a:srgbClr val="222C4B"/>
                </a:solidFill>
                <a:latin typeface="ITC Franklin Gothic Std Heavy" charset="0"/>
                <a:ea typeface="ITC Franklin Gothic Std Heavy" charset="0"/>
                <a:cs typeface="ITC Franklin Gothic Std Heavy" charset="0"/>
              </a:defRPr>
            </a:lvl4pPr>
            <a:lvl5pPr marL="1828800" indent="0" algn="ctr">
              <a:buNone/>
              <a:defRPr sz="3000" b="1" i="0" cap="all" baseline="0">
                <a:solidFill>
                  <a:srgbClr val="222C4B"/>
                </a:solidFill>
                <a:latin typeface="ITC Franklin Gothic Std Heavy" charset="0"/>
                <a:ea typeface="ITC Franklin Gothic Std Heavy" charset="0"/>
                <a:cs typeface="ITC Franklin Gothic Std Heavy" charset="0"/>
              </a:defRPr>
            </a:lvl5pPr>
          </a:lstStyle>
          <a:p>
            <a:pPr lvl="0"/>
            <a:r>
              <a:rPr lang="en-US" dirty="0"/>
              <a:t>Subtitle and Description for Image </a:t>
            </a:r>
          </a:p>
        </p:txBody>
      </p:sp>
    </p:spTree>
    <p:extLst>
      <p:ext uri="{BB962C8B-B14F-4D97-AF65-F5344CB8AC3E}">
        <p14:creationId xmlns:p14="http://schemas.microsoft.com/office/powerpoint/2010/main" val="2891754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mage Large Placeholder">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0" y="0"/>
            <a:ext cx="12192000" cy="6086475"/>
          </a:xfrm>
          <a:prstGeom prst="rect">
            <a:avLst/>
          </a:prstGeom>
        </p:spPr>
        <p:txBody>
          <a:bodyPr/>
          <a:lstStyle/>
          <a:p>
            <a:r>
              <a:rPr lang="en-US" dirty="0"/>
              <a:t>Drag image here</a:t>
            </a:r>
          </a:p>
        </p:txBody>
      </p:sp>
      <p:sp>
        <p:nvSpPr>
          <p:cNvPr id="8" name="TextBox 7"/>
          <p:cNvSpPr txBox="1"/>
          <p:nvPr userDrawn="1"/>
        </p:nvSpPr>
        <p:spPr>
          <a:xfrm>
            <a:off x="299803" y="6325849"/>
            <a:ext cx="464695" cy="338554"/>
          </a:xfrm>
          <a:prstGeom prst="rect">
            <a:avLst/>
          </a:prstGeom>
          <a:noFill/>
        </p:spPr>
        <p:txBody>
          <a:bodyPr wrap="square" rtlCol="0">
            <a:spAutoFit/>
          </a:bodyPr>
          <a:lstStyle/>
          <a:p>
            <a:fld id="{EDF89984-315D-5249-A3B2-2A86EBE4D914}" type="slidenum">
              <a:rPr lang="en-US" sz="1600" b="1" i="0" smtClean="0">
                <a:solidFill>
                  <a:schemeClr val="bg1"/>
                </a:solidFill>
                <a:latin typeface="ITC Franklin Gothic Std Heavy" charset="0"/>
                <a:ea typeface="ITC Franklin Gothic Std Heavy" charset="0"/>
                <a:cs typeface="ITC Franklin Gothic Std Heavy" charset="0"/>
              </a:rPr>
              <a:t>‹#›</a:t>
            </a:fld>
            <a:endParaRPr lang="en-US" sz="1600" b="1" i="0" dirty="0">
              <a:solidFill>
                <a:schemeClr val="bg1"/>
              </a:solidFill>
              <a:latin typeface="ITC Franklin Gothic Std Heavy" charset="0"/>
              <a:ea typeface="ITC Franklin Gothic Std Heavy" charset="0"/>
              <a:cs typeface="ITC Franklin Gothic Std Heavy" charset="0"/>
            </a:endParaRPr>
          </a:p>
        </p:txBody>
      </p:sp>
    </p:spTree>
    <p:extLst>
      <p:ext uri="{BB962C8B-B14F-4D97-AF65-F5344CB8AC3E}">
        <p14:creationId xmlns:p14="http://schemas.microsoft.com/office/powerpoint/2010/main" val="1120114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ulleted List One Column">
    <p:spTree>
      <p:nvGrpSpPr>
        <p:cNvPr id="1" name=""/>
        <p:cNvGrpSpPr/>
        <p:nvPr/>
      </p:nvGrpSpPr>
      <p:grpSpPr>
        <a:xfrm>
          <a:off x="0" y="0"/>
          <a:ext cx="0" cy="0"/>
          <a:chOff x="0" y="0"/>
          <a:chExt cx="0" cy="0"/>
        </a:xfrm>
      </p:grpSpPr>
      <p:sp>
        <p:nvSpPr>
          <p:cNvPr id="10" name="TextBox 9"/>
          <p:cNvSpPr txBox="1"/>
          <p:nvPr userDrawn="1"/>
        </p:nvSpPr>
        <p:spPr>
          <a:xfrm>
            <a:off x="299803" y="6325849"/>
            <a:ext cx="464695" cy="338554"/>
          </a:xfrm>
          <a:prstGeom prst="rect">
            <a:avLst/>
          </a:prstGeom>
          <a:noFill/>
        </p:spPr>
        <p:txBody>
          <a:bodyPr wrap="square" rtlCol="0">
            <a:spAutoFit/>
          </a:bodyPr>
          <a:lstStyle/>
          <a:p>
            <a:fld id="{EDF89984-315D-5249-A3B2-2A86EBE4D914}" type="slidenum">
              <a:rPr lang="en-US" sz="1600" b="1" i="0" smtClean="0">
                <a:solidFill>
                  <a:schemeClr val="bg1"/>
                </a:solidFill>
                <a:latin typeface="ITC Franklin Gothic Std Heavy" charset="0"/>
                <a:ea typeface="ITC Franklin Gothic Std Heavy" charset="0"/>
                <a:cs typeface="ITC Franklin Gothic Std Heavy" charset="0"/>
              </a:rPr>
              <a:t>‹#›</a:t>
            </a:fld>
            <a:endParaRPr lang="en-US" sz="1600" b="1" i="0" dirty="0">
              <a:solidFill>
                <a:schemeClr val="bg1"/>
              </a:solidFill>
              <a:latin typeface="ITC Franklin Gothic Std Heavy" charset="0"/>
              <a:ea typeface="ITC Franklin Gothic Std Heavy" charset="0"/>
              <a:cs typeface="ITC Franklin Gothic Std Heavy" charset="0"/>
            </a:endParaRPr>
          </a:p>
        </p:txBody>
      </p:sp>
      <p:sp>
        <p:nvSpPr>
          <p:cNvPr id="12" name="Text Placeholder 12"/>
          <p:cNvSpPr>
            <a:spLocks noGrp="1"/>
          </p:cNvSpPr>
          <p:nvPr>
            <p:ph type="body" sz="quarter" idx="10" hasCustomPrompt="1"/>
          </p:nvPr>
        </p:nvSpPr>
        <p:spPr>
          <a:xfrm>
            <a:off x="390144" y="1221391"/>
            <a:ext cx="11411331" cy="424529"/>
          </a:xfrm>
          <a:prstGeom prst="rect">
            <a:avLst/>
          </a:prstGeom>
        </p:spPr>
        <p:txBody>
          <a:bodyPr/>
          <a:lstStyle>
            <a:lvl1pPr marL="0" indent="0" algn="ctr">
              <a:buNone/>
              <a:defRPr sz="3200" b="1" i="0" u="heavy" cap="all" baseline="0">
                <a:solidFill>
                  <a:srgbClr val="222C4B"/>
                </a:solidFill>
                <a:uFill>
                  <a:solidFill>
                    <a:srgbClr val="E47100"/>
                  </a:solidFill>
                </a:uFill>
                <a:latin typeface="ITC Franklin Gothic Std Heavy" charset="0"/>
                <a:ea typeface="ITC Franklin Gothic Std Heavy" charset="0"/>
                <a:cs typeface="ITC Franklin Gothic Std Heavy" charset="0"/>
              </a:defRPr>
            </a:lvl1pPr>
            <a:lvl2pPr marL="457200" indent="0" algn="ctr">
              <a:buNone/>
              <a:defRPr sz="3200" b="1" i="0" cap="all" baseline="0">
                <a:latin typeface="ITC Franklin Gothic Std Heavy" charset="0"/>
                <a:ea typeface="ITC Franklin Gothic Std Heavy" charset="0"/>
                <a:cs typeface="ITC Franklin Gothic Std Heavy" charset="0"/>
              </a:defRPr>
            </a:lvl2pPr>
            <a:lvl3pPr marL="914400" indent="0" algn="ctr">
              <a:buNone/>
              <a:defRPr sz="3200" b="1" i="0" cap="all" baseline="0">
                <a:latin typeface="ITC Franklin Gothic Std Heavy" charset="0"/>
                <a:ea typeface="ITC Franklin Gothic Std Heavy" charset="0"/>
                <a:cs typeface="ITC Franklin Gothic Std Heavy" charset="0"/>
              </a:defRPr>
            </a:lvl3pPr>
            <a:lvl4pPr marL="1371600" indent="0" algn="ctr">
              <a:buNone/>
              <a:defRPr sz="3200" b="1" i="0" cap="all" baseline="0">
                <a:latin typeface="ITC Franklin Gothic Std Heavy" charset="0"/>
                <a:ea typeface="ITC Franklin Gothic Std Heavy" charset="0"/>
                <a:cs typeface="ITC Franklin Gothic Std Heavy" charset="0"/>
              </a:defRPr>
            </a:lvl4pPr>
            <a:lvl5pPr marL="1828800" indent="0" algn="ctr">
              <a:buNone/>
              <a:defRPr sz="3200" b="1" i="0" cap="all" baseline="0">
                <a:latin typeface="ITC Franklin Gothic Std Heavy" charset="0"/>
                <a:ea typeface="ITC Franklin Gothic Std Heavy" charset="0"/>
                <a:cs typeface="ITC Franklin Gothic Std Heavy" charset="0"/>
              </a:defRPr>
            </a:lvl5pPr>
          </a:lstStyle>
          <a:p>
            <a:pPr lvl="0"/>
            <a:r>
              <a:rPr lang="en-US" dirty="0"/>
              <a:t>Main title here</a:t>
            </a:r>
          </a:p>
        </p:txBody>
      </p:sp>
      <p:sp>
        <p:nvSpPr>
          <p:cNvPr id="15" name="Text Placeholder 9"/>
          <p:cNvSpPr>
            <a:spLocks noGrp="1"/>
          </p:cNvSpPr>
          <p:nvPr>
            <p:ph type="body" sz="quarter" idx="11" hasCustomPrompt="1"/>
          </p:nvPr>
        </p:nvSpPr>
        <p:spPr>
          <a:xfrm>
            <a:off x="3730561" y="2779776"/>
            <a:ext cx="2682240" cy="1379440"/>
          </a:xfrm>
          <a:prstGeom prst="rect">
            <a:avLst/>
          </a:prstGeom>
        </p:spPr>
        <p:txBody>
          <a:bodyPr/>
          <a:lstStyle>
            <a:lvl1pPr marL="285750" marR="0" indent="-285750" algn="l" defTabSz="914400" rtl="0" eaLnBrk="1" fontAlgn="auto" latinLnBrk="0" hangingPunct="1">
              <a:lnSpc>
                <a:spcPct val="300000"/>
              </a:lnSpc>
              <a:spcBef>
                <a:spcPts val="1000"/>
              </a:spcBef>
              <a:spcAft>
                <a:spcPts val="0"/>
              </a:spcAft>
              <a:buClrTx/>
              <a:buSzTx/>
              <a:buFont typeface="Arial" charset="0"/>
              <a:buChar char="•"/>
              <a:tabLst/>
              <a:defRPr sz="1600" b="1" i="0" cap="all" baseline="0">
                <a:solidFill>
                  <a:srgbClr val="222C4B"/>
                </a:solidFill>
                <a:latin typeface="ITC Franklin Gothic Std Heavy" charset="0"/>
                <a:ea typeface="ITC Franklin Gothic Std Heavy" charset="0"/>
                <a:cs typeface="ITC Franklin Gothic Std Heavy" charset="0"/>
              </a:defRPr>
            </a:lvl1pPr>
            <a:lvl2pPr marL="457200" indent="0" algn="ctr">
              <a:buNone/>
              <a:defRPr sz="3000" b="1" i="0" cap="all" baseline="0">
                <a:solidFill>
                  <a:srgbClr val="222C4B"/>
                </a:solidFill>
                <a:latin typeface="ITC Franklin Gothic Std Heavy" charset="0"/>
                <a:ea typeface="ITC Franklin Gothic Std Heavy" charset="0"/>
                <a:cs typeface="ITC Franklin Gothic Std Heavy" charset="0"/>
              </a:defRPr>
            </a:lvl2pPr>
            <a:lvl3pPr marL="914400" indent="0" algn="ctr">
              <a:buNone/>
              <a:defRPr sz="3000" b="1" i="0" cap="all" baseline="0">
                <a:solidFill>
                  <a:srgbClr val="222C4B"/>
                </a:solidFill>
                <a:latin typeface="ITC Franklin Gothic Std Heavy" charset="0"/>
                <a:ea typeface="ITC Franklin Gothic Std Heavy" charset="0"/>
                <a:cs typeface="ITC Franklin Gothic Std Heavy" charset="0"/>
              </a:defRPr>
            </a:lvl3pPr>
            <a:lvl4pPr marL="1371600" indent="0" algn="ctr">
              <a:buNone/>
              <a:defRPr sz="3000" b="1" i="0" cap="all" baseline="0">
                <a:solidFill>
                  <a:srgbClr val="222C4B"/>
                </a:solidFill>
                <a:latin typeface="ITC Franklin Gothic Std Heavy" charset="0"/>
                <a:ea typeface="ITC Franklin Gothic Std Heavy" charset="0"/>
                <a:cs typeface="ITC Franklin Gothic Std Heavy" charset="0"/>
              </a:defRPr>
            </a:lvl4pPr>
            <a:lvl5pPr marL="1828800" indent="0" algn="ctr">
              <a:buNone/>
              <a:defRPr sz="3000" b="1" i="0" cap="all" baseline="0">
                <a:solidFill>
                  <a:srgbClr val="222C4B"/>
                </a:solidFill>
                <a:latin typeface="ITC Franklin Gothic Std Heavy" charset="0"/>
                <a:ea typeface="ITC Franklin Gothic Std Heavy" charset="0"/>
                <a:cs typeface="ITC Franklin Gothic Std Heavy" charset="0"/>
              </a:defRPr>
            </a:lvl5pPr>
          </a:lstStyle>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List item 01</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List item 02</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List item 03</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List item 04</a:t>
            </a:r>
          </a:p>
          <a:p>
            <a:pPr lvl="0"/>
            <a:endParaRPr lang="en-US" dirty="0"/>
          </a:p>
        </p:txBody>
      </p:sp>
    </p:spTree>
    <p:extLst>
      <p:ext uri="{BB962C8B-B14F-4D97-AF65-F5344CB8AC3E}">
        <p14:creationId xmlns:p14="http://schemas.microsoft.com/office/powerpoint/2010/main" val="1664979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ext Placeholder 5"/>
          <p:cNvSpPr>
            <a:spLocks noGrp="1"/>
          </p:cNvSpPr>
          <p:nvPr>
            <p:ph type="body" sz="quarter" idx="10" hasCustomPrompt="1"/>
          </p:nvPr>
        </p:nvSpPr>
        <p:spPr>
          <a:xfrm>
            <a:off x="377952" y="2743518"/>
            <a:ext cx="11814048" cy="571500"/>
          </a:xfrm>
          <a:prstGeom prst="rect">
            <a:avLst/>
          </a:prstGeom>
        </p:spPr>
        <p:txBody>
          <a:bodyPr/>
          <a:lstStyle>
            <a:lvl1pPr marL="0" indent="0" algn="ctr">
              <a:buNone/>
              <a:defRPr sz="3600" b="1" i="0" u="heavy" cap="all" baseline="0">
                <a:solidFill>
                  <a:schemeClr val="bg1"/>
                </a:solidFill>
                <a:uFill>
                  <a:solidFill>
                    <a:srgbClr val="E47100"/>
                  </a:solidFill>
                </a:uFill>
                <a:latin typeface="ITC Franklin Gothic Std Heavy" charset="0"/>
                <a:ea typeface="ITC Franklin Gothic Std Heavy" charset="0"/>
                <a:cs typeface="ITC Franklin Gothic Std Heavy" charset="0"/>
              </a:defRPr>
            </a:lvl1pPr>
            <a:lvl2pPr marL="457200" indent="0">
              <a:buNone/>
              <a:defRPr b="1" i="0">
                <a:solidFill>
                  <a:schemeClr val="bg1"/>
                </a:solidFill>
                <a:latin typeface="ITC Franklin Gothic Std Heavy" charset="0"/>
                <a:ea typeface="ITC Franklin Gothic Std Heavy" charset="0"/>
                <a:cs typeface="ITC Franklin Gothic Std Heavy" charset="0"/>
              </a:defRPr>
            </a:lvl2pPr>
            <a:lvl3pPr marL="914400" indent="0">
              <a:buNone/>
              <a:defRPr b="1" i="0">
                <a:solidFill>
                  <a:schemeClr val="bg1"/>
                </a:solidFill>
                <a:latin typeface="ITC Franklin Gothic Std Heavy" charset="0"/>
                <a:ea typeface="ITC Franklin Gothic Std Heavy" charset="0"/>
                <a:cs typeface="ITC Franklin Gothic Std Heavy" charset="0"/>
              </a:defRPr>
            </a:lvl3pPr>
            <a:lvl4pPr marL="1371600" indent="0">
              <a:buNone/>
              <a:defRPr b="1" i="0">
                <a:solidFill>
                  <a:schemeClr val="bg1"/>
                </a:solidFill>
                <a:latin typeface="ITC Franklin Gothic Std Heavy" charset="0"/>
                <a:ea typeface="ITC Franklin Gothic Std Heavy" charset="0"/>
                <a:cs typeface="ITC Franklin Gothic Std Heavy" charset="0"/>
              </a:defRPr>
            </a:lvl4pPr>
            <a:lvl5pPr marL="1828800" indent="0">
              <a:buNone/>
              <a:defRPr b="1" i="0">
                <a:solidFill>
                  <a:schemeClr val="bg1"/>
                </a:solidFill>
                <a:latin typeface="ITC Franklin Gothic Std Heavy" charset="0"/>
                <a:ea typeface="ITC Franklin Gothic Std Heavy" charset="0"/>
                <a:cs typeface="ITC Franklin Gothic Std Heavy" charset="0"/>
              </a:defRPr>
            </a:lvl5pPr>
          </a:lstStyle>
          <a:p>
            <a:pPr lvl="0"/>
            <a:r>
              <a:rPr lang="en-US" dirty="0"/>
              <a:t>OPTIONAL PRESENTATION TITLE</a:t>
            </a:r>
          </a:p>
        </p:txBody>
      </p:sp>
      <p:sp>
        <p:nvSpPr>
          <p:cNvPr id="10" name="Text Placeholder 11"/>
          <p:cNvSpPr>
            <a:spLocks noGrp="1"/>
          </p:cNvSpPr>
          <p:nvPr>
            <p:ph type="body" sz="quarter" idx="11" hasCustomPrompt="1"/>
          </p:nvPr>
        </p:nvSpPr>
        <p:spPr>
          <a:xfrm>
            <a:off x="377825" y="3503864"/>
            <a:ext cx="11814175" cy="454033"/>
          </a:xfrm>
          <a:prstGeom prst="rect">
            <a:avLst/>
          </a:prstGeom>
        </p:spPr>
        <p:txBody>
          <a:bodyPr/>
          <a:lstStyle>
            <a:lvl1pPr marL="0" indent="0" algn="ctr">
              <a:buNone/>
              <a:defRPr sz="1400" b="1" i="0" cap="all" baseline="0">
                <a:solidFill>
                  <a:schemeClr val="bg1"/>
                </a:solidFill>
                <a:latin typeface="ITC Franklin Gothic Std Heavy" charset="0"/>
                <a:ea typeface="ITC Franklin Gothic Std Heavy" charset="0"/>
                <a:cs typeface="ITC Franklin Gothic Std Heavy" charset="0"/>
              </a:defRPr>
            </a:lvl1pPr>
          </a:lstStyle>
          <a:p>
            <a:r>
              <a:rPr lang="en-US" b="1" i="0" cap="all" dirty="0">
                <a:uFill>
                  <a:solidFill>
                    <a:srgbClr val="E47100"/>
                  </a:solidFill>
                </a:uFill>
                <a:latin typeface="ITC Franklin Gothic Std Heavy" charset="0"/>
                <a:ea typeface="ITC Franklin Gothic Std Heavy" charset="0"/>
                <a:cs typeface="ITC Franklin Gothic Std Heavy" charset="0"/>
              </a:rPr>
              <a:t> OPTIONAL AUTHOR NAME</a:t>
            </a:r>
          </a:p>
        </p:txBody>
      </p:sp>
    </p:spTree>
    <p:extLst>
      <p:ext uri="{BB962C8B-B14F-4D97-AF65-F5344CB8AC3E}">
        <p14:creationId xmlns:p14="http://schemas.microsoft.com/office/powerpoint/2010/main" val="258647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5853CD-F765-124A-9940-4024C3FC9281}"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08C64-57F3-1846-9731-C3A25CA98E20}" type="slidenum">
              <a:rPr lang="en-US" smtClean="0"/>
              <a:t>‹#›</a:t>
            </a:fld>
            <a:endParaRPr lang="en-US"/>
          </a:p>
        </p:txBody>
      </p:sp>
    </p:spTree>
    <p:extLst>
      <p:ext uri="{BB962C8B-B14F-4D97-AF65-F5344CB8AC3E}">
        <p14:creationId xmlns:p14="http://schemas.microsoft.com/office/powerpoint/2010/main" val="976413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5853CD-F765-124A-9940-4024C3FC9281}"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08C64-57F3-1846-9731-C3A25CA98E20}" type="slidenum">
              <a:rPr lang="en-US" smtClean="0"/>
              <a:t>‹#›</a:t>
            </a:fld>
            <a:endParaRPr lang="en-US"/>
          </a:p>
        </p:txBody>
      </p:sp>
    </p:spTree>
    <p:extLst>
      <p:ext uri="{BB962C8B-B14F-4D97-AF65-F5344CB8AC3E}">
        <p14:creationId xmlns:p14="http://schemas.microsoft.com/office/powerpoint/2010/main" val="3834299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5853CD-F765-124A-9940-4024C3FC9281}" type="datetimeFigureOut">
              <a:rPr lang="en-US" smtClean="0"/>
              <a:t>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08C64-57F3-1846-9731-C3A25CA98E20}" type="slidenum">
              <a:rPr lang="en-US" smtClean="0"/>
              <a:t>‹#›</a:t>
            </a:fld>
            <a:endParaRPr lang="en-US"/>
          </a:p>
        </p:txBody>
      </p:sp>
    </p:spTree>
    <p:extLst>
      <p:ext uri="{BB962C8B-B14F-4D97-AF65-F5344CB8AC3E}">
        <p14:creationId xmlns:p14="http://schemas.microsoft.com/office/powerpoint/2010/main" val="1483430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5853CD-F765-124A-9940-4024C3FC9281}" type="datetimeFigureOut">
              <a:rPr lang="en-US" smtClean="0"/>
              <a:t>11/4/21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708C64-57F3-1846-9731-C3A25CA98E20}" type="slidenum">
              <a:rPr lang="en-US" smtClean="0"/>
              <a:t>‹#›</a:t>
            </a:fld>
            <a:endParaRPr lang="en-US"/>
          </a:p>
        </p:txBody>
      </p:sp>
    </p:spTree>
    <p:extLst>
      <p:ext uri="{BB962C8B-B14F-4D97-AF65-F5344CB8AC3E}">
        <p14:creationId xmlns:p14="http://schemas.microsoft.com/office/powerpoint/2010/main" val="2827575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5853CD-F765-124A-9940-4024C3FC9281}" type="datetimeFigureOut">
              <a:rPr lang="en-US" smtClean="0"/>
              <a:t>11/4/21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708C64-57F3-1846-9731-C3A25CA98E20}" type="slidenum">
              <a:rPr lang="en-US" smtClean="0"/>
              <a:t>‹#›</a:t>
            </a:fld>
            <a:endParaRPr lang="en-US"/>
          </a:p>
        </p:txBody>
      </p:sp>
    </p:spTree>
    <p:extLst>
      <p:ext uri="{BB962C8B-B14F-4D97-AF65-F5344CB8AC3E}">
        <p14:creationId xmlns:p14="http://schemas.microsoft.com/office/powerpoint/2010/main" val="2547678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853CD-F765-124A-9940-4024C3FC9281}" type="datetimeFigureOut">
              <a:rPr lang="en-US" smtClean="0"/>
              <a:t>11/4/21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708C64-57F3-1846-9731-C3A25CA98E20}" type="slidenum">
              <a:rPr lang="en-US" smtClean="0"/>
              <a:t>‹#›</a:t>
            </a:fld>
            <a:endParaRPr lang="en-US"/>
          </a:p>
        </p:txBody>
      </p:sp>
    </p:spTree>
    <p:extLst>
      <p:ext uri="{BB962C8B-B14F-4D97-AF65-F5344CB8AC3E}">
        <p14:creationId xmlns:p14="http://schemas.microsoft.com/office/powerpoint/2010/main" val="803249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5853CD-F765-124A-9940-4024C3FC9281}" type="datetimeFigureOut">
              <a:rPr lang="en-US" smtClean="0"/>
              <a:t>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08C64-57F3-1846-9731-C3A25CA98E20}" type="slidenum">
              <a:rPr lang="en-US" smtClean="0"/>
              <a:t>‹#›</a:t>
            </a:fld>
            <a:endParaRPr lang="en-US"/>
          </a:p>
        </p:txBody>
      </p:sp>
    </p:spTree>
    <p:extLst>
      <p:ext uri="{BB962C8B-B14F-4D97-AF65-F5344CB8AC3E}">
        <p14:creationId xmlns:p14="http://schemas.microsoft.com/office/powerpoint/2010/main" val="1924259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5853CD-F765-124A-9940-4024C3FC9281}" type="datetimeFigureOut">
              <a:rPr lang="en-US" smtClean="0"/>
              <a:t>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08C64-57F3-1846-9731-C3A25CA98E20}" type="slidenum">
              <a:rPr lang="en-US" smtClean="0"/>
              <a:t>‹#›</a:t>
            </a:fld>
            <a:endParaRPr lang="en-US"/>
          </a:p>
        </p:txBody>
      </p:sp>
    </p:spTree>
    <p:extLst>
      <p:ext uri="{BB962C8B-B14F-4D97-AF65-F5344CB8AC3E}">
        <p14:creationId xmlns:p14="http://schemas.microsoft.com/office/powerpoint/2010/main" val="231787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5853CD-F765-124A-9940-4024C3FC9281}" type="datetimeFigureOut">
              <a:rPr lang="en-US" smtClean="0"/>
              <a:t>11/4/21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08C64-57F3-1846-9731-C3A25CA98E20}" type="slidenum">
              <a:rPr lang="en-US" smtClean="0"/>
              <a:t>‹#›</a:t>
            </a:fld>
            <a:endParaRPr lang="en-US"/>
          </a:p>
        </p:txBody>
      </p:sp>
    </p:spTree>
    <p:extLst>
      <p:ext uri="{BB962C8B-B14F-4D97-AF65-F5344CB8AC3E}">
        <p14:creationId xmlns:p14="http://schemas.microsoft.com/office/powerpoint/2010/main" val="2953672781"/>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9" r:id="rId17"/>
    <p:sldLayoutId id="2147483730" r:id="rId18"/>
    <p:sldLayoutId id="214748373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tools.google.com/dlpage/gaoptout"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hyperlink" Target="https://docs.google.com/document/d/1XpZ-KhI3BvqenjR18sjDPCyD9Sf-IgBGGaCCb_WsoOc/edit?usp=embed_facebook.&amp;usp=embed_facebook" TargetMode="External"/><Relationship Id="rId7" Type="http://schemas.openxmlformats.org/officeDocument/2006/relationships/hyperlink" Target="https://uspirg.org/feature/usp/automatic-textbook-billing" TargetMode="External"/><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hyperlink" Target="https://www.schneier.com/news/archives/2017/07/surveillance_is_the_.html" TargetMode="External"/><Relationship Id="rId5" Type="http://schemas.openxmlformats.org/officeDocument/2006/relationships/hyperlink" Target="https://doi.org/10.5860/jifp.v2i2.6253" TargetMode="External"/><Relationship Id="rId4" Type="http://schemas.openxmlformats.org/officeDocument/2006/relationships/hyperlink" Target="https://er.educause.edu/podcasts/educause-exchange/the-ethical-issues-around-learning-analytic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2D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669F4-7ABD-424C-B4F7-89F97593E358}"/>
              </a:ext>
            </a:extLst>
          </p:cNvPr>
          <p:cNvSpPr>
            <a:spLocks noGrp="1"/>
          </p:cNvSpPr>
          <p:nvPr>
            <p:ph type="ctrTitle"/>
          </p:nvPr>
        </p:nvSpPr>
        <p:spPr/>
        <p:txBody>
          <a:bodyPr/>
          <a:lstStyle/>
          <a:p>
            <a:r>
              <a:rPr lang="en-US" dirty="0"/>
              <a:t>Privacy and Surveillance in Digital Courseware</a:t>
            </a:r>
          </a:p>
        </p:txBody>
      </p:sp>
      <p:sp>
        <p:nvSpPr>
          <p:cNvPr id="3" name="Subtitle 2">
            <a:extLst>
              <a:ext uri="{FF2B5EF4-FFF2-40B4-BE49-F238E27FC236}">
                <a16:creationId xmlns:a16="http://schemas.microsoft.com/office/drawing/2014/main" id="{A360D73C-8113-8A40-8EEF-EE5F82F3C1E9}"/>
              </a:ext>
            </a:extLst>
          </p:cNvPr>
          <p:cNvSpPr>
            <a:spLocks noGrp="1"/>
          </p:cNvSpPr>
          <p:nvPr>
            <p:ph type="subTitle" idx="1"/>
          </p:nvPr>
        </p:nvSpPr>
        <p:spPr/>
        <p:txBody>
          <a:bodyPr/>
          <a:lstStyle/>
          <a:p>
            <a:r>
              <a:rPr lang="en-US" dirty="0"/>
              <a:t>Open Education Conference 2020</a:t>
            </a:r>
          </a:p>
        </p:txBody>
      </p:sp>
      <p:sp>
        <p:nvSpPr>
          <p:cNvPr id="5" name="Text Placeholder 1">
            <a:extLst>
              <a:ext uri="{FF2B5EF4-FFF2-40B4-BE49-F238E27FC236}">
                <a16:creationId xmlns:a16="http://schemas.microsoft.com/office/drawing/2014/main" id="{6C281D9B-BB17-174D-9FE4-F60D98C1A4B0}"/>
              </a:ext>
            </a:extLst>
          </p:cNvPr>
          <p:cNvSpPr txBox="1">
            <a:spLocks/>
          </p:cNvSpPr>
          <p:nvPr/>
        </p:nvSpPr>
        <p:spPr>
          <a:xfrm>
            <a:off x="377952" y="1951892"/>
            <a:ext cx="11814048" cy="1363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6" name="Text Placeholder 2">
            <a:extLst>
              <a:ext uri="{FF2B5EF4-FFF2-40B4-BE49-F238E27FC236}">
                <a16:creationId xmlns:a16="http://schemas.microsoft.com/office/drawing/2014/main" id="{29F256FF-CD45-A749-88E8-524D9E2CC40C}"/>
              </a:ext>
            </a:extLst>
          </p:cNvPr>
          <p:cNvSpPr txBox="1">
            <a:spLocks/>
          </p:cNvSpPr>
          <p:nvPr/>
        </p:nvSpPr>
        <p:spPr>
          <a:xfrm>
            <a:off x="188912" y="4429444"/>
            <a:ext cx="11814175" cy="98649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a:p>
            <a:r>
              <a:rPr lang="en-US" sz="2400" dirty="0">
                <a:solidFill>
                  <a:schemeClr val="tx1"/>
                </a:solidFill>
              </a:rPr>
              <a:t>Judith Thomas</a:t>
            </a:r>
          </a:p>
          <a:p>
            <a:endParaRPr lang="en-US" dirty="0"/>
          </a:p>
          <a:p>
            <a:endParaRPr lang="en-US" dirty="0"/>
          </a:p>
          <a:p>
            <a:endParaRPr lang="en-US" dirty="0"/>
          </a:p>
          <a:p>
            <a:endParaRPr lang="en-US" dirty="0"/>
          </a:p>
        </p:txBody>
      </p:sp>
      <p:pic>
        <p:nvPicPr>
          <p:cNvPr id="7" name="Picture 2">
            <a:extLst>
              <a:ext uri="{FF2B5EF4-FFF2-40B4-BE49-F238E27FC236}">
                <a16:creationId xmlns:a16="http://schemas.microsoft.com/office/drawing/2014/main" id="{38480088-444A-B94C-B5E7-FFCCAA44CC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6274288"/>
            <a:ext cx="1117600" cy="393700"/>
          </a:xfrm>
          <a:prstGeom prst="rect">
            <a:avLst/>
          </a:prstGeom>
          <a:noFill/>
          <a:extLst>
            <a:ext uri="{909E8E84-426E-40DD-AFC4-6F175D3DCCD1}">
              <a14:hiddenFill xmlns:a14="http://schemas.microsoft.com/office/drawing/2010/main">
                <a:solidFill>
                  <a:srgbClr val="FFFFFF"/>
                </a:solidFill>
              </a14:hiddenFill>
            </a:ext>
          </a:extLst>
        </p:spPr>
      </p:pic>
      <p:sp>
        <p:nvSpPr>
          <p:cNvPr id="1068" name="AutoShape 42">
            <a:extLst>
              <a:ext uri="{FF2B5EF4-FFF2-40B4-BE49-F238E27FC236}">
                <a16:creationId xmlns:a16="http://schemas.microsoft.com/office/drawing/2014/main" id="{1E44FA63-E81B-2E4F-84F1-09E9070D2039}"/>
              </a:ext>
            </a:extLst>
          </p:cNvPr>
          <p:cNvSpPr>
            <a:spLocks noChangeAspect="1" noChangeArrowheads="1"/>
          </p:cNvSpPr>
          <p:nvPr/>
        </p:nvSpPr>
        <p:spPr bwMode="auto">
          <a:xfrm>
            <a:off x="2990335" y="3276599"/>
            <a:ext cx="4831492" cy="12817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70" name="Picture 1069" descr="Graphical user interface, text, application&#10;&#10;Description automatically generated">
            <a:extLst>
              <a:ext uri="{FF2B5EF4-FFF2-40B4-BE49-F238E27FC236}">
                <a16:creationId xmlns:a16="http://schemas.microsoft.com/office/drawing/2014/main" id="{21937C4C-3E38-0544-95E7-323C875A41A9}"/>
              </a:ext>
            </a:extLst>
          </p:cNvPr>
          <p:cNvPicPr>
            <a:picLocks noChangeAspect="1"/>
          </p:cNvPicPr>
          <p:nvPr/>
        </p:nvPicPr>
        <p:blipFill>
          <a:blip r:embed="rId4"/>
          <a:stretch>
            <a:fillRect/>
          </a:stretch>
        </p:blipFill>
        <p:spPr>
          <a:xfrm>
            <a:off x="4191000" y="5725993"/>
            <a:ext cx="3810000" cy="863600"/>
          </a:xfrm>
          <a:prstGeom prst="rect">
            <a:avLst/>
          </a:prstGeom>
        </p:spPr>
      </p:pic>
    </p:spTree>
    <p:extLst>
      <p:ext uri="{BB962C8B-B14F-4D97-AF65-F5344CB8AC3E}">
        <p14:creationId xmlns:p14="http://schemas.microsoft.com/office/powerpoint/2010/main" val="4202314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09F03D-C0F1-2E40-BF84-597473E3E894}"/>
              </a:ext>
            </a:extLst>
          </p:cNvPr>
          <p:cNvSpPr txBox="1"/>
          <p:nvPr/>
        </p:nvSpPr>
        <p:spPr>
          <a:xfrm>
            <a:off x="6096000" y="612844"/>
            <a:ext cx="4823385" cy="5632311"/>
          </a:xfrm>
          <a:prstGeom prst="rect">
            <a:avLst/>
          </a:prstGeom>
          <a:noFill/>
        </p:spPr>
        <p:txBody>
          <a:bodyPr wrap="square" rtlCol="0">
            <a:spAutoFit/>
          </a:bodyPr>
          <a:lstStyle/>
          <a:p>
            <a:r>
              <a:rPr lang="en-US" sz="2400" dirty="0">
                <a:solidFill>
                  <a:schemeClr val="bg1"/>
                </a:solidFill>
                <a:latin typeface="Franklin Gothic Book" panose="020B0503020102020204" pitchFamily="34" charset="0"/>
              </a:rPr>
              <a:t>From VitalSource: </a:t>
            </a:r>
          </a:p>
          <a:p>
            <a:endParaRPr lang="en-US" sz="2400" dirty="0">
              <a:solidFill>
                <a:schemeClr val="bg1"/>
              </a:solidFill>
              <a:latin typeface="Franklin Gothic Book" panose="020B0503020102020204" pitchFamily="34" charset="0"/>
            </a:endParaRPr>
          </a:p>
          <a:p>
            <a:r>
              <a:rPr lang="en-US" sz="2400" dirty="0">
                <a:solidFill>
                  <a:schemeClr val="bg1"/>
                </a:solidFill>
              </a:rPr>
              <a:t>“We may use </a:t>
            </a:r>
            <a:r>
              <a:rPr lang="en-US" sz="2400" dirty="0">
                <a:solidFill>
                  <a:schemeClr val="bg1"/>
                </a:solidFill>
                <a:highlight>
                  <a:srgbClr val="FFFF00"/>
                </a:highlight>
              </a:rPr>
              <a:t>third-party web analytics services </a:t>
            </a:r>
            <a:r>
              <a:rPr lang="en-US" sz="2400" dirty="0">
                <a:solidFill>
                  <a:schemeClr val="bg1"/>
                </a:solidFill>
              </a:rPr>
              <a:t>(such as those of Google Analytics, New Relic, and Hotjar) on our Services to collect and analyze usage information through cookies and similar tools; engage in auditing, research, or reporting; assist with fraud prevention, and provide certain features to you. </a:t>
            </a:r>
            <a:r>
              <a:rPr lang="en-US" sz="2400" dirty="0">
                <a:solidFill>
                  <a:schemeClr val="bg1"/>
                </a:solidFill>
                <a:highlight>
                  <a:srgbClr val="FFFF00"/>
                </a:highlight>
              </a:rPr>
              <a:t>To prevent Google Analytics from using your information for analytics, you may install the </a:t>
            </a:r>
            <a:r>
              <a:rPr lang="en-US" sz="2400" dirty="0">
                <a:solidFill>
                  <a:schemeClr val="bg1"/>
                </a:solidFill>
                <a:highlight>
                  <a:srgbClr val="FFFF00"/>
                </a:highlight>
                <a:hlinkClick r:id="rId3">
                  <a:extLst>
                    <a:ext uri="{A12FA001-AC4F-418D-AE19-62706E023703}">
                      <ahyp:hlinkClr xmlns:ahyp="http://schemas.microsoft.com/office/drawing/2018/hyperlinkcolor" val="tx"/>
                    </a:ext>
                  </a:extLst>
                </a:hlinkClick>
              </a:rPr>
              <a:t>Google Analytics Opt-out Browser Add-on</a:t>
            </a:r>
            <a:r>
              <a:rPr lang="en-US" sz="2400" dirty="0">
                <a:solidFill>
                  <a:schemeClr val="bg1"/>
                </a:solidFill>
                <a:highlight>
                  <a:srgbClr val="FFFF00"/>
                </a:highlight>
              </a:rPr>
              <a:t>”</a:t>
            </a:r>
            <a:endParaRPr lang="en-US" sz="2400" dirty="0">
              <a:solidFill>
                <a:schemeClr val="bg1"/>
              </a:solidFill>
              <a:highlight>
                <a:srgbClr val="FFFF00"/>
              </a:highlight>
              <a:latin typeface="Franklin Gothic Book" panose="020B0503020102020204" pitchFamily="34" charset="0"/>
            </a:endParaRPr>
          </a:p>
        </p:txBody>
      </p:sp>
      <p:sp>
        <p:nvSpPr>
          <p:cNvPr id="4" name="Text Placeholder 1">
            <a:extLst>
              <a:ext uri="{FF2B5EF4-FFF2-40B4-BE49-F238E27FC236}">
                <a16:creationId xmlns:a16="http://schemas.microsoft.com/office/drawing/2014/main" id="{DA99A74E-5568-894D-B088-CEA6AA146A7B}"/>
              </a:ext>
            </a:extLst>
          </p:cNvPr>
          <p:cNvSpPr txBox="1">
            <a:spLocks/>
          </p:cNvSpPr>
          <p:nvPr/>
        </p:nvSpPr>
        <p:spPr>
          <a:xfrm>
            <a:off x="463138" y="2924096"/>
            <a:ext cx="5343896" cy="1505400"/>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200" dirty="0">
                <a:solidFill>
                  <a:schemeClr val="bg1"/>
                </a:solidFill>
                <a:latin typeface="Franklin Gothic Book" panose="020B0503020102020204" pitchFamily="34" charset="0"/>
              </a:rPr>
              <a:t>ANALYTICS:</a:t>
            </a:r>
          </a:p>
          <a:p>
            <a:r>
              <a:rPr lang="en-US" sz="3200" dirty="0">
                <a:solidFill>
                  <a:schemeClr val="bg1"/>
                </a:solidFill>
                <a:latin typeface="Franklin Gothic Book" panose="020B0503020102020204" pitchFamily="34" charset="0"/>
              </a:rPr>
              <a:t>STUDENT DATA ON THE MOVE</a:t>
            </a:r>
          </a:p>
        </p:txBody>
      </p:sp>
    </p:spTree>
    <p:extLst>
      <p:ext uri="{BB962C8B-B14F-4D97-AF65-F5344CB8AC3E}">
        <p14:creationId xmlns:p14="http://schemas.microsoft.com/office/powerpoint/2010/main" val="165135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E13163-3A9A-E142-B3FA-B02AE7DBAEB6}"/>
              </a:ext>
            </a:extLst>
          </p:cNvPr>
          <p:cNvSpPr txBox="1"/>
          <p:nvPr/>
        </p:nvSpPr>
        <p:spPr>
          <a:xfrm>
            <a:off x="224852" y="108678"/>
            <a:ext cx="3987384" cy="6640643"/>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endParaRPr lang="en-US" sz="2000" kern="1200" dirty="0">
              <a:solidFill>
                <a:schemeClr val="bg1"/>
              </a:solidFill>
              <a:latin typeface="Franklin Gothic Book" panose="020B0503020102020204" pitchFamily="34" charset="0"/>
              <a:ea typeface="+mj-ea"/>
              <a:cs typeface="+mj-cs"/>
            </a:endParaRPr>
          </a:p>
          <a:p>
            <a:pPr>
              <a:lnSpc>
                <a:spcPct val="90000"/>
              </a:lnSpc>
              <a:spcBef>
                <a:spcPct val="0"/>
              </a:spcBef>
              <a:spcAft>
                <a:spcPts val="600"/>
              </a:spcAft>
            </a:pPr>
            <a:r>
              <a:rPr lang="en-US" sz="3200" kern="1200" dirty="0">
                <a:solidFill>
                  <a:schemeClr val="bg1"/>
                </a:solidFill>
                <a:latin typeface="Franklin Gothic Book" panose="020B0503020102020204" pitchFamily="34" charset="0"/>
                <a:ea typeface="+mj-ea"/>
                <a:cs typeface="+mj-cs"/>
              </a:rPr>
              <a:t>All the agreements contain  ambiguous language</a:t>
            </a:r>
            <a:r>
              <a:rPr lang="en-US" sz="3200" dirty="0">
                <a:solidFill>
                  <a:schemeClr val="bg1"/>
                </a:solidFill>
                <a:latin typeface="Franklin Gothic Book" panose="020B0503020102020204" pitchFamily="34" charset="0"/>
                <a:ea typeface="+mj-ea"/>
                <a:cs typeface="+mj-cs"/>
              </a:rPr>
              <a:t> </a:t>
            </a:r>
            <a:r>
              <a:rPr lang="en-US" sz="3200" kern="1200" dirty="0">
                <a:solidFill>
                  <a:schemeClr val="bg1"/>
                </a:solidFill>
                <a:latin typeface="Franklin Gothic Book" panose="020B0503020102020204" pitchFamily="34" charset="0"/>
                <a:ea typeface="+mj-ea"/>
                <a:cs typeface="+mj-cs"/>
              </a:rPr>
              <a:t>that gives the publishers latitude in making decisions about the collected data.</a:t>
            </a:r>
          </a:p>
          <a:p>
            <a:pPr algn="ctr">
              <a:lnSpc>
                <a:spcPct val="90000"/>
              </a:lnSpc>
              <a:spcBef>
                <a:spcPct val="0"/>
              </a:spcBef>
              <a:spcAft>
                <a:spcPts val="600"/>
              </a:spcAft>
            </a:pPr>
            <a:endParaRPr lang="en-US" sz="2000" kern="1200" dirty="0">
              <a:solidFill>
                <a:schemeClr val="bg1"/>
              </a:solidFill>
              <a:latin typeface="+mj-lt"/>
              <a:ea typeface="+mj-ea"/>
              <a:cs typeface="+mj-cs"/>
            </a:endParaRPr>
          </a:p>
        </p:txBody>
      </p:sp>
      <p:sp>
        <p:nvSpPr>
          <p:cNvPr id="6" name="TextBox 5">
            <a:extLst>
              <a:ext uri="{FF2B5EF4-FFF2-40B4-BE49-F238E27FC236}">
                <a16:creationId xmlns:a16="http://schemas.microsoft.com/office/drawing/2014/main" id="{0538A6A1-0761-664D-B927-C34D172C89A6}"/>
              </a:ext>
            </a:extLst>
          </p:cNvPr>
          <p:cNvSpPr txBox="1"/>
          <p:nvPr/>
        </p:nvSpPr>
        <p:spPr>
          <a:xfrm>
            <a:off x="4695539" y="1397000"/>
            <a:ext cx="6769100" cy="2032000"/>
          </a:xfrm>
          <a:prstGeom prst="rect">
            <a:avLst/>
          </a:prstGeom>
          <a:noFill/>
        </p:spPr>
        <p:txBody>
          <a:bodyPr wrap="square" rtlCol="0" anchor="t">
            <a:normAutofit/>
          </a:bodyPr>
          <a:lstStyle/>
          <a:p>
            <a:pPr>
              <a:spcAft>
                <a:spcPts val="600"/>
              </a:spcAft>
            </a:pPr>
            <a:r>
              <a:rPr lang="en-US" sz="2800" dirty="0">
                <a:solidFill>
                  <a:schemeClr val="bg1"/>
                </a:solidFill>
                <a:latin typeface="Franklin Gothic Book" panose="020B0503020102020204" pitchFamily="34" charset="0"/>
              </a:rPr>
              <a:t>“…we limit the use, collection, and disclosure of your PII to deliver the service or information requested by you or your institution” </a:t>
            </a:r>
          </a:p>
          <a:p>
            <a:pPr>
              <a:spcAft>
                <a:spcPts val="600"/>
              </a:spcAft>
            </a:pPr>
            <a:endParaRPr lang="en-US" sz="2800" dirty="0">
              <a:solidFill>
                <a:schemeClr val="bg1"/>
              </a:solidFill>
              <a:latin typeface="Franklin Gothic Book" panose="020B0503020102020204" pitchFamily="34" charset="0"/>
            </a:endParaRPr>
          </a:p>
        </p:txBody>
      </p:sp>
      <p:sp>
        <p:nvSpPr>
          <p:cNvPr id="7" name="TextBox 6">
            <a:extLst>
              <a:ext uri="{FF2B5EF4-FFF2-40B4-BE49-F238E27FC236}">
                <a16:creationId xmlns:a16="http://schemas.microsoft.com/office/drawing/2014/main" id="{3FB4DEEB-3FD2-FA4D-8A69-E8F6FB2C3009}"/>
              </a:ext>
            </a:extLst>
          </p:cNvPr>
          <p:cNvSpPr txBox="1"/>
          <p:nvPr/>
        </p:nvSpPr>
        <p:spPr>
          <a:xfrm>
            <a:off x="4695539" y="3429000"/>
            <a:ext cx="6769100" cy="1163682"/>
          </a:xfrm>
          <a:prstGeom prst="rect">
            <a:avLst/>
          </a:prstGeom>
          <a:noFill/>
        </p:spPr>
        <p:txBody>
          <a:bodyPr wrap="square" rtlCol="0" anchor="t">
            <a:normAutofit/>
          </a:bodyPr>
          <a:lstStyle/>
          <a:p>
            <a:pPr>
              <a:spcAft>
                <a:spcPts val="600"/>
              </a:spcAft>
            </a:pPr>
            <a:r>
              <a:rPr lang="en-US" sz="2800" dirty="0">
                <a:solidFill>
                  <a:schemeClr val="bg1"/>
                </a:solidFill>
                <a:latin typeface="Franklin Gothic Book" panose="020B0503020102020204" pitchFamily="34" charset="0"/>
              </a:rPr>
              <a:t>“We use the information to “…maintain and improve the products”</a:t>
            </a:r>
          </a:p>
        </p:txBody>
      </p:sp>
      <p:sp>
        <p:nvSpPr>
          <p:cNvPr id="9" name="TextBox 8">
            <a:extLst>
              <a:ext uri="{FF2B5EF4-FFF2-40B4-BE49-F238E27FC236}">
                <a16:creationId xmlns:a16="http://schemas.microsoft.com/office/drawing/2014/main" id="{63E71409-0530-544A-A90C-FE947CA9CD0E}"/>
              </a:ext>
            </a:extLst>
          </p:cNvPr>
          <p:cNvSpPr txBox="1"/>
          <p:nvPr/>
        </p:nvSpPr>
        <p:spPr>
          <a:xfrm>
            <a:off x="4695538" y="4684840"/>
            <a:ext cx="6769099" cy="954107"/>
          </a:xfrm>
          <a:prstGeom prst="rect">
            <a:avLst/>
          </a:prstGeom>
          <a:noFill/>
        </p:spPr>
        <p:txBody>
          <a:bodyPr wrap="square" rtlCol="0">
            <a:spAutoFit/>
          </a:bodyPr>
          <a:lstStyle/>
          <a:p>
            <a:r>
              <a:rPr lang="en-US" sz="2800" dirty="0">
                <a:solidFill>
                  <a:schemeClr val="bg1"/>
                </a:solidFill>
                <a:latin typeface="Franklin Gothic Book" panose="020B0503020102020204" pitchFamily="34" charset="0"/>
              </a:rPr>
              <a:t>We reserve ”the right to disclose non-identifiable information with third parties”</a:t>
            </a:r>
          </a:p>
        </p:txBody>
      </p:sp>
    </p:spTree>
    <p:extLst>
      <p:ext uri="{BB962C8B-B14F-4D97-AF65-F5344CB8AC3E}">
        <p14:creationId xmlns:p14="http://schemas.microsoft.com/office/powerpoint/2010/main" val="3516271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descr="Graphical user interface, text, application, chat or text message&#10;&#10;Description automatically generated">
            <a:extLst>
              <a:ext uri="{FF2B5EF4-FFF2-40B4-BE49-F238E27FC236}">
                <a16:creationId xmlns:a16="http://schemas.microsoft.com/office/drawing/2014/main" id="{9E776B53-216D-BB45-8E38-84059B66B381}"/>
              </a:ext>
            </a:extLst>
          </p:cNvPr>
          <p:cNvPicPr>
            <a:picLocks noChangeAspect="1"/>
          </p:cNvPicPr>
          <p:nvPr/>
        </p:nvPicPr>
        <p:blipFill>
          <a:blip r:embed="rId3"/>
          <a:stretch>
            <a:fillRect/>
          </a:stretch>
        </p:blipFill>
        <p:spPr>
          <a:xfrm>
            <a:off x="937054" y="0"/>
            <a:ext cx="10317892" cy="6858000"/>
          </a:xfrm>
          <a:prstGeom prst="rect">
            <a:avLst/>
          </a:prstGeom>
        </p:spPr>
      </p:pic>
    </p:spTree>
    <p:extLst>
      <p:ext uri="{BB962C8B-B14F-4D97-AF65-F5344CB8AC3E}">
        <p14:creationId xmlns:p14="http://schemas.microsoft.com/office/powerpoint/2010/main" val="2581412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ble Placeholder 2"/>
          <p:cNvSpPr>
            <a:spLocks noGrp="1"/>
          </p:cNvSpPr>
          <p:nvPr>
            <p:ph type="tbl" sz="quarter" idx="11"/>
          </p:nvPr>
        </p:nvSpPr>
        <p:spPr/>
      </p:sp>
      <p:pic>
        <p:nvPicPr>
          <p:cNvPr id="5" name="Picture 4" descr="Text&#10;&#10;Description automatically generated">
            <a:extLst>
              <a:ext uri="{FF2B5EF4-FFF2-40B4-BE49-F238E27FC236}">
                <a16:creationId xmlns:a16="http://schemas.microsoft.com/office/drawing/2014/main" id="{7D65AFB8-648C-9248-BD19-01B36951DAE8}"/>
              </a:ext>
            </a:extLst>
          </p:cNvPr>
          <p:cNvPicPr>
            <a:picLocks noChangeAspect="1"/>
          </p:cNvPicPr>
          <p:nvPr/>
        </p:nvPicPr>
        <p:blipFill>
          <a:blip r:embed="rId3"/>
          <a:stretch>
            <a:fillRect/>
          </a:stretch>
        </p:blipFill>
        <p:spPr>
          <a:xfrm>
            <a:off x="1016000" y="1873250"/>
            <a:ext cx="10160000" cy="3111500"/>
          </a:xfrm>
          <a:prstGeom prst="rect">
            <a:avLst/>
          </a:prstGeom>
        </p:spPr>
      </p:pic>
    </p:spTree>
    <p:extLst>
      <p:ext uri="{BB962C8B-B14F-4D97-AF65-F5344CB8AC3E}">
        <p14:creationId xmlns:p14="http://schemas.microsoft.com/office/powerpoint/2010/main" val="3123119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746C91BA-99B9-9B4D-8FE7-E28C116B8492}"/>
              </a:ext>
            </a:extLst>
          </p:cNvPr>
          <p:cNvGraphicFramePr>
            <a:graphicFrameLocks noGrp="1"/>
          </p:cNvGraphicFramePr>
          <p:nvPr>
            <p:extLst>
              <p:ext uri="{D42A27DB-BD31-4B8C-83A1-F6EECF244321}">
                <p14:modId xmlns:p14="http://schemas.microsoft.com/office/powerpoint/2010/main" val="714571245"/>
              </p:ext>
            </p:extLst>
          </p:nvPr>
        </p:nvGraphicFramePr>
        <p:xfrm>
          <a:off x="1090670" y="719665"/>
          <a:ext cx="10047383" cy="5721604"/>
        </p:xfrm>
        <a:graphic>
          <a:graphicData uri="http://schemas.openxmlformats.org/drawingml/2006/table">
            <a:tbl>
              <a:tblPr firstRow="1" bandRow="1">
                <a:tableStyleId>{5C22544A-7EE6-4342-B048-85BDC9FD1C3A}</a:tableStyleId>
              </a:tblPr>
              <a:tblGrid>
                <a:gridCol w="5044503">
                  <a:extLst>
                    <a:ext uri="{9D8B030D-6E8A-4147-A177-3AD203B41FA5}">
                      <a16:colId xmlns:a16="http://schemas.microsoft.com/office/drawing/2014/main" val="2142760441"/>
                    </a:ext>
                  </a:extLst>
                </a:gridCol>
                <a:gridCol w="5002880">
                  <a:extLst>
                    <a:ext uri="{9D8B030D-6E8A-4147-A177-3AD203B41FA5}">
                      <a16:colId xmlns:a16="http://schemas.microsoft.com/office/drawing/2014/main" val="3975711010"/>
                    </a:ext>
                  </a:extLst>
                </a:gridCol>
              </a:tblGrid>
              <a:tr h="5606183">
                <a:tc>
                  <a:txBody>
                    <a:bodyPr/>
                    <a:lstStyle/>
                    <a:p>
                      <a:pPr>
                        <a:lnSpc>
                          <a:spcPct val="150000"/>
                        </a:lnSpc>
                      </a:pPr>
                      <a:r>
                        <a:rPr lang="en-US" sz="2000" b="0" i="0" dirty="0">
                          <a:solidFill>
                            <a:schemeClr val="bg1"/>
                          </a:solidFill>
                          <a:latin typeface="Franklin Gothic Book" panose="020B0503020102020204" pitchFamily="34" charset="0"/>
                        </a:rPr>
                        <a:t>So many times people, especially people that don't work with the data every day, think that data are objective, and they're not</a:t>
                      </a:r>
                      <a:r>
                        <a:rPr lang="en-US" sz="2000" b="0" i="0" dirty="0">
                          <a:solidFill>
                            <a:schemeClr val="bg1"/>
                          </a:solidFill>
                          <a:highlight>
                            <a:srgbClr val="FFFF00"/>
                          </a:highlight>
                          <a:latin typeface="Franklin Gothic Book" panose="020B0503020102020204" pitchFamily="34" charset="0"/>
                        </a:rPr>
                        <a:t>. They're a complete subjective reflection of our own reality, and our own reality has student success gaps with our minoritized students.</a:t>
                      </a:r>
                      <a:r>
                        <a:rPr lang="en-US" sz="2000" b="0" i="0" dirty="0">
                          <a:solidFill>
                            <a:schemeClr val="bg1"/>
                          </a:solidFill>
                          <a:latin typeface="Franklin Gothic Book" panose="020B0503020102020204" pitchFamily="34" charset="0"/>
                        </a:rPr>
                        <a:t> And so, all of our predictive analytics are going to reflect that….”</a:t>
                      </a:r>
                    </a:p>
                    <a:p>
                      <a:pPr>
                        <a:lnSpc>
                          <a:spcPct val="150000"/>
                        </a:lnSpc>
                      </a:pPr>
                      <a:r>
                        <a:rPr lang="en-US" sz="1400" b="0" i="1" dirty="0" err="1">
                          <a:solidFill>
                            <a:schemeClr val="bg1"/>
                          </a:solidFill>
                          <a:latin typeface="Franklin Gothic Book" panose="020B0503020102020204" pitchFamily="34" charset="0"/>
                        </a:rPr>
                        <a:t>Loralyn</a:t>
                      </a:r>
                      <a:r>
                        <a:rPr lang="en-US" sz="1400" b="0" i="1" dirty="0">
                          <a:solidFill>
                            <a:schemeClr val="bg1"/>
                          </a:solidFill>
                          <a:latin typeface="Franklin Gothic Book" panose="020B0503020102020204" pitchFamily="34" charset="0"/>
                        </a:rPr>
                        <a:t> Taylor, in “The Ethical Issues Around Learning Analytics,” Educause Exchange, 10/7/20</a:t>
                      </a:r>
                    </a:p>
                    <a:p>
                      <a:pPr>
                        <a:lnSpc>
                          <a:spcPct val="150000"/>
                        </a:lnSpc>
                      </a:pPr>
                      <a:endParaRPr lang="en-US" b="0" i="0" dirty="0">
                        <a:solidFill>
                          <a:schemeClr val="bg1"/>
                        </a:solidFill>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US" sz="2000" b="0" i="0" dirty="0">
                          <a:solidFill>
                            <a:schemeClr val="bg1"/>
                          </a:solidFill>
                          <a:latin typeface="Franklin Gothic Book" panose="020B0503020102020204" pitchFamily="34" charset="0"/>
                        </a:rPr>
                        <a:t>“…analytics is good for understanding sort of the behavior of groups more than it's useful for understanding the behavior of an individual within a group. It's an inference about a population parameter, it's not an inference about a person. …</a:t>
                      </a:r>
                      <a:r>
                        <a:rPr lang="en-US" sz="2000" b="0" i="0" dirty="0">
                          <a:solidFill>
                            <a:schemeClr val="bg1"/>
                          </a:solidFill>
                          <a:highlight>
                            <a:srgbClr val="FFFF00"/>
                          </a:highlight>
                          <a:latin typeface="Franklin Gothic Book" panose="020B0503020102020204" pitchFamily="34" charset="0"/>
                        </a:rPr>
                        <a:t>And the reason I think that the models don't predict accurately, is they don't capture things like student effort, they don't capture a student's engagement…they don't capture students' grit and determination</a:t>
                      </a:r>
                      <a:r>
                        <a:rPr lang="en-US" sz="2000" b="0" i="0" dirty="0">
                          <a:solidFill>
                            <a:schemeClr val="bg1"/>
                          </a:solidFill>
                          <a:latin typeface="Franklin Gothic Book" panose="020B0503020102020204" pitchFamily="34" charset="0"/>
                        </a:rPr>
                        <a:t>.”</a:t>
                      </a:r>
                    </a:p>
                    <a:p>
                      <a:pPr>
                        <a:lnSpc>
                          <a:spcPct val="150000"/>
                        </a:lnSpc>
                      </a:pPr>
                      <a:r>
                        <a:rPr lang="en-US" sz="1400" b="0" i="1" dirty="0">
                          <a:solidFill>
                            <a:schemeClr val="bg1"/>
                          </a:solidFill>
                          <a:latin typeface="Franklin Gothic Book" panose="020B0503020102020204" pitchFamily="34" charset="0"/>
                        </a:rPr>
                        <a:t>Robert Carpenter, in “The Ethical Issues Around Learning Analytics,” Educause Exchange, 10/7/20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2787927"/>
                  </a:ext>
                </a:extLst>
              </a:tr>
            </a:tbl>
          </a:graphicData>
        </a:graphic>
      </p:graphicFrame>
    </p:spTree>
    <p:extLst>
      <p:ext uri="{BB962C8B-B14F-4D97-AF65-F5344CB8AC3E}">
        <p14:creationId xmlns:p14="http://schemas.microsoft.com/office/powerpoint/2010/main" val="3704112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 picture containing person&#10;&#10;Description automatically generated">
            <a:extLst>
              <a:ext uri="{FF2B5EF4-FFF2-40B4-BE49-F238E27FC236}">
                <a16:creationId xmlns:a16="http://schemas.microsoft.com/office/drawing/2014/main" id="{95FB6C4A-528A-4047-98FE-CD6440B5BF3F}"/>
              </a:ext>
            </a:extLst>
          </p:cNvPr>
          <p:cNvPicPr>
            <a:picLocks noChangeAspect="1"/>
          </p:cNvPicPr>
          <p:nvPr/>
        </p:nvPicPr>
        <p:blipFill>
          <a:blip r:embed="rId3"/>
          <a:stretch>
            <a:fillRect/>
          </a:stretch>
        </p:blipFill>
        <p:spPr>
          <a:xfrm>
            <a:off x="625929" y="1184858"/>
            <a:ext cx="5470071" cy="3646714"/>
          </a:xfrm>
          <a:prstGeom prst="rect">
            <a:avLst/>
          </a:prstGeom>
          <a:effectLst>
            <a:softEdge rad="609600"/>
          </a:effectLst>
        </p:spPr>
      </p:pic>
      <p:sp>
        <p:nvSpPr>
          <p:cNvPr id="3" name="TextBox 2">
            <a:extLst>
              <a:ext uri="{FF2B5EF4-FFF2-40B4-BE49-F238E27FC236}">
                <a16:creationId xmlns:a16="http://schemas.microsoft.com/office/drawing/2014/main" id="{8674BD36-1C9D-9643-9D51-74B84D32749F}"/>
              </a:ext>
            </a:extLst>
          </p:cNvPr>
          <p:cNvSpPr txBox="1"/>
          <p:nvPr/>
        </p:nvSpPr>
        <p:spPr>
          <a:xfrm>
            <a:off x="6170990" y="1747803"/>
            <a:ext cx="4919536" cy="1077218"/>
          </a:xfrm>
          <a:prstGeom prst="rect">
            <a:avLst/>
          </a:prstGeom>
          <a:noFill/>
        </p:spPr>
        <p:txBody>
          <a:bodyPr wrap="square" rtlCol="0">
            <a:spAutoFit/>
          </a:bodyPr>
          <a:lstStyle/>
          <a:p>
            <a:r>
              <a:rPr lang="en-US" sz="3200" dirty="0">
                <a:solidFill>
                  <a:schemeClr val="bg1"/>
                </a:solidFill>
                <a:latin typeface="Franklin Gothic Book" panose="020B0503020102020204" pitchFamily="34" charset="0"/>
              </a:rPr>
              <a:t>DE-IDENTIFICATION / ANONYMIZATION: </a:t>
            </a:r>
          </a:p>
        </p:txBody>
      </p:sp>
      <p:sp>
        <p:nvSpPr>
          <p:cNvPr id="4" name="TextBox 3">
            <a:extLst>
              <a:ext uri="{FF2B5EF4-FFF2-40B4-BE49-F238E27FC236}">
                <a16:creationId xmlns:a16="http://schemas.microsoft.com/office/drawing/2014/main" id="{EE912C0D-972B-A041-BE94-1C79E8997989}"/>
              </a:ext>
            </a:extLst>
          </p:cNvPr>
          <p:cNvSpPr txBox="1"/>
          <p:nvPr/>
        </p:nvSpPr>
        <p:spPr>
          <a:xfrm>
            <a:off x="6170990" y="3460403"/>
            <a:ext cx="4713514" cy="1384995"/>
          </a:xfrm>
          <a:prstGeom prst="rect">
            <a:avLst/>
          </a:prstGeom>
          <a:noFill/>
        </p:spPr>
        <p:txBody>
          <a:bodyPr wrap="square" rtlCol="0">
            <a:spAutoFit/>
          </a:bodyPr>
          <a:lstStyle/>
          <a:p>
            <a:r>
              <a:rPr lang="en-US" sz="2800" dirty="0">
                <a:solidFill>
                  <a:schemeClr val="bg1"/>
                </a:solidFill>
                <a:latin typeface="Franklin Gothic Book" panose="020B0503020102020204" pitchFamily="34" charset="0"/>
              </a:rPr>
              <a:t>Removing or masking data that can be linked to an individual</a:t>
            </a:r>
          </a:p>
        </p:txBody>
      </p:sp>
    </p:spTree>
    <p:extLst>
      <p:ext uri="{BB962C8B-B14F-4D97-AF65-F5344CB8AC3E}">
        <p14:creationId xmlns:p14="http://schemas.microsoft.com/office/powerpoint/2010/main" val="2290863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F7343E-0D34-514E-8902-168ABECB208C}"/>
              </a:ext>
            </a:extLst>
          </p:cNvPr>
          <p:cNvSpPr/>
          <p:nvPr/>
        </p:nvSpPr>
        <p:spPr>
          <a:xfrm>
            <a:off x="8217228" y="6207523"/>
            <a:ext cx="3731791" cy="369332"/>
          </a:xfrm>
          <a:prstGeom prst="rect">
            <a:avLst/>
          </a:prstGeom>
        </p:spPr>
        <p:txBody>
          <a:bodyPr wrap="none">
            <a:spAutoFit/>
          </a:bodyPr>
          <a:lstStyle/>
          <a:p>
            <a:r>
              <a:rPr lang="en-US" dirty="0">
                <a:solidFill>
                  <a:schemeClr val="tx2">
                    <a:lumMod val="60000"/>
                    <a:lumOff val="40000"/>
                  </a:schemeClr>
                </a:solidFill>
                <a:latin typeface="Franklin Gothic Book" panose="020B0503020102020204" pitchFamily="34" charset="0"/>
              </a:rPr>
              <a:t>Photo by Jason </a:t>
            </a:r>
            <a:r>
              <a:rPr lang="en-US" dirty="0" err="1">
                <a:solidFill>
                  <a:schemeClr val="tx2">
                    <a:lumMod val="60000"/>
                    <a:lumOff val="40000"/>
                  </a:schemeClr>
                </a:solidFill>
                <a:latin typeface="Franklin Gothic Book" panose="020B0503020102020204" pitchFamily="34" charset="0"/>
              </a:rPr>
              <a:t>Tuinstra</a:t>
            </a:r>
            <a:r>
              <a:rPr lang="en-US" dirty="0">
                <a:solidFill>
                  <a:schemeClr val="tx2">
                    <a:lumMod val="60000"/>
                    <a:lumOff val="40000"/>
                  </a:schemeClr>
                </a:solidFill>
                <a:latin typeface="Franklin Gothic Book" panose="020B0503020102020204" pitchFamily="34" charset="0"/>
              </a:rPr>
              <a:t> on </a:t>
            </a:r>
            <a:r>
              <a:rPr lang="en-US" dirty="0" err="1">
                <a:solidFill>
                  <a:schemeClr val="tx2">
                    <a:lumMod val="60000"/>
                    <a:lumOff val="40000"/>
                  </a:schemeClr>
                </a:solidFill>
                <a:latin typeface="Franklin Gothic Book" panose="020B0503020102020204" pitchFamily="34" charset="0"/>
              </a:rPr>
              <a:t>Unsplash</a:t>
            </a:r>
            <a:endParaRPr lang="en-US" dirty="0">
              <a:solidFill>
                <a:schemeClr val="tx2">
                  <a:lumMod val="60000"/>
                  <a:lumOff val="40000"/>
                </a:schemeClr>
              </a:solidFill>
              <a:latin typeface="Franklin Gothic Book" panose="020B0503020102020204" pitchFamily="34" charset="0"/>
            </a:endParaRPr>
          </a:p>
        </p:txBody>
      </p:sp>
      <p:pic>
        <p:nvPicPr>
          <p:cNvPr id="3" name="Picture 2" descr="A picture containing table, dark, holding, sitting&#10;&#10;Description automatically generated">
            <a:extLst>
              <a:ext uri="{FF2B5EF4-FFF2-40B4-BE49-F238E27FC236}">
                <a16:creationId xmlns:a16="http://schemas.microsoft.com/office/drawing/2014/main" id="{167C7233-4C21-9D43-A35B-6899ECBCD71F}"/>
              </a:ext>
            </a:extLst>
          </p:cNvPr>
          <p:cNvPicPr>
            <a:picLocks noChangeAspect="1"/>
          </p:cNvPicPr>
          <p:nvPr/>
        </p:nvPicPr>
        <p:blipFill>
          <a:blip r:embed="rId3"/>
          <a:stretch>
            <a:fillRect/>
          </a:stretch>
        </p:blipFill>
        <p:spPr>
          <a:xfrm>
            <a:off x="3225209" y="1460914"/>
            <a:ext cx="5195778" cy="3463852"/>
          </a:xfrm>
          <a:prstGeom prst="rect">
            <a:avLst/>
          </a:prstGeom>
        </p:spPr>
      </p:pic>
    </p:spTree>
    <p:extLst>
      <p:ext uri="{BB962C8B-B14F-4D97-AF65-F5344CB8AC3E}">
        <p14:creationId xmlns:p14="http://schemas.microsoft.com/office/powerpoint/2010/main" val="4024919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person, person, looking, holding&#10;&#10;Description automatically generated">
            <a:extLst>
              <a:ext uri="{FF2B5EF4-FFF2-40B4-BE49-F238E27FC236}">
                <a16:creationId xmlns:a16="http://schemas.microsoft.com/office/drawing/2014/main" id="{5BAE2471-81C1-7043-9E0F-77A9EDC81BEB}"/>
              </a:ext>
            </a:extLst>
          </p:cNvPr>
          <p:cNvPicPr>
            <a:picLocks noChangeAspect="1"/>
          </p:cNvPicPr>
          <p:nvPr/>
        </p:nvPicPr>
        <p:blipFill rotWithShape="1">
          <a:blip r:embed="rId3"/>
          <a:srcRect t="13957" r="-1" b="20222"/>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a:effectLst>
            <a:glow>
              <a:schemeClr val="accent1"/>
            </a:glow>
            <a:outerShdw blurRad="50800" dir="5400000" sx="1000" sy="1000" algn="ctr" rotWithShape="0">
              <a:srgbClr val="000000"/>
            </a:outerShdw>
            <a:reflection endPos="0" dist="50800" dir="5400000" sy="-100000" algn="bl" rotWithShape="0"/>
            <a:softEdge rad="1054100"/>
          </a:effectLst>
        </p:spPr>
      </p:pic>
      <p:grpSp>
        <p:nvGrpSpPr>
          <p:cNvPr id="7" name="Group 6">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8" name="Freeform: Shape 7">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0" name="Group 9">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4" name="Freeform: Shape 13">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 name="Group 10">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12" name="Freeform: Shape 11">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18" name="Text Placeholder 3">
            <a:extLst>
              <a:ext uri="{FF2B5EF4-FFF2-40B4-BE49-F238E27FC236}">
                <a16:creationId xmlns:a16="http://schemas.microsoft.com/office/drawing/2014/main" id="{AF109995-9B0A-1F41-8D30-D2500E4D3ADD}"/>
              </a:ext>
            </a:extLst>
          </p:cNvPr>
          <p:cNvSpPr txBox="1">
            <a:spLocks/>
          </p:cNvSpPr>
          <p:nvPr/>
        </p:nvSpPr>
        <p:spPr>
          <a:xfrm>
            <a:off x="131768" y="1768839"/>
            <a:ext cx="3750802" cy="4073579"/>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pPr>
            <a:endParaRPr lang="en-US" sz="3600" dirty="0">
              <a:solidFill>
                <a:srgbClr val="000000"/>
              </a:solidFill>
            </a:endParaRPr>
          </a:p>
          <a:p>
            <a:pPr>
              <a:lnSpc>
                <a:spcPct val="90000"/>
              </a:lnSpc>
            </a:pPr>
            <a:r>
              <a:rPr lang="en-US" sz="3200" dirty="0">
                <a:solidFill>
                  <a:srgbClr val="000000"/>
                </a:solidFill>
                <a:latin typeface="Franklin Gothic Book" panose="020B0503020102020204" pitchFamily="34" charset="0"/>
              </a:rPr>
              <a:t>DATA SECURITY:</a:t>
            </a:r>
          </a:p>
          <a:p>
            <a:pPr>
              <a:lnSpc>
                <a:spcPct val="90000"/>
              </a:lnSpc>
            </a:pPr>
            <a:endParaRPr lang="en-US" sz="3200" dirty="0">
              <a:solidFill>
                <a:srgbClr val="000000"/>
              </a:solidFill>
              <a:latin typeface="Franklin Gothic Book" panose="020B0503020102020204" pitchFamily="34" charset="0"/>
            </a:endParaRPr>
          </a:p>
          <a:p>
            <a:pPr>
              <a:lnSpc>
                <a:spcPct val="90000"/>
              </a:lnSpc>
            </a:pPr>
            <a:endParaRPr lang="en-US" sz="3200" dirty="0">
              <a:solidFill>
                <a:srgbClr val="000000"/>
              </a:solidFill>
              <a:latin typeface="Franklin Gothic Book" panose="020B0503020102020204" pitchFamily="34" charset="0"/>
            </a:endParaRPr>
          </a:p>
          <a:p>
            <a:pPr>
              <a:lnSpc>
                <a:spcPct val="90000"/>
              </a:lnSpc>
            </a:pPr>
            <a:r>
              <a:rPr lang="en-US" sz="3200" dirty="0">
                <a:solidFill>
                  <a:srgbClr val="000000"/>
                </a:solidFill>
                <a:latin typeface="Franklin Gothic Book" panose="020B0503020102020204" pitchFamily="34" charset="0"/>
              </a:rPr>
              <a:t>There are no guarantees</a:t>
            </a:r>
          </a:p>
          <a:p>
            <a:pPr>
              <a:lnSpc>
                <a:spcPct val="90000"/>
              </a:lnSpc>
            </a:pPr>
            <a:endParaRPr lang="en-US" sz="4400" dirty="0">
              <a:solidFill>
                <a:srgbClr val="000000"/>
              </a:solidFill>
            </a:endParaRPr>
          </a:p>
          <a:p>
            <a:pPr>
              <a:lnSpc>
                <a:spcPct val="90000"/>
              </a:lnSpc>
            </a:pPr>
            <a:endParaRPr lang="en-US" sz="4400" dirty="0">
              <a:solidFill>
                <a:srgbClr val="000000"/>
              </a:solidFill>
            </a:endParaRPr>
          </a:p>
          <a:p>
            <a:pPr>
              <a:lnSpc>
                <a:spcPct val="90000"/>
              </a:lnSpc>
            </a:pPr>
            <a:endParaRPr lang="en-US" sz="3600" dirty="0">
              <a:solidFill>
                <a:srgbClr val="000000"/>
              </a:solidFill>
            </a:endParaRPr>
          </a:p>
          <a:p>
            <a:pPr indent="-228600">
              <a:lnSpc>
                <a:spcPct val="90000"/>
              </a:lnSpc>
              <a:buFont typeface="Arial" panose="020B0604020202020204" pitchFamily="34" charset="0"/>
              <a:buChar char="•"/>
            </a:pPr>
            <a:endParaRPr lang="en-US" sz="3600" dirty="0">
              <a:solidFill>
                <a:srgbClr val="000000"/>
              </a:solidFill>
            </a:endParaRPr>
          </a:p>
        </p:txBody>
      </p:sp>
    </p:spTree>
    <p:extLst>
      <p:ext uri="{BB962C8B-B14F-4D97-AF65-F5344CB8AC3E}">
        <p14:creationId xmlns:p14="http://schemas.microsoft.com/office/powerpoint/2010/main" val="3416967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7F064FB-F187-194E-96C5-BBA20C17F352}"/>
              </a:ext>
            </a:extLst>
          </p:cNvPr>
          <p:cNvGraphicFramePr>
            <a:graphicFrameLocks noGrp="1"/>
          </p:cNvGraphicFramePr>
          <p:nvPr>
            <p:extLst>
              <p:ext uri="{D42A27DB-BD31-4B8C-83A1-F6EECF244321}">
                <p14:modId xmlns:p14="http://schemas.microsoft.com/office/powerpoint/2010/main" val="732572131"/>
              </p:ext>
            </p:extLst>
          </p:nvPr>
        </p:nvGraphicFramePr>
        <p:xfrm>
          <a:off x="0" y="117482"/>
          <a:ext cx="12192000" cy="6074395"/>
        </p:xfrm>
        <a:graphic>
          <a:graphicData uri="http://schemas.openxmlformats.org/drawingml/2006/table">
            <a:tbl>
              <a:tblPr firstRow="1" bandRow="1">
                <a:noFill/>
                <a:tableStyleId>{5C22544A-7EE6-4342-B048-85BDC9FD1C3A}</a:tableStyleId>
              </a:tblPr>
              <a:tblGrid>
                <a:gridCol w="3274170">
                  <a:extLst>
                    <a:ext uri="{9D8B030D-6E8A-4147-A177-3AD203B41FA5}">
                      <a16:colId xmlns:a16="http://schemas.microsoft.com/office/drawing/2014/main" val="2490196312"/>
                    </a:ext>
                  </a:extLst>
                </a:gridCol>
                <a:gridCol w="2840972">
                  <a:extLst>
                    <a:ext uri="{9D8B030D-6E8A-4147-A177-3AD203B41FA5}">
                      <a16:colId xmlns:a16="http://schemas.microsoft.com/office/drawing/2014/main" val="364720985"/>
                    </a:ext>
                  </a:extLst>
                </a:gridCol>
                <a:gridCol w="3296333">
                  <a:extLst>
                    <a:ext uri="{9D8B030D-6E8A-4147-A177-3AD203B41FA5}">
                      <a16:colId xmlns:a16="http://schemas.microsoft.com/office/drawing/2014/main" val="2124304870"/>
                    </a:ext>
                  </a:extLst>
                </a:gridCol>
                <a:gridCol w="2780525">
                  <a:extLst>
                    <a:ext uri="{9D8B030D-6E8A-4147-A177-3AD203B41FA5}">
                      <a16:colId xmlns:a16="http://schemas.microsoft.com/office/drawing/2014/main" val="2388464695"/>
                    </a:ext>
                  </a:extLst>
                </a:gridCol>
              </a:tblGrid>
              <a:tr h="825217">
                <a:tc>
                  <a:txBody>
                    <a:bodyPr/>
                    <a:lstStyle/>
                    <a:p>
                      <a:r>
                        <a:rPr lang="en-US" sz="1800" b="0" i="0" cap="all" spc="150" dirty="0" err="1">
                          <a:solidFill>
                            <a:schemeClr val="tx1"/>
                          </a:solidFill>
                          <a:latin typeface="Franklin Gothic Book" panose="020B0503020102020204" pitchFamily="34" charset="0"/>
                        </a:rPr>
                        <a:t>RedShelf</a:t>
                      </a:r>
                      <a:endParaRPr lang="en-US" sz="1800" b="0" i="0" cap="all" spc="150" dirty="0">
                        <a:solidFill>
                          <a:schemeClr val="tx1"/>
                        </a:solidFill>
                        <a:latin typeface="Franklin Gothic Book" panose="020B0503020102020204" pitchFamily="34" charset="0"/>
                      </a:endParaRPr>
                    </a:p>
                  </a:txBody>
                  <a:tcPr marL="155709" marR="155709" marT="155709" marB="155709">
                    <a:lnL w="12700" cmpd="sng">
                      <a:noFill/>
                    </a:lnL>
                    <a:lnR w="12700" cmpd="sng">
                      <a:noFill/>
                    </a:lnR>
                    <a:lnT w="12700" cmpd="sng">
                      <a:noFill/>
                    </a:lnT>
                    <a:lnB w="38100" cmpd="sng">
                      <a:noFill/>
                    </a:lnB>
                    <a:solidFill>
                      <a:srgbClr val="505356"/>
                    </a:solidFill>
                  </a:tcPr>
                </a:tc>
                <a:tc>
                  <a:txBody>
                    <a:bodyPr/>
                    <a:lstStyle/>
                    <a:p>
                      <a:r>
                        <a:rPr lang="en-US" sz="1800" b="0" i="0" cap="all" spc="150" dirty="0">
                          <a:solidFill>
                            <a:schemeClr val="tx1"/>
                          </a:solidFill>
                          <a:latin typeface="Franklin Gothic Book" panose="020B0503020102020204" pitchFamily="34" charset="0"/>
                        </a:rPr>
                        <a:t>VitalSource</a:t>
                      </a:r>
                    </a:p>
                  </a:txBody>
                  <a:tcPr marL="155709" marR="155709" marT="155709" marB="155709">
                    <a:lnL w="12700" cmpd="sng">
                      <a:noFill/>
                    </a:lnL>
                    <a:lnR w="12700" cmpd="sng">
                      <a:noFill/>
                    </a:lnR>
                    <a:lnT w="12700" cmpd="sng">
                      <a:noFill/>
                    </a:lnT>
                    <a:lnB w="38100" cmpd="sng">
                      <a:noFill/>
                    </a:lnB>
                    <a:solidFill>
                      <a:srgbClr val="505356"/>
                    </a:solidFill>
                  </a:tcPr>
                </a:tc>
                <a:tc>
                  <a:txBody>
                    <a:bodyPr/>
                    <a:lstStyle/>
                    <a:p>
                      <a:r>
                        <a:rPr lang="en-US" sz="1800" b="0" i="0" cap="all" spc="150">
                          <a:solidFill>
                            <a:schemeClr val="tx1"/>
                          </a:solidFill>
                          <a:latin typeface="Franklin Gothic Book" panose="020B0503020102020204" pitchFamily="34" charset="0"/>
                        </a:rPr>
                        <a:t>Cengage</a:t>
                      </a:r>
                    </a:p>
                  </a:txBody>
                  <a:tcPr marL="155709" marR="155709" marT="155709" marB="155709">
                    <a:lnL w="12700" cmpd="sng">
                      <a:noFill/>
                    </a:lnL>
                    <a:lnR w="12700" cmpd="sng">
                      <a:noFill/>
                    </a:lnR>
                    <a:lnT w="12700" cmpd="sng">
                      <a:noFill/>
                    </a:lnT>
                    <a:lnB w="38100" cmpd="sng">
                      <a:noFill/>
                    </a:lnB>
                    <a:solidFill>
                      <a:srgbClr val="505356"/>
                    </a:solidFill>
                  </a:tcPr>
                </a:tc>
                <a:tc>
                  <a:txBody>
                    <a:bodyPr/>
                    <a:lstStyle/>
                    <a:p>
                      <a:r>
                        <a:rPr lang="en-US" sz="1800" b="0" i="0" cap="all" spc="150" dirty="0">
                          <a:solidFill>
                            <a:schemeClr val="tx1"/>
                          </a:solidFill>
                          <a:latin typeface="Franklin Gothic Book" panose="020B0503020102020204" pitchFamily="34" charset="0"/>
                        </a:rPr>
                        <a:t>McGraw-Hill</a:t>
                      </a:r>
                    </a:p>
                  </a:txBody>
                  <a:tcPr marL="155709" marR="155709" marT="155709" marB="155709">
                    <a:lnL w="12700" cmpd="sng">
                      <a:noFill/>
                    </a:lnL>
                    <a:lnR w="12700" cmpd="sng">
                      <a:noFill/>
                    </a:lnR>
                    <a:lnT w="12700" cmpd="sng">
                      <a:noFill/>
                    </a:lnT>
                    <a:lnB w="38100" cmpd="sng">
                      <a:noFill/>
                    </a:lnB>
                    <a:solidFill>
                      <a:srgbClr val="505356"/>
                    </a:solidFill>
                  </a:tcPr>
                </a:tc>
                <a:extLst>
                  <a:ext uri="{0D108BD9-81ED-4DB2-BD59-A6C34878D82A}">
                    <a16:rowId xmlns:a16="http://schemas.microsoft.com/office/drawing/2014/main" val="384969590"/>
                  </a:ext>
                </a:extLst>
              </a:tr>
              <a:tr h="4819553">
                <a:tc>
                  <a:txBody>
                    <a:bodyPr/>
                    <a:lstStyle/>
                    <a:p>
                      <a:r>
                        <a:rPr lang="en-US" sz="1800" b="0" i="0" kern="1200" cap="none" spc="0" dirty="0" err="1">
                          <a:solidFill>
                            <a:schemeClr val="bg1"/>
                          </a:solidFill>
                          <a:effectLst/>
                          <a:latin typeface="Franklin Gothic Book" panose="020B0503020102020204" pitchFamily="34" charset="0"/>
                          <a:ea typeface="+mn-ea"/>
                          <a:cs typeface="+mn-cs"/>
                        </a:rPr>
                        <a:t>RedShelf</a:t>
                      </a:r>
                      <a:r>
                        <a:rPr lang="en-US" sz="1800" b="0" i="0" kern="1200" cap="none" spc="0" dirty="0">
                          <a:solidFill>
                            <a:schemeClr val="bg1"/>
                          </a:solidFill>
                          <a:effectLst/>
                          <a:latin typeface="Franklin Gothic Book" panose="020B0503020102020204" pitchFamily="34" charset="0"/>
                          <a:ea typeface="+mn-ea"/>
                          <a:cs typeface="+mn-cs"/>
                        </a:rPr>
                        <a:t> cannot, however, ensure or warrant the security of any information End User transmits to </a:t>
                      </a:r>
                      <a:r>
                        <a:rPr lang="en-US" sz="1800" b="0" i="0" kern="1200" cap="none" spc="0" dirty="0" err="1">
                          <a:solidFill>
                            <a:schemeClr val="bg1"/>
                          </a:solidFill>
                          <a:effectLst/>
                          <a:latin typeface="Franklin Gothic Book" panose="020B0503020102020204" pitchFamily="34" charset="0"/>
                          <a:ea typeface="+mn-ea"/>
                          <a:cs typeface="+mn-cs"/>
                        </a:rPr>
                        <a:t>RedShelf</a:t>
                      </a:r>
                      <a:r>
                        <a:rPr lang="en-US" sz="1800" b="0" i="0" kern="1200" cap="none" spc="0" dirty="0">
                          <a:solidFill>
                            <a:schemeClr val="bg1"/>
                          </a:solidFill>
                          <a:effectLst/>
                          <a:latin typeface="Franklin Gothic Book" panose="020B0503020102020204" pitchFamily="34" charset="0"/>
                          <a:ea typeface="+mn-ea"/>
                          <a:cs typeface="+mn-cs"/>
                        </a:rPr>
                        <a:t>, and End User does so at his/her own risk. …</a:t>
                      </a:r>
                      <a:r>
                        <a:rPr lang="en-US" sz="1800" b="0" i="0" kern="1200" cap="none" spc="0" dirty="0" err="1">
                          <a:solidFill>
                            <a:schemeClr val="bg1"/>
                          </a:solidFill>
                          <a:effectLst/>
                          <a:latin typeface="Franklin Gothic Book" panose="020B0503020102020204" pitchFamily="34" charset="0"/>
                          <a:ea typeface="+mn-ea"/>
                          <a:cs typeface="+mn-cs"/>
                        </a:rPr>
                        <a:t>RedShelf</a:t>
                      </a:r>
                      <a:r>
                        <a:rPr lang="en-US" sz="1800" b="0" i="0" kern="1200" cap="none" spc="0" dirty="0">
                          <a:solidFill>
                            <a:schemeClr val="bg1"/>
                          </a:solidFill>
                          <a:effectLst/>
                          <a:latin typeface="Franklin Gothic Book" panose="020B0503020102020204" pitchFamily="34" charset="0"/>
                          <a:ea typeface="+mn-ea"/>
                          <a:cs typeface="+mn-cs"/>
                        </a:rPr>
                        <a:t> makes commercially reasonable efforts to ensure the security of our systems. However, please note that </a:t>
                      </a:r>
                      <a:r>
                        <a:rPr lang="en-US" sz="1800" b="0" i="0" kern="1200" cap="none" spc="0" dirty="0" err="1">
                          <a:solidFill>
                            <a:schemeClr val="bg1"/>
                          </a:solidFill>
                          <a:effectLst/>
                          <a:highlight>
                            <a:srgbClr val="FFFF00"/>
                          </a:highlight>
                          <a:latin typeface="Franklin Gothic Book" panose="020B0503020102020204" pitchFamily="34" charset="0"/>
                          <a:ea typeface="+mn-ea"/>
                          <a:cs typeface="+mn-cs"/>
                        </a:rPr>
                        <a:t>RedShelf</a:t>
                      </a:r>
                      <a:r>
                        <a:rPr lang="en-US" sz="1800" b="0" i="0" kern="1200" cap="none" spc="0" dirty="0">
                          <a:solidFill>
                            <a:schemeClr val="bg1"/>
                          </a:solidFill>
                          <a:effectLst/>
                          <a:highlight>
                            <a:srgbClr val="FFFF00"/>
                          </a:highlight>
                          <a:latin typeface="Franklin Gothic Book" panose="020B0503020102020204" pitchFamily="34" charset="0"/>
                          <a:ea typeface="+mn-ea"/>
                          <a:cs typeface="+mn-cs"/>
                        </a:rPr>
                        <a:t> does not guarantee that such information will not be accessed, disclosed, altered, or destroyed by breach of any of our physical, technical, or managerial safeguards. </a:t>
                      </a:r>
                      <a:endParaRPr lang="en-US" sz="1800" b="0" i="0" cap="none" spc="0" dirty="0">
                        <a:solidFill>
                          <a:schemeClr val="bg1"/>
                        </a:solidFill>
                        <a:highlight>
                          <a:srgbClr val="FFFF00"/>
                        </a:highlight>
                        <a:latin typeface="Franklin Gothic Book" panose="020B0503020102020204" pitchFamily="34" charset="0"/>
                      </a:endParaRPr>
                    </a:p>
                  </a:txBody>
                  <a:tcPr marL="155709" marR="155709" marT="155709" marB="155709">
                    <a:lnL w="12700" cmpd="sng">
                      <a:noFill/>
                      <a:prstDash val="solid"/>
                    </a:lnL>
                    <a:lnR w="12700" cmpd="sng">
                      <a:noFill/>
                      <a:prstDash val="solid"/>
                    </a:lnR>
                    <a:lnT w="38100" cmpd="sng">
                      <a:noFill/>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cap="none" spc="0" dirty="0">
                          <a:solidFill>
                            <a:schemeClr val="bg1"/>
                          </a:solidFill>
                          <a:effectLst/>
                          <a:latin typeface="Franklin Gothic Book" panose="020B0503020102020204" pitchFamily="34" charset="0"/>
                          <a:ea typeface="+mn-ea"/>
                          <a:cs typeface="+mn-cs"/>
                        </a:rPr>
                        <a:t>VitalSource has security measures in place to protect against loss, misuse, or alteration of your Information. Despite these efforts, </a:t>
                      </a:r>
                      <a:r>
                        <a:rPr lang="en-US" sz="1800" b="0" i="0" kern="1200" cap="none" spc="0" dirty="0">
                          <a:solidFill>
                            <a:schemeClr val="bg1"/>
                          </a:solidFill>
                          <a:effectLst/>
                          <a:highlight>
                            <a:srgbClr val="FFFF00"/>
                          </a:highlight>
                          <a:latin typeface="Franklin Gothic Book" panose="020B0503020102020204" pitchFamily="34" charset="0"/>
                          <a:ea typeface="+mn-ea"/>
                          <a:cs typeface="+mn-cs"/>
                        </a:rPr>
                        <a:t>VitalSource cannot guarantee that unauthorized access or disclosure of Information will never happen. If you have concerns, do not use the Products. </a:t>
                      </a:r>
                    </a:p>
                    <a:p>
                      <a:endParaRPr lang="en-US" sz="1800" b="0" i="0" cap="none" spc="0" dirty="0">
                        <a:solidFill>
                          <a:schemeClr val="bg1"/>
                        </a:solidFill>
                        <a:latin typeface="Franklin Gothic Book" panose="020B0503020102020204" pitchFamily="34" charset="0"/>
                      </a:endParaRPr>
                    </a:p>
                  </a:txBody>
                  <a:tcPr marL="155709" marR="155709" marT="155709" marB="155709">
                    <a:lnL w="12700" cmpd="sng">
                      <a:noFill/>
                      <a:prstDash val="solid"/>
                    </a:lnL>
                    <a:lnR w="12700" cmpd="sng">
                      <a:noFill/>
                      <a:prstDash val="solid"/>
                    </a:lnR>
                    <a:lnT w="38100" cmpd="sng">
                      <a:noFill/>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cap="none" spc="0" dirty="0">
                          <a:solidFill>
                            <a:schemeClr val="bg1"/>
                          </a:solidFill>
                          <a:effectLst/>
                          <a:latin typeface="Franklin Gothic Book" panose="020B0503020102020204" pitchFamily="34" charset="0"/>
                          <a:ea typeface="+mn-ea"/>
                          <a:cs typeface="+mn-cs"/>
                        </a:rPr>
                        <a:t>Cengage implements reasonable technical, physical and administrative safeguards designed to protect your Personal Information from unauthorized access, use, or disclosure. We also contractually require that our suppliers protect such information from unauthorized access, use, and disclosure. The Internet, however, cannot be guaranteed to be 100% secure…</a:t>
                      </a:r>
                      <a:r>
                        <a:rPr lang="en-US" sz="1800" b="0" i="0" kern="1200" cap="none" spc="0" dirty="0">
                          <a:solidFill>
                            <a:schemeClr val="bg1"/>
                          </a:solidFill>
                          <a:effectLst/>
                          <a:highlight>
                            <a:srgbClr val="FFFF00"/>
                          </a:highlight>
                          <a:latin typeface="Franklin Gothic Book" panose="020B0503020102020204" pitchFamily="34" charset="0"/>
                          <a:ea typeface="+mn-ea"/>
                          <a:cs typeface="+mn-cs"/>
                        </a:rPr>
                        <a:t>we cannot ensure or warrant the security of any Personal Information you provide to us.</a:t>
                      </a:r>
                    </a:p>
                    <a:p>
                      <a:endParaRPr lang="en-US" sz="1800" b="0" i="0" cap="none" spc="0" dirty="0">
                        <a:solidFill>
                          <a:schemeClr val="bg1"/>
                        </a:solidFill>
                        <a:latin typeface="Franklin Gothic Book" panose="020B0503020102020204" pitchFamily="34" charset="0"/>
                      </a:endParaRPr>
                    </a:p>
                  </a:txBody>
                  <a:tcPr marL="155709" marR="155709" marT="155709" marB="155709">
                    <a:lnL w="12700" cmpd="sng">
                      <a:noFill/>
                      <a:prstDash val="solid"/>
                    </a:lnL>
                    <a:lnR w="12700" cmpd="sng">
                      <a:noFill/>
                      <a:prstDash val="solid"/>
                    </a:lnR>
                    <a:lnT w="38100" cmpd="sng">
                      <a:noFill/>
                    </a:lnT>
                    <a:lnB w="12700" cmpd="sng">
                      <a:noFill/>
                      <a:prstDash val="solid"/>
                    </a:lnB>
                    <a:noFill/>
                  </a:tcPr>
                </a:tc>
                <a:tc>
                  <a:txBody>
                    <a:bodyPr/>
                    <a:lstStyle/>
                    <a:p>
                      <a:r>
                        <a:rPr lang="en-US" sz="1800" b="0" i="0" kern="1200" cap="none" spc="0" dirty="0">
                          <a:solidFill>
                            <a:schemeClr val="bg1"/>
                          </a:solidFill>
                          <a:effectLst/>
                          <a:latin typeface="Franklin Gothic Book" panose="020B0503020102020204" pitchFamily="34" charset="0"/>
                          <a:ea typeface="+mn-ea"/>
                          <a:cs typeface="+mn-cs"/>
                        </a:rPr>
                        <a:t>McGraw Hill takes reasonable precautions to protect your information. When you submit personal information via the website, your information is protected both online and off-line. McGraw Hill utilizes </a:t>
                      </a:r>
                      <a:r>
                        <a:rPr lang="en-US" sz="1800" b="0" i="0" kern="1200" cap="none" spc="0" dirty="0">
                          <a:solidFill>
                            <a:schemeClr val="bg1"/>
                          </a:solidFill>
                          <a:effectLst/>
                          <a:highlight>
                            <a:srgbClr val="FFFF00"/>
                          </a:highlight>
                          <a:latin typeface="Franklin Gothic Book" panose="020B0503020102020204" pitchFamily="34" charset="0"/>
                          <a:ea typeface="+mn-ea"/>
                          <a:cs typeface="+mn-cs"/>
                        </a:rPr>
                        <a:t>reasonable security measures to protect the security and confidentiality of your PII</a:t>
                      </a:r>
                      <a:r>
                        <a:rPr lang="en-US" sz="1800" b="0" i="0" kern="1200" cap="none" spc="0" dirty="0">
                          <a:solidFill>
                            <a:schemeClr val="bg1"/>
                          </a:solidFill>
                          <a:effectLst/>
                          <a:latin typeface="Franklin Gothic Book" panose="020B0503020102020204" pitchFamily="34" charset="0"/>
                          <a:ea typeface="+mn-ea"/>
                          <a:cs typeface="+mn-cs"/>
                        </a:rPr>
                        <a:t> from unauthorized access and use.</a:t>
                      </a:r>
                      <a:endParaRPr lang="en-US" sz="1800" b="0" i="0" cap="none" spc="0" dirty="0">
                        <a:solidFill>
                          <a:schemeClr val="bg1"/>
                        </a:solidFill>
                        <a:latin typeface="Franklin Gothic Book" panose="020B0503020102020204" pitchFamily="34" charset="0"/>
                      </a:endParaRPr>
                    </a:p>
                  </a:txBody>
                  <a:tcPr marL="155709" marR="155709" marT="155709" marB="155709">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3634921939"/>
                  </a:ext>
                </a:extLst>
              </a:tr>
            </a:tbl>
          </a:graphicData>
        </a:graphic>
      </p:graphicFrame>
    </p:spTree>
    <p:extLst>
      <p:ext uri="{BB962C8B-B14F-4D97-AF65-F5344CB8AC3E}">
        <p14:creationId xmlns:p14="http://schemas.microsoft.com/office/powerpoint/2010/main" val="431538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1BB56C7-19E1-1741-ACFC-03134207D15A}"/>
              </a:ext>
            </a:extLst>
          </p:cNvPr>
          <p:cNvSpPr txBox="1"/>
          <p:nvPr/>
        </p:nvSpPr>
        <p:spPr>
          <a:xfrm>
            <a:off x="7508157" y="596768"/>
            <a:ext cx="4087306" cy="175389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dirty="0">
                <a:latin typeface="Franklin Gothic Book" panose="020B0503020102020204" pitchFamily="34" charset="0"/>
                <a:ea typeface="+mj-ea"/>
                <a:cs typeface="+mj-cs"/>
              </a:rPr>
              <a:t>What about opting out?</a:t>
            </a:r>
          </a:p>
        </p:txBody>
      </p:sp>
      <p:pic>
        <p:nvPicPr>
          <p:cNvPr id="5" name="Picture 4" descr="A picture containing road, walking, small, dark&#10;&#10;Description automatically generated">
            <a:extLst>
              <a:ext uri="{FF2B5EF4-FFF2-40B4-BE49-F238E27FC236}">
                <a16:creationId xmlns:a16="http://schemas.microsoft.com/office/drawing/2014/main" id="{C607FC1A-FE78-B344-BE59-1E3CCF25D519}"/>
              </a:ext>
            </a:extLst>
          </p:cNvPr>
          <p:cNvPicPr>
            <a:picLocks noChangeAspect="1"/>
          </p:cNvPicPr>
          <p:nvPr/>
        </p:nvPicPr>
        <p:blipFill rotWithShape="1">
          <a:blip r:embed="rId3"/>
          <a:srcRect l="14606" r="16983"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7" name="TextBox 6">
            <a:extLst>
              <a:ext uri="{FF2B5EF4-FFF2-40B4-BE49-F238E27FC236}">
                <a16:creationId xmlns:a16="http://schemas.microsoft.com/office/drawing/2014/main" id="{083BBD91-9D0C-EC41-989B-3D97EBD0DFFF}"/>
              </a:ext>
            </a:extLst>
          </p:cNvPr>
          <p:cNvSpPr txBox="1"/>
          <p:nvPr/>
        </p:nvSpPr>
        <p:spPr>
          <a:xfrm>
            <a:off x="5224177" y="6488279"/>
            <a:ext cx="4087306" cy="584775"/>
          </a:xfrm>
          <a:prstGeom prst="rect">
            <a:avLst/>
          </a:prstGeom>
          <a:noFill/>
        </p:spPr>
        <p:txBody>
          <a:bodyPr wrap="square" rtlCol="0">
            <a:spAutoFit/>
          </a:bodyPr>
          <a:lstStyle/>
          <a:p>
            <a:r>
              <a:rPr lang="en-US" sz="1400" dirty="0">
                <a:latin typeface="Franklin Gothic Book" panose="020B0503020102020204" pitchFamily="34" charset="0"/>
              </a:rPr>
              <a:t>Photo by Joshua Ness on </a:t>
            </a:r>
            <a:r>
              <a:rPr lang="en-US" sz="1400" dirty="0" err="1">
                <a:latin typeface="Franklin Gothic Book" panose="020B0503020102020204" pitchFamily="34" charset="0"/>
              </a:rPr>
              <a:t>Unsplash</a:t>
            </a:r>
            <a:endParaRPr lang="en-US" sz="1400" dirty="0">
              <a:latin typeface="Franklin Gothic Book" panose="020B0503020102020204" pitchFamily="34" charset="0"/>
            </a:endParaRPr>
          </a:p>
          <a:p>
            <a:endParaRPr lang="en-US" dirty="0"/>
          </a:p>
        </p:txBody>
      </p:sp>
      <p:sp>
        <p:nvSpPr>
          <p:cNvPr id="8" name="TextBox 7">
            <a:extLst>
              <a:ext uri="{FF2B5EF4-FFF2-40B4-BE49-F238E27FC236}">
                <a16:creationId xmlns:a16="http://schemas.microsoft.com/office/drawing/2014/main" id="{BBCCAE67-0492-4F48-8302-4333CF368876}"/>
              </a:ext>
            </a:extLst>
          </p:cNvPr>
          <p:cNvSpPr txBox="1"/>
          <p:nvPr/>
        </p:nvSpPr>
        <p:spPr>
          <a:xfrm>
            <a:off x="6743094" y="4009188"/>
            <a:ext cx="5136777" cy="1631216"/>
          </a:xfrm>
          <a:prstGeom prst="rect">
            <a:avLst/>
          </a:prstGeom>
          <a:noFill/>
        </p:spPr>
        <p:txBody>
          <a:bodyPr wrap="square" rtlCol="0">
            <a:spAutoFit/>
          </a:bodyPr>
          <a:lstStyle/>
          <a:p>
            <a:r>
              <a:rPr lang="en-US" sz="4000" dirty="0">
                <a:latin typeface="Franklin Gothic Book" panose="020B0503020102020204" pitchFamily="34" charset="0"/>
              </a:rPr>
              <a:t>Lose access to content</a:t>
            </a:r>
          </a:p>
          <a:p>
            <a:endParaRPr lang="en-US" sz="4000" dirty="0">
              <a:latin typeface="Franklin Gothic Book" panose="020B0503020102020204" pitchFamily="34" charset="0"/>
            </a:endParaRPr>
          </a:p>
          <a:p>
            <a:r>
              <a:rPr lang="en-US" sz="2000" dirty="0">
                <a:latin typeface="Franklin Gothic Book" panose="020B0503020102020204" pitchFamily="34" charset="0"/>
              </a:rPr>
              <a:t>For IA licenses: cumbersome, difficult process</a:t>
            </a:r>
          </a:p>
        </p:txBody>
      </p:sp>
    </p:spTree>
    <p:extLst>
      <p:ext uri="{BB962C8B-B14F-4D97-AF65-F5344CB8AC3E}">
        <p14:creationId xmlns:p14="http://schemas.microsoft.com/office/powerpoint/2010/main" val="2564026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77887" y="4783624"/>
            <a:ext cx="11436223" cy="271245"/>
          </a:xfrm>
        </p:spPr>
        <p:txBody>
          <a:bodyPr>
            <a:normAutofit fontScale="92500" lnSpcReduction="20000"/>
          </a:bodyPr>
          <a:lstStyle/>
          <a:p>
            <a:r>
              <a:rPr lang="en-US" b="0" i="1" dirty="0">
                <a:latin typeface="Franklin Gothic Book" panose="020B0503020102020204" pitchFamily="34" charset="0"/>
              </a:rPr>
              <a:t>Bruce </a:t>
            </a:r>
            <a:r>
              <a:rPr lang="en-US" b="0" i="1" dirty="0" err="1">
                <a:latin typeface="Franklin Gothic Book" panose="020B0503020102020204" pitchFamily="34" charset="0"/>
              </a:rPr>
              <a:t>Schneier</a:t>
            </a:r>
            <a:r>
              <a:rPr lang="en-US" b="0" i="1" dirty="0">
                <a:latin typeface="Franklin Gothic Book" panose="020B0503020102020204" pitchFamily="34" charset="0"/>
              </a:rPr>
              <a:t>, CNN, 3/16/2013</a:t>
            </a:r>
          </a:p>
        </p:txBody>
      </p:sp>
      <p:sp>
        <p:nvSpPr>
          <p:cNvPr id="4" name="Rectangle 3">
            <a:extLst>
              <a:ext uri="{FF2B5EF4-FFF2-40B4-BE49-F238E27FC236}">
                <a16:creationId xmlns:a16="http://schemas.microsoft.com/office/drawing/2014/main" id="{D19050BD-28EA-5B41-8FB6-A1EA9131DA5A}"/>
              </a:ext>
            </a:extLst>
          </p:cNvPr>
          <p:cNvSpPr/>
          <p:nvPr/>
        </p:nvSpPr>
        <p:spPr>
          <a:xfrm>
            <a:off x="1149246" y="730213"/>
            <a:ext cx="9893507" cy="3477875"/>
          </a:xfrm>
          <a:prstGeom prst="rect">
            <a:avLst/>
          </a:prstGeom>
        </p:spPr>
        <p:txBody>
          <a:bodyPr wrap="square">
            <a:spAutoFit/>
          </a:bodyPr>
          <a:lstStyle/>
          <a:p>
            <a:r>
              <a:rPr lang="en-US" sz="44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 </a:t>
            </a:r>
          </a:p>
          <a:p>
            <a:r>
              <a:rPr lang="en-US" sz="44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“The Internet is a surveillance state.  Whether we admit it to ourselves or not, and whether we like it or not, we are being tracked all the time.”</a:t>
            </a:r>
          </a:p>
        </p:txBody>
      </p:sp>
    </p:spTree>
    <p:extLst>
      <p:ext uri="{BB962C8B-B14F-4D97-AF65-F5344CB8AC3E}">
        <p14:creationId xmlns:p14="http://schemas.microsoft.com/office/powerpoint/2010/main" val="430579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95E215-E381-7F40-B589-7F33CD7F11E8}"/>
              </a:ext>
            </a:extLst>
          </p:cNvPr>
          <p:cNvSpPr>
            <a:spLocks noGrp="1"/>
          </p:cNvSpPr>
          <p:nvPr>
            <p:ph type="body" sz="quarter" idx="10"/>
          </p:nvPr>
        </p:nvSpPr>
        <p:spPr>
          <a:xfrm>
            <a:off x="649790" y="2216200"/>
            <a:ext cx="3922212" cy="2425599"/>
          </a:xfrm>
        </p:spPr>
        <p:txBody>
          <a:bodyPr>
            <a:normAutofit/>
          </a:bodyPr>
          <a:lstStyle/>
          <a:p>
            <a:r>
              <a:rPr lang="en-US" sz="4400" b="0" dirty="0">
                <a:latin typeface="Franklin Gothic Book" panose="020B0503020102020204" pitchFamily="34" charset="0"/>
              </a:rPr>
              <a:t>IT’S A MATTER OF ETHICS</a:t>
            </a:r>
          </a:p>
        </p:txBody>
      </p:sp>
      <p:pic>
        <p:nvPicPr>
          <p:cNvPr id="5" name="Picture 4" descr="Icon&#10;&#10;Description automatically generated">
            <a:extLst>
              <a:ext uri="{FF2B5EF4-FFF2-40B4-BE49-F238E27FC236}">
                <a16:creationId xmlns:a16="http://schemas.microsoft.com/office/drawing/2014/main" id="{A0CFDACC-5105-7748-B641-F6463F3ECA2D}"/>
              </a:ext>
            </a:extLst>
          </p:cNvPr>
          <p:cNvPicPr>
            <a:picLocks noChangeAspect="1"/>
          </p:cNvPicPr>
          <p:nvPr/>
        </p:nvPicPr>
        <p:blipFill>
          <a:blip r:embed="rId3">
            <a:alphaModFix amt="34000"/>
          </a:blip>
          <a:stretch>
            <a:fillRect/>
          </a:stretch>
        </p:blipFill>
        <p:spPr>
          <a:xfrm>
            <a:off x="1560008" y="4048999"/>
            <a:ext cx="2101773" cy="2101773"/>
          </a:xfrm>
          <a:prstGeom prst="rect">
            <a:avLst/>
          </a:prstGeom>
        </p:spPr>
      </p:pic>
      <p:sp>
        <p:nvSpPr>
          <p:cNvPr id="8" name="TextBox 7">
            <a:extLst>
              <a:ext uri="{FF2B5EF4-FFF2-40B4-BE49-F238E27FC236}">
                <a16:creationId xmlns:a16="http://schemas.microsoft.com/office/drawing/2014/main" id="{C91AD24E-9CDD-1A42-97A3-E61148FCADBD}"/>
              </a:ext>
            </a:extLst>
          </p:cNvPr>
          <p:cNvSpPr txBox="1"/>
          <p:nvPr/>
        </p:nvSpPr>
        <p:spPr>
          <a:xfrm>
            <a:off x="5482220" y="309514"/>
            <a:ext cx="6144300" cy="6494085"/>
          </a:xfrm>
          <a:prstGeom prst="rect">
            <a:avLst/>
          </a:prstGeom>
          <a:noFill/>
        </p:spPr>
        <p:txBody>
          <a:bodyPr wrap="square" rtlCol="0">
            <a:spAutoFit/>
          </a:bodyPr>
          <a:lstStyle/>
          <a:p>
            <a:pPr lvl="0"/>
            <a:endParaRPr lang="en-US" sz="3200" dirty="0">
              <a:solidFill>
                <a:schemeClr val="bg1"/>
              </a:solidFill>
              <a:latin typeface="Franklin Gothic Book" panose="020B0503020102020204" pitchFamily="34" charset="0"/>
            </a:endParaRPr>
          </a:p>
          <a:p>
            <a:pPr lvl="0"/>
            <a:r>
              <a:rPr lang="en-US" sz="3200" dirty="0">
                <a:solidFill>
                  <a:schemeClr val="bg1"/>
                </a:solidFill>
                <a:latin typeface="Franklin Gothic Book" panose="020B0503020102020204" pitchFamily="34" charset="0"/>
              </a:rPr>
              <a:t>Should students have to submit to data gathering in order to use their course materials?</a:t>
            </a:r>
          </a:p>
          <a:p>
            <a:pPr lvl="0"/>
            <a:endParaRPr lang="en-US" sz="3200" dirty="0">
              <a:solidFill>
                <a:schemeClr val="bg1"/>
              </a:solidFill>
              <a:latin typeface="Franklin Gothic Book" panose="020B0503020102020204" pitchFamily="34" charset="0"/>
            </a:endParaRPr>
          </a:p>
          <a:p>
            <a:pPr lvl="0"/>
            <a:endParaRPr lang="en-US" sz="3200" dirty="0">
              <a:solidFill>
                <a:schemeClr val="bg1"/>
              </a:solidFill>
              <a:latin typeface="Franklin Gothic Book" panose="020B0503020102020204" pitchFamily="34" charset="0"/>
            </a:endParaRPr>
          </a:p>
          <a:p>
            <a:pPr lvl="0"/>
            <a:r>
              <a:rPr lang="en-US" sz="3200" dirty="0">
                <a:solidFill>
                  <a:schemeClr val="bg1"/>
                </a:solidFill>
                <a:latin typeface="Franklin Gothic Book" panose="020B0503020102020204" pitchFamily="34" charset="0"/>
              </a:rPr>
              <a:t>Should institutions be outsourcing core elements of the academic infrastructure to corporate entities with minimal control over what data is collected and how it’s analyzed? </a:t>
            </a:r>
          </a:p>
          <a:p>
            <a:r>
              <a:rPr lang="en-US" sz="3200" dirty="0">
                <a:solidFill>
                  <a:schemeClr val="bg1"/>
                </a:solidFill>
                <a:latin typeface="Franklin Gothic Book" panose="020B0503020102020204" pitchFamily="34" charset="0"/>
              </a:rPr>
              <a:t> </a:t>
            </a:r>
          </a:p>
        </p:txBody>
      </p:sp>
    </p:spTree>
    <p:extLst>
      <p:ext uri="{BB962C8B-B14F-4D97-AF65-F5344CB8AC3E}">
        <p14:creationId xmlns:p14="http://schemas.microsoft.com/office/powerpoint/2010/main" val="1431110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7133" y="2680400"/>
            <a:ext cx="4879327" cy="1497200"/>
          </a:xfrm>
        </p:spPr>
        <p:txBody>
          <a:bodyPr>
            <a:normAutofit/>
          </a:bodyPr>
          <a:lstStyle/>
          <a:p>
            <a:pPr algn="l"/>
            <a:r>
              <a:rPr lang="en-US" b="0" u="none" dirty="0">
                <a:latin typeface="Franklin Gothic Book" panose="020B0503020102020204" pitchFamily="34" charset="0"/>
              </a:rPr>
              <a:t>What’s to be done?</a:t>
            </a:r>
          </a:p>
        </p:txBody>
      </p:sp>
      <p:sp>
        <p:nvSpPr>
          <p:cNvPr id="3" name="Text Placeholder 2"/>
          <p:cNvSpPr>
            <a:spLocks noGrp="1"/>
          </p:cNvSpPr>
          <p:nvPr>
            <p:ph type="body" sz="quarter" idx="11"/>
          </p:nvPr>
        </p:nvSpPr>
        <p:spPr>
          <a:xfrm>
            <a:off x="5396460" y="801266"/>
            <a:ext cx="5977393" cy="5255467"/>
          </a:xfrm>
        </p:spPr>
        <p:txBody>
          <a:bodyPr>
            <a:normAutofit/>
          </a:bodyPr>
          <a:lstStyle/>
          <a:p>
            <a:r>
              <a:rPr lang="en-US" dirty="0">
                <a:solidFill>
                  <a:schemeClr val="bg1"/>
                </a:solidFill>
                <a:latin typeface="Franklin Gothic Book" panose="020B0503020102020204" pitchFamily="34" charset="0"/>
              </a:rPr>
              <a:t>Include mention of privacy and surveillance in your OER outreach</a:t>
            </a:r>
          </a:p>
          <a:p>
            <a:r>
              <a:rPr lang="en-US" dirty="0">
                <a:solidFill>
                  <a:schemeClr val="bg1"/>
                </a:solidFill>
                <a:latin typeface="Franklin Gothic Book" panose="020B0503020102020204" pitchFamily="34" charset="0"/>
              </a:rPr>
              <a:t>Talk to those on campus with responsibility for:  textbook licensing; information security; learning analytics; FERPA compliance  </a:t>
            </a:r>
          </a:p>
          <a:p>
            <a:r>
              <a:rPr lang="en-US" dirty="0">
                <a:solidFill>
                  <a:schemeClr val="bg1"/>
                </a:solidFill>
                <a:latin typeface="Franklin Gothic Book" panose="020B0503020102020204" pitchFamily="34" charset="0"/>
              </a:rPr>
              <a:t>Discuss it with your library’s electronic resources/collections experts</a:t>
            </a:r>
          </a:p>
          <a:p>
            <a:r>
              <a:rPr lang="en-US" dirty="0">
                <a:solidFill>
                  <a:schemeClr val="bg1"/>
                </a:solidFill>
                <a:latin typeface="Franklin Gothic Book" panose="020B0503020102020204" pitchFamily="34" charset="0"/>
              </a:rPr>
              <a:t>Mobilize students </a:t>
            </a:r>
          </a:p>
          <a:p>
            <a:endParaRPr lang="en-US" sz="240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269106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77952" y="5560107"/>
            <a:ext cx="11436223" cy="271245"/>
          </a:xfrm>
        </p:spPr>
        <p:txBody>
          <a:bodyPr>
            <a:normAutofit fontScale="92500" lnSpcReduction="20000"/>
          </a:bodyPr>
          <a:lstStyle/>
          <a:p>
            <a:r>
              <a:rPr lang="en-US" b="0" i="1" dirty="0">
                <a:latin typeface="Franklin Gothic Book" panose="020B0503020102020204" pitchFamily="34" charset="0"/>
              </a:rPr>
              <a:t>Shoshana </a:t>
            </a:r>
            <a:r>
              <a:rPr lang="en-US" b="0" i="1" dirty="0" err="1">
                <a:latin typeface="Franklin Gothic Book" panose="020B0503020102020204" pitchFamily="34" charset="0"/>
              </a:rPr>
              <a:t>Zuboff</a:t>
            </a:r>
            <a:r>
              <a:rPr lang="en-US" b="0" i="1" dirty="0">
                <a:latin typeface="Franklin Gothic Book" panose="020B0503020102020204" pitchFamily="34" charset="0"/>
              </a:rPr>
              <a:t>, The Age of Surveillance Capitalism </a:t>
            </a:r>
          </a:p>
        </p:txBody>
      </p:sp>
      <p:sp>
        <p:nvSpPr>
          <p:cNvPr id="6" name="Rectangle 5">
            <a:extLst>
              <a:ext uri="{FF2B5EF4-FFF2-40B4-BE49-F238E27FC236}">
                <a16:creationId xmlns:a16="http://schemas.microsoft.com/office/drawing/2014/main" id="{09752EBF-2B3C-FB4F-AEC7-28606E682F5A}"/>
              </a:ext>
            </a:extLst>
          </p:cNvPr>
          <p:cNvSpPr/>
          <p:nvPr/>
        </p:nvSpPr>
        <p:spPr>
          <a:xfrm>
            <a:off x="1261672" y="715223"/>
            <a:ext cx="9668656" cy="4154984"/>
          </a:xfrm>
          <a:prstGeom prst="rect">
            <a:avLst/>
          </a:prstGeom>
        </p:spPr>
        <p:txBody>
          <a:bodyPr wrap="square">
            <a:spAutoFit/>
          </a:bodyPr>
          <a:lstStyle/>
          <a:p>
            <a:r>
              <a:rPr lang="en-US" sz="4400" dirty="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“If the digital future is to be our home, then it is we who must make it so. We will need to know.  We will need to decide.  We will need to decide who decides.  This is our fight for a human future.”</a:t>
            </a:r>
          </a:p>
        </p:txBody>
      </p:sp>
    </p:spTree>
    <p:extLst>
      <p:ext uri="{BB962C8B-B14F-4D97-AF65-F5344CB8AC3E}">
        <p14:creationId xmlns:p14="http://schemas.microsoft.com/office/powerpoint/2010/main" val="2641170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FB2E30-CEED-BD44-9513-6DAE48A9E657}"/>
              </a:ext>
            </a:extLst>
          </p:cNvPr>
          <p:cNvSpPr>
            <a:spLocks noGrp="1"/>
          </p:cNvSpPr>
          <p:nvPr>
            <p:ph type="body" sz="quarter" idx="10"/>
          </p:nvPr>
        </p:nvSpPr>
        <p:spPr>
          <a:xfrm>
            <a:off x="188976" y="2857500"/>
            <a:ext cx="11814048" cy="571500"/>
          </a:xfrm>
        </p:spPr>
        <p:txBody>
          <a:bodyPr>
            <a:normAutofit lnSpcReduction="10000"/>
          </a:bodyPr>
          <a:lstStyle/>
          <a:p>
            <a:r>
              <a:rPr lang="en-US" dirty="0"/>
              <a:t>THANK YOU</a:t>
            </a:r>
          </a:p>
        </p:txBody>
      </p:sp>
    </p:spTree>
    <p:extLst>
      <p:ext uri="{BB962C8B-B14F-4D97-AF65-F5344CB8AC3E}">
        <p14:creationId xmlns:p14="http://schemas.microsoft.com/office/powerpoint/2010/main" val="2240559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43F3DD-FACF-FC4A-9CF2-D1BC0A048173}"/>
              </a:ext>
            </a:extLst>
          </p:cNvPr>
          <p:cNvSpPr/>
          <p:nvPr/>
        </p:nvSpPr>
        <p:spPr>
          <a:xfrm>
            <a:off x="196361" y="117693"/>
            <a:ext cx="11799277" cy="6740307"/>
          </a:xfrm>
          <a:prstGeom prst="rect">
            <a:avLst/>
          </a:prstGeom>
        </p:spPr>
        <p:txBody>
          <a:bodyPr wrap="square">
            <a:spAutoFit/>
          </a:bodyPr>
          <a:lstStyle/>
          <a:p>
            <a:r>
              <a:rPr lang="en-US" dirty="0">
                <a:solidFill>
                  <a:schemeClr val="bg1"/>
                </a:solidFill>
                <a:latin typeface="Franklin Gothic Book" panose="020B0503020102020204" pitchFamily="34" charset="0"/>
                <a:ea typeface="Times New Roman" panose="02020603050405020304" pitchFamily="18" charset="0"/>
              </a:rPr>
              <a:t>CITED WORKS – Privacy </a:t>
            </a:r>
            <a:r>
              <a:rPr lang="en-US">
                <a:solidFill>
                  <a:schemeClr val="bg1"/>
                </a:solidFill>
                <a:latin typeface="Franklin Gothic Book" panose="020B0503020102020204" pitchFamily="34" charset="0"/>
                <a:ea typeface="Times New Roman" panose="02020603050405020304" pitchFamily="18" charset="0"/>
              </a:rPr>
              <a:t>and Surveillance, </a:t>
            </a:r>
            <a:r>
              <a:rPr lang="en-US" dirty="0">
                <a:solidFill>
                  <a:schemeClr val="bg1"/>
                </a:solidFill>
                <a:latin typeface="Franklin Gothic Book" panose="020B0503020102020204" pitchFamily="34" charset="0"/>
                <a:ea typeface="Times New Roman" panose="02020603050405020304" pitchFamily="18" charset="0"/>
              </a:rPr>
              <a:t>Judith Thomas</a:t>
            </a:r>
          </a:p>
          <a:p>
            <a:r>
              <a:rPr lang="en-US" dirty="0">
                <a:solidFill>
                  <a:schemeClr val="bg1"/>
                </a:solidFill>
                <a:latin typeface="Franklin Gothic Book" panose="020B0503020102020204" pitchFamily="34" charset="0"/>
                <a:ea typeface="Times New Roman" panose="02020603050405020304" pitchFamily="18" charset="0"/>
              </a:rPr>
              <a:t> </a:t>
            </a:r>
          </a:p>
          <a:p>
            <a:r>
              <a:rPr lang="en-US" dirty="0" err="1">
                <a:solidFill>
                  <a:schemeClr val="bg1"/>
                </a:solidFill>
                <a:latin typeface="Franklin Gothic Book" panose="020B0503020102020204" pitchFamily="34" charset="0"/>
                <a:ea typeface="Times New Roman" panose="02020603050405020304" pitchFamily="18" charset="0"/>
                <a:cs typeface="Helvetica" pitchFamily="2" charset="0"/>
              </a:rPr>
              <a:t>Aspesi</a:t>
            </a:r>
            <a:r>
              <a:rPr lang="en-US" dirty="0">
                <a:solidFill>
                  <a:schemeClr val="bg1"/>
                </a:solidFill>
                <a:latin typeface="Franklin Gothic Book" panose="020B0503020102020204" pitchFamily="34" charset="0"/>
                <a:ea typeface="Times New Roman" panose="02020603050405020304" pitchFamily="18" charset="0"/>
                <a:cs typeface="Helvetica" pitchFamily="2" charset="0"/>
              </a:rPr>
              <a:t>, Claudio &amp; SPARC.  “The Academic Publishing Industry In 2018.” Landscape Analysis, 29 Mar. 2019.</a:t>
            </a:r>
            <a:endParaRPr lang="en-US" dirty="0">
              <a:solidFill>
                <a:schemeClr val="bg1"/>
              </a:solidFill>
              <a:latin typeface="Franklin Gothic Book" panose="020B0503020102020204" pitchFamily="34" charset="0"/>
              <a:ea typeface="Times New Roman" panose="02020603050405020304" pitchFamily="18" charset="0"/>
            </a:endParaRPr>
          </a:p>
          <a:p>
            <a:r>
              <a:rPr lang="en-US" dirty="0">
                <a:solidFill>
                  <a:schemeClr val="bg1"/>
                </a:solidFill>
                <a:latin typeface="Franklin Gothic Book" panose="020B0503020102020204" pitchFamily="34" charset="0"/>
                <a:ea typeface="Times New Roman" panose="02020603050405020304" pitchFamily="18" charset="0"/>
                <a:cs typeface="Helvetica" pitchFamily="2" charset="0"/>
              </a:rPr>
              <a:t> </a:t>
            </a:r>
            <a:endParaRPr lang="en-US" dirty="0">
              <a:solidFill>
                <a:schemeClr val="bg1"/>
              </a:solidFill>
              <a:latin typeface="Franklin Gothic Book" panose="020B0503020102020204" pitchFamily="34" charset="0"/>
              <a:ea typeface="Times New Roman" panose="02020603050405020304" pitchFamily="18" charset="0"/>
            </a:endParaRPr>
          </a:p>
          <a:p>
            <a:r>
              <a:rPr lang="en-US" dirty="0">
                <a:solidFill>
                  <a:schemeClr val="bg1"/>
                </a:solidFill>
                <a:latin typeface="Franklin Gothic Book" panose="020B0503020102020204" pitchFamily="34" charset="0"/>
                <a:ea typeface="Times New Roman" panose="02020603050405020304" pitchFamily="18" charset="0"/>
              </a:rPr>
              <a:t>Butterfield, Paul, and Cheryl </a:t>
            </a:r>
            <a:r>
              <a:rPr lang="en-US" dirty="0" err="1">
                <a:solidFill>
                  <a:schemeClr val="bg1"/>
                </a:solidFill>
                <a:latin typeface="Franklin Gothic Book" panose="020B0503020102020204" pitchFamily="34" charset="0"/>
                <a:ea typeface="Times New Roman" panose="02020603050405020304" pitchFamily="18" charset="0"/>
              </a:rPr>
              <a:t>Cuillier</a:t>
            </a:r>
            <a:r>
              <a:rPr lang="en-US" dirty="0">
                <a:solidFill>
                  <a:schemeClr val="bg1"/>
                </a:solidFill>
                <a:latin typeface="Franklin Gothic Book" panose="020B0503020102020204" pitchFamily="34" charset="0"/>
                <a:ea typeface="Times New Roman" panose="02020603050405020304" pitchFamily="18" charset="0"/>
              </a:rPr>
              <a:t>. “Inclusive Access Talking Points.” Open Textbook Network, </a:t>
            </a:r>
            <a:r>
              <a:rPr lang="en-US" dirty="0">
                <a:solidFill>
                  <a:schemeClr val="bg1"/>
                </a:solidFill>
                <a:latin typeface="Franklin Gothic Book" panose="020B05030201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https://docs.google.com/document/d/1XpZ-KhI3BvqenjR18sjDPCyD9Sf-IgBGGaCCb_WsoOc/edit?usp=embed_facebook.&amp;usp=embed_facebook</a:t>
            </a:r>
            <a:r>
              <a:rPr lang="en-US" dirty="0">
                <a:solidFill>
                  <a:schemeClr val="bg1"/>
                </a:solidFill>
                <a:latin typeface="Franklin Gothic Book" panose="020B0503020102020204" pitchFamily="34" charset="0"/>
                <a:ea typeface="Times New Roman" panose="02020603050405020304" pitchFamily="18" charset="0"/>
              </a:rPr>
              <a:t>. Accessed 22 Oct. 2020.</a:t>
            </a:r>
          </a:p>
          <a:p>
            <a:r>
              <a:rPr lang="en-US" dirty="0">
                <a:solidFill>
                  <a:schemeClr val="bg1"/>
                </a:solidFill>
                <a:latin typeface="Franklin Gothic Book" panose="020B0503020102020204" pitchFamily="34" charset="0"/>
                <a:ea typeface="Times New Roman" panose="02020603050405020304" pitchFamily="18" charset="0"/>
              </a:rPr>
              <a:t> </a:t>
            </a:r>
          </a:p>
          <a:p>
            <a:r>
              <a:rPr lang="en-US" dirty="0">
                <a:solidFill>
                  <a:schemeClr val="bg1"/>
                </a:solidFill>
                <a:latin typeface="Franklin Gothic Book" panose="020B0503020102020204" pitchFamily="34" charset="0"/>
                <a:ea typeface="Times New Roman" panose="02020603050405020304" pitchFamily="18" charset="0"/>
              </a:rPr>
              <a:t>Carpenter, Bob, et al. “The Ethical Issues Around Learning Analytics.” Educause Review, Oct. 2020, </a:t>
            </a:r>
            <a:r>
              <a:rPr lang="en-US" dirty="0">
                <a:solidFill>
                  <a:schemeClr val="bg1"/>
                </a:solidFill>
                <a:latin typeface="Franklin Gothic Book" panose="020B050302010202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https://er.educause.edu/podcasts/educause-exchange/the-ethical-issues-around-learning-analytics</a:t>
            </a:r>
            <a:endParaRPr lang="en-US" dirty="0">
              <a:solidFill>
                <a:schemeClr val="bg1"/>
              </a:solidFill>
              <a:latin typeface="Franklin Gothic Book" panose="020B0503020102020204" pitchFamily="34" charset="0"/>
              <a:ea typeface="Times New Roman" panose="02020603050405020304" pitchFamily="18" charset="0"/>
            </a:endParaRPr>
          </a:p>
          <a:p>
            <a:r>
              <a:rPr lang="en-US" dirty="0">
                <a:solidFill>
                  <a:schemeClr val="bg1"/>
                </a:solidFill>
                <a:latin typeface="Franklin Gothic Book" panose="020B0503020102020204" pitchFamily="34" charset="0"/>
                <a:ea typeface="Times New Roman" panose="02020603050405020304" pitchFamily="18" charset="0"/>
                <a:cs typeface="Helvetica" pitchFamily="2" charset="0"/>
              </a:rPr>
              <a:t> </a:t>
            </a:r>
            <a:endParaRPr lang="en-US" dirty="0">
              <a:solidFill>
                <a:schemeClr val="bg1"/>
              </a:solidFill>
              <a:latin typeface="Franklin Gothic Book" panose="020B0503020102020204" pitchFamily="34" charset="0"/>
              <a:ea typeface="Times New Roman" panose="02020603050405020304" pitchFamily="18" charset="0"/>
            </a:endParaRPr>
          </a:p>
          <a:p>
            <a:r>
              <a:rPr lang="en-US" dirty="0">
                <a:solidFill>
                  <a:schemeClr val="bg1"/>
                </a:solidFill>
                <a:latin typeface="Franklin Gothic Book" panose="020B0503020102020204" pitchFamily="34" charset="0"/>
                <a:ea typeface="Times New Roman" panose="02020603050405020304" pitchFamily="18" charset="0"/>
              </a:rPr>
              <a:t>Parks, Cecelia. “Beyond Compliance: Students and FERPA in the Age of Big Data.” Journal of Intellectual Freedom &amp; Privacy, vol. 2, no. 2, 2, Oct. 2017, pp. 23–33. </a:t>
            </a:r>
            <a:r>
              <a:rPr lang="en-US" dirty="0" err="1">
                <a:solidFill>
                  <a:schemeClr val="bg1"/>
                </a:solidFill>
                <a:latin typeface="Franklin Gothic Book" panose="020B0503020102020204" pitchFamily="34" charset="0"/>
                <a:ea typeface="Times New Roman" panose="02020603050405020304" pitchFamily="18" charset="0"/>
              </a:rPr>
              <a:t>journals.ala.org</a:t>
            </a:r>
            <a:r>
              <a:rPr lang="en-US" dirty="0">
                <a:solidFill>
                  <a:schemeClr val="bg1"/>
                </a:solidFill>
                <a:latin typeface="Franklin Gothic Book" panose="020B0503020102020204" pitchFamily="34" charset="0"/>
                <a:ea typeface="Times New Roman" panose="02020603050405020304" pitchFamily="18" charset="0"/>
              </a:rPr>
              <a:t>, doi:</a:t>
            </a:r>
            <a:r>
              <a:rPr lang="en-US" dirty="0">
                <a:solidFill>
                  <a:schemeClr val="bg1"/>
                </a:solidFill>
                <a:latin typeface="Franklin Gothic Book" panose="020B050302010202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10.5860/jifp.v2i2.6253</a:t>
            </a:r>
            <a:r>
              <a:rPr lang="en-US" dirty="0">
                <a:solidFill>
                  <a:schemeClr val="bg1"/>
                </a:solidFill>
                <a:latin typeface="Franklin Gothic Book" panose="020B0503020102020204" pitchFamily="34" charset="0"/>
                <a:ea typeface="Times New Roman" panose="02020603050405020304" pitchFamily="18" charset="0"/>
              </a:rPr>
              <a:t>.</a:t>
            </a:r>
          </a:p>
          <a:p>
            <a:r>
              <a:rPr lang="en-US" dirty="0">
                <a:solidFill>
                  <a:schemeClr val="bg1"/>
                </a:solidFill>
                <a:latin typeface="Franklin Gothic Book" panose="020B0503020102020204" pitchFamily="34" charset="0"/>
                <a:ea typeface="Times New Roman" panose="02020603050405020304" pitchFamily="18" charset="0"/>
              </a:rPr>
              <a:t> </a:t>
            </a:r>
          </a:p>
          <a:p>
            <a:r>
              <a:rPr lang="en-US" dirty="0" err="1">
                <a:solidFill>
                  <a:schemeClr val="bg1"/>
                </a:solidFill>
                <a:latin typeface="Franklin Gothic Book" panose="020B0503020102020204" pitchFamily="34" charset="0"/>
                <a:ea typeface="Times New Roman" panose="02020603050405020304" pitchFamily="18" charset="0"/>
              </a:rPr>
              <a:t>Schneier</a:t>
            </a:r>
            <a:r>
              <a:rPr lang="en-US" dirty="0">
                <a:solidFill>
                  <a:schemeClr val="bg1"/>
                </a:solidFill>
                <a:latin typeface="Franklin Gothic Book" panose="020B0503020102020204" pitchFamily="34" charset="0"/>
                <a:ea typeface="Times New Roman" panose="02020603050405020304" pitchFamily="18" charset="0"/>
              </a:rPr>
              <a:t>, Bruce. News: “Surveillance Is the Business Model of the Internet.” </a:t>
            </a:r>
            <a:r>
              <a:rPr lang="en-US" dirty="0">
                <a:solidFill>
                  <a:schemeClr val="bg1"/>
                </a:solidFill>
                <a:latin typeface="Franklin Gothic Book" panose="020B050302010202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https://www.schneier.com/news/archives/2017/07/surveillance_is_the_.html</a:t>
            </a:r>
            <a:r>
              <a:rPr lang="en-US" dirty="0">
                <a:solidFill>
                  <a:schemeClr val="bg1"/>
                </a:solidFill>
                <a:latin typeface="Franklin Gothic Book" panose="020B0503020102020204" pitchFamily="34" charset="0"/>
                <a:ea typeface="Times New Roman" panose="02020603050405020304" pitchFamily="18" charset="0"/>
              </a:rPr>
              <a:t>. Accessed 16 Oct. 2020.</a:t>
            </a:r>
          </a:p>
          <a:p>
            <a:r>
              <a:rPr lang="en-US" dirty="0">
                <a:solidFill>
                  <a:schemeClr val="bg1"/>
                </a:solidFill>
                <a:latin typeface="Franklin Gothic Book" panose="020B0503020102020204" pitchFamily="34" charset="0"/>
                <a:ea typeface="Times New Roman" panose="02020603050405020304" pitchFamily="18" charset="0"/>
              </a:rPr>
              <a:t> </a:t>
            </a:r>
          </a:p>
          <a:p>
            <a:r>
              <a:rPr lang="en-US" dirty="0" err="1">
                <a:solidFill>
                  <a:schemeClr val="bg1"/>
                </a:solidFill>
                <a:latin typeface="Franklin Gothic Book" panose="020B0503020102020204" pitchFamily="34" charset="0"/>
                <a:ea typeface="Times New Roman" panose="02020603050405020304" pitchFamily="18" charset="0"/>
              </a:rPr>
              <a:t>Vitez</a:t>
            </a:r>
            <a:r>
              <a:rPr lang="en-US" dirty="0">
                <a:solidFill>
                  <a:schemeClr val="bg1"/>
                </a:solidFill>
                <a:latin typeface="Franklin Gothic Book" panose="020B0503020102020204" pitchFamily="34" charset="0"/>
                <a:ea typeface="Times New Roman" panose="02020603050405020304" pitchFamily="18" charset="0"/>
              </a:rPr>
              <a:t>, Kaitlyn. Automatic Textbook Billing.  An Offer Students Can’t Refuse? U.S. PIRG Education Fund, Feb. 2020, </a:t>
            </a:r>
            <a:r>
              <a:rPr lang="en-US" dirty="0">
                <a:solidFill>
                  <a:schemeClr val="bg1"/>
                </a:solidFill>
                <a:latin typeface="Franklin Gothic Book" panose="020B0503020102020204" pitchFamily="34" charset="0"/>
                <a:ea typeface="Times New Roman" panose="02020603050405020304" pitchFamily="18" charset="0"/>
                <a:hlinkClick r:id="rId7">
                  <a:extLst>
                    <a:ext uri="{A12FA001-AC4F-418D-AE19-62706E023703}">
                      <ahyp:hlinkClr xmlns:ahyp="http://schemas.microsoft.com/office/drawing/2018/hyperlinkcolor" val="tx"/>
                    </a:ext>
                  </a:extLst>
                </a:hlinkClick>
              </a:rPr>
              <a:t>https://uspirg.org/feature/usp/automatic-textbook-billing</a:t>
            </a:r>
            <a:r>
              <a:rPr lang="en-US" dirty="0">
                <a:solidFill>
                  <a:schemeClr val="bg1"/>
                </a:solidFill>
                <a:latin typeface="Franklin Gothic Book" panose="020B0503020102020204" pitchFamily="34" charset="0"/>
                <a:ea typeface="Times New Roman" panose="02020603050405020304" pitchFamily="18" charset="0"/>
              </a:rPr>
              <a:t>.</a:t>
            </a:r>
          </a:p>
          <a:p>
            <a:r>
              <a:rPr lang="en-US" dirty="0">
                <a:solidFill>
                  <a:schemeClr val="bg1"/>
                </a:solidFill>
                <a:latin typeface="Franklin Gothic Book" panose="020B0503020102020204" pitchFamily="34" charset="0"/>
                <a:ea typeface="Times New Roman" panose="02020603050405020304" pitchFamily="18" charset="0"/>
              </a:rPr>
              <a:t> </a:t>
            </a:r>
          </a:p>
          <a:p>
            <a:r>
              <a:rPr lang="en-US" dirty="0" err="1">
                <a:solidFill>
                  <a:schemeClr val="bg1"/>
                </a:solidFill>
                <a:latin typeface="Franklin Gothic Book" panose="020B0503020102020204" pitchFamily="34" charset="0"/>
                <a:ea typeface="Times New Roman" panose="02020603050405020304" pitchFamily="18" charset="0"/>
              </a:rPr>
              <a:t>Zuboff</a:t>
            </a:r>
            <a:r>
              <a:rPr lang="en-US" dirty="0">
                <a:solidFill>
                  <a:schemeClr val="bg1"/>
                </a:solidFill>
                <a:latin typeface="Franklin Gothic Book" panose="020B0503020102020204" pitchFamily="34" charset="0"/>
                <a:ea typeface="Times New Roman" panose="02020603050405020304" pitchFamily="18" charset="0"/>
              </a:rPr>
              <a:t>, Shoshana. The Age of Surveillance Capitalism: The Fight for a Human Future At the New Frontier of Power. </a:t>
            </a:r>
            <a:r>
              <a:rPr lang="en-US" dirty="0" err="1">
                <a:solidFill>
                  <a:schemeClr val="bg1"/>
                </a:solidFill>
                <a:latin typeface="Franklin Gothic Book" panose="020B0503020102020204" pitchFamily="34" charset="0"/>
                <a:ea typeface="Times New Roman" panose="02020603050405020304" pitchFamily="18" charset="0"/>
              </a:rPr>
              <a:t>PublicAffairs</a:t>
            </a:r>
            <a:r>
              <a:rPr lang="en-US" dirty="0">
                <a:solidFill>
                  <a:schemeClr val="bg1"/>
                </a:solidFill>
                <a:latin typeface="Franklin Gothic Book" panose="020B0503020102020204" pitchFamily="34" charset="0"/>
                <a:ea typeface="Times New Roman" panose="02020603050405020304" pitchFamily="18" charset="0"/>
              </a:rPr>
              <a:t>, 2019.</a:t>
            </a:r>
          </a:p>
          <a:p>
            <a:r>
              <a:rPr lang="en-US" dirty="0">
                <a:solidFill>
                  <a:schemeClr val="bg1"/>
                </a:solidFill>
                <a:latin typeface="Franklin Gothic Book" panose="020B0503020102020204" pitchFamily="34" charset="0"/>
                <a:ea typeface="Times New Roman" panose="02020603050405020304" pitchFamily="18" charset="0"/>
              </a:rPr>
              <a:t> </a:t>
            </a:r>
          </a:p>
          <a:p>
            <a:r>
              <a:rPr lang="en-US" dirty="0">
                <a:solidFill>
                  <a:schemeClr val="bg1"/>
                </a:solidFill>
                <a:latin typeface="Franklin Gothic Book" panose="020B0503020102020204" pitchFamily="34" charset="0"/>
                <a:ea typeface="Times New Roman" panose="02020603050405020304" pitchFamily="18" charset="0"/>
              </a:rPr>
              <a:t>.</a:t>
            </a:r>
          </a:p>
        </p:txBody>
      </p:sp>
    </p:spTree>
    <p:extLst>
      <p:ext uri="{BB962C8B-B14F-4D97-AF65-F5344CB8AC3E}">
        <p14:creationId xmlns:p14="http://schemas.microsoft.com/office/powerpoint/2010/main" val="3711587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03DD502-D1B4-0742-8EF1-3375FAE80E30}"/>
              </a:ext>
            </a:extLst>
          </p:cNvPr>
          <p:cNvPicPr>
            <a:picLocks noChangeAspect="1"/>
          </p:cNvPicPr>
          <p:nvPr/>
        </p:nvPicPr>
        <p:blipFill>
          <a:blip r:embed="rId3"/>
          <a:stretch>
            <a:fillRect/>
          </a:stretch>
        </p:blipFill>
        <p:spPr>
          <a:xfrm>
            <a:off x="3517463" y="5498471"/>
            <a:ext cx="1164603" cy="1098372"/>
          </a:xfrm>
          <a:prstGeom prst="rect">
            <a:avLst/>
          </a:prstGeom>
        </p:spPr>
      </p:pic>
      <p:pic>
        <p:nvPicPr>
          <p:cNvPr id="4" name="Picture 3" descr="Logo&#10;&#10;Description automatically generated">
            <a:extLst>
              <a:ext uri="{FF2B5EF4-FFF2-40B4-BE49-F238E27FC236}">
                <a16:creationId xmlns:a16="http://schemas.microsoft.com/office/drawing/2014/main" id="{887A9B76-71FE-D242-9AF0-C4194BCB358E}"/>
              </a:ext>
            </a:extLst>
          </p:cNvPr>
          <p:cNvPicPr>
            <a:picLocks noChangeAspect="1"/>
          </p:cNvPicPr>
          <p:nvPr/>
        </p:nvPicPr>
        <p:blipFill>
          <a:blip r:embed="rId4"/>
          <a:stretch>
            <a:fillRect/>
          </a:stretch>
        </p:blipFill>
        <p:spPr>
          <a:xfrm>
            <a:off x="8674535" y="271270"/>
            <a:ext cx="3073888" cy="1018607"/>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D54A32DF-F944-4D4F-A0DD-FF272DD2D9C6}"/>
              </a:ext>
            </a:extLst>
          </p:cNvPr>
          <p:cNvPicPr>
            <a:picLocks noChangeAspect="1"/>
          </p:cNvPicPr>
          <p:nvPr/>
        </p:nvPicPr>
        <p:blipFill>
          <a:blip r:embed="rId5"/>
          <a:stretch>
            <a:fillRect/>
          </a:stretch>
        </p:blipFill>
        <p:spPr>
          <a:xfrm>
            <a:off x="294290" y="271269"/>
            <a:ext cx="3223173" cy="1080232"/>
          </a:xfrm>
          <a:prstGeom prst="rect">
            <a:avLst/>
          </a:prstGeom>
        </p:spPr>
      </p:pic>
      <p:pic>
        <p:nvPicPr>
          <p:cNvPr id="6" name="Picture 5" descr="Logo, company name&#10;&#10;Description automatically generated">
            <a:extLst>
              <a:ext uri="{FF2B5EF4-FFF2-40B4-BE49-F238E27FC236}">
                <a16:creationId xmlns:a16="http://schemas.microsoft.com/office/drawing/2014/main" id="{EE7C080C-7D35-104D-B571-DE101B916D5E}"/>
              </a:ext>
            </a:extLst>
          </p:cNvPr>
          <p:cNvPicPr>
            <a:picLocks noChangeAspect="1"/>
          </p:cNvPicPr>
          <p:nvPr/>
        </p:nvPicPr>
        <p:blipFill>
          <a:blip r:embed="rId6"/>
          <a:stretch>
            <a:fillRect/>
          </a:stretch>
        </p:blipFill>
        <p:spPr>
          <a:xfrm>
            <a:off x="5389488" y="5198646"/>
            <a:ext cx="4535008" cy="1633311"/>
          </a:xfrm>
          <a:prstGeom prst="rect">
            <a:avLst/>
          </a:prstGeom>
        </p:spPr>
      </p:pic>
      <p:sp>
        <p:nvSpPr>
          <p:cNvPr id="7" name="Rectangle 6">
            <a:extLst>
              <a:ext uri="{FF2B5EF4-FFF2-40B4-BE49-F238E27FC236}">
                <a16:creationId xmlns:a16="http://schemas.microsoft.com/office/drawing/2014/main" id="{97107527-9B2C-C449-97DD-BD99F3F94ADA}"/>
              </a:ext>
            </a:extLst>
          </p:cNvPr>
          <p:cNvSpPr/>
          <p:nvPr/>
        </p:nvSpPr>
        <p:spPr>
          <a:xfrm>
            <a:off x="1100082" y="2255114"/>
            <a:ext cx="9991833" cy="2677656"/>
          </a:xfrm>
          <a:prstGeom prst="rect">
            <a:avLst/>
          </a:prstGeom>
        </p:spPr>
        <p:txBody>
          <a:bodyPr wrap="square">
            <a:spAutoFit/>
          </a:bodyPr>
          <a:lstStyle/>
          <a:p>
            <a:pPr lvl="2"/>
            <a:r>
              <a:rPr lang="en-US" sz="3200" dirty="0">
                <a:solidFill>
                  <a:srgbClr val="000000"/>
                </a:solidFill>
                <a:latin typeface="Franklin Gothic Book" panose="020B0503020102020204" pitchFamily="34" charset="0"/>
              </a:rPr>
              <a:t>Academic publishers are “transforming themselves into data analytics companies built atop their content, effectively adding ways to monetize it.”  </a:t>
            </a:r>
          </a:p>
          <a:p>
            <a:pPr lvl="2"/>
            <a:endParaRPr lang="en-US" sz="2400" dirty="0">
              <a:solidFill>
                <a:srgbClr val="000000"/>
              </a:solidFill>
              <a:latin typeface="Franklin Gothic Book" panose="020B0503020102020204" pitchFamily="34" charset="0"/>
            </a:endParaRPr>
          </a:p>
          <a:p>
            <a:pPr lvl="2"/>
            <a:r>
              <a:rPr lang="en-US" sz="2400" i="1" dirty="0">
                <a:solidFill>
                  <a:srgbClr val="000000"/>
                </a:solidFill>
                <a:latin typeface="Franklin Gothic Book" panose="020B0503020102020204" pitchFamily="34" charset="0"/>
              </a:rPr>
              <a:t>Claudio </a:t>
            </a:r>
            <a:r>
              <a:rPr lang="en-US" sz="2400" i="1" dirty="0" err="1">
                <a:solidFill>
                  <a:srgbClr val="000000"/>
                </a:solidFill>
                <a:latin typeface="Franklin Gothic Book" panose="020B0503020102020204" pitchFamily="34" charset="0"/>
              </a:rPr>
              <a:t>Aspesi</a:t>
            </a:r>
            <a:r>
              <a:rPr lang="en-US" sz="2400" i="1" dirty="0">
                <a:solidFill>
                  <a:srgbClr val="000000"/>
                </a:solidFill>
                <a:latin typeface="Franklin Gothic Book" panose="020B0503020102020204" pitchFamily="34" charset="0"/>
              </a:rPr>
              <a:t> &amp; SPARC “The Academic Publishing Industry In 2018.”</a:t>
            </a:r>
          </a:p>
        </p:txBody>
      </p:sp>
      <p:pic>
        <p:nvPicPr>
          <p:cNvPr id="1026" name="Picture 2" descr="Pearson Turns the Page on College Textbooks as Digital Courseware Demand  Grows">
            <a:extLst>
              <a:ext uri="{FF2B5EF4-FFF2-40B4-BE49-F238E27FC236}">
                <a16:creationId xmlns:a16="http://schemas.microsoft.com/office/drawing/2014/main" id="{8736C87D-F9AE-9040-B4AD-B20E7DFE1A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2065" y="261158"/>
            <a:ext cx="2827867" cy="1286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821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20000"/>
          </a:bodyPr>
          <a:lstStyle/>
          <a:p>
            <a:r>
              <a:rPr lang="en-US" dirty="0"/>
              <a:t>WHEN? </a:t>
            </a:r>
          </a:p>
        </p:txBody>
      </p:sp>
      <p:sp>
        <p:nvSpPr>
          <p:cNvPr id="3" name="Text Placeholder 2"/>
          <p:cNvSpPr>
            <a:spLocks noGrp="1"/>
          </p:cNvSpPr>
          <p:nvPr>
            <p:ph type="body" sz="quarter" idx="11"/>
          </p:nvPr>
        </p:nvSpPr>
        <p:spPr>
          <a:xfrm>
            <a:off x="971074" y="1986639"/>
            <a:ext cx="2487168" cy="2884721"/>
          </a:xfrm>
        </p:spPr>
        <p:txBody>
          <a:bodyPr/>
          <a:lstStyle/>
          <a:p>
            <a:pPr marL="0" indent="0">
              <a:lnSpc>
                <a:spcPct val="100000"/>
              </a:lnSpc>
              <a:buNone/>
            </a:pPr>
            <a:r>
              <a:rPr lang="en-US" sz="3000" b="0" dirty="0">
                <a:latin typeface="Franklin Gothic Book" panose="020B0503020102020204" pitchFamily="34" charset="0"/>
              </a:rPr>
              <a:t>Students can separately license electronic resources</a:t>
            </a:r>
          </a:p>
        </p:txBody>
      </p:sp>
      <p:sp>
        <p:nvSpPr>
          <p:cNvPr id="4" name="Text Placeholder 3"/>
          <p:cNvSpPr>
            <a:spLocks noGrp="1"/>
          </p:cNvSpPr>
          <p:nvPr>
            <p:ph type="body" sz="quarter" idx="12"/>
          </p:nvPr>
        </p:nvSpPr>
        <p:spPr/>
        <p:txBody>
          <a:bodyPr/>
          <a:lstStyle/>
          <a:p>
            <a:endParaRPr lang="en-US" dirty="0"/>
          </a:p>
        </p:txBody>
      </p:sp>
      <p:pic>
        <p:nvPicPr>
          <p:cNvPr id="6" name="Picture 5" descr="Graphical user interface, application&#10;&#10;Description automatically generated">
            <a:extLst>
              <a:ext uri="{FF2B5EF4-FFF2-40B4-BE49-F238E27FC236}">
                <a16:creationId xmlns:a16="http://schemas.microsoft.com/office/drawing/2014/main" id="{818F200E-6C17-C242-B6A7-30847347684E}"/>
              </a:ext>
            </a:extLst>
          </p:cNvPr>
          <p:cNvPicPr>
            <a:picLocks noChangeAspect="1"/>
          </p:cNvPicPr>
          <p:nvPr/>
        </p:nvPicPr>
        <p:blipFill>
          <a:blip r:embed="rId3"/>
          <a:stretch>
            <a:fillRect/>
          </a:stretch>
        </p:blipFill>
        <p:spPr>
          <a:xfrm>
            <a:off x="4039171" y="756138"/>
            <a:ext cx="7429500" cy="4572000"/>
          </a:xfrm>
          <a:prstGeom prst="rect">
            <a:avLst/>
          </a:prstGeom>
          <a:effectLst>
            <a:outerShdw blurRad="304800" dir="5400000" sx="105000" sy="105000" algn="ctr" rotWithShape="0">
              <a:srgbClr val="000000">
                <a:alpha val="18000"/>
              </a:srgbClr>
            </a:outerShdw>
            <a:reflection stA="45000" endPos="0" dist="50800" dir="5400000" sy="-100000" algn="bl" rotWithShape="0"/>
          </a:effectLst>
          <a:scene3d>
            <a:camera prst="orthographicFront"/>
            <a:lightRig rig="threePt" dir="t"/>
          </a:scene3d>
          <a:sp3d extrusionH="44450">
            <a:extrusionClr>
              <a:schemeClr val="bg2">
                <a:lumMod val="20000"/>
                <a:lumOff val="80000"/>
              </a:schemeClr>
            </a:extrusionClr>
          </a:sp3d>
        </p:spPr>
      </p:pic>
    </p:spTree>
    <p:extLst>
      <p:ext uri="{BB962C8B-B14F-4D97-AF65-F5344CB8AC3E}">
        <p14:creationId xmlns:p14="http://schemas.microsoft.com/office/powerpoint/2010/main" val="3681850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5756" y="1809500"/>
            <a:ext cx="2945266" cy="3563333"/>
          </a:xfrm>
        </p:spPr>
        <p:txBody>
          <a:bodyPr/>
          <a:lstStyle/>
          <a:p>
            <a:pPr marL="0" indent="0">
              <a:lnSpc>
                <a:spcPct val="100000"/>
              </a:lnSpc>
              <a:buNone/>
            </a:pPr>
            <a:r>
              <a:rPr lang="en-US" sz="3000" b="0" u="none" dirty="0">
                <a:latin typeface="Franklin Gothic Book" panose="020B0503020102020204" pitchFamily="34" charset="0"/>
              </a:rPr>
              <a:t>Students can gain access via an institutional license</a:t>
            </a:r>
          </a:p>
        </p:txBody>
      </p:sp>
      <p:sp>
        <p:nvSpPr>
          <p:cNvPr id="5" name="Text Placeholder 2">
            <a:extLst>
              <a:ext uri="{FF2B5EF4-FFF2-40B4-BE49-F238E27FC236}">
                <a16:creationId xmlns:a16="http://schemas.microsoft.com/office/drawing/2014/main" id="{3332C4B0-2BF0-0043-AA64-4E9C6BC586C8}"/>
              </a:ext>
            </a:extLst>
          </p:cNvPr>
          <p:cNvSpPr txBox="1">
            <a:spLocks/>
          </p:cNvSpPr>
          <p:nvPr/>
        </p:nvSpPr>
        <p:spPr>
          <a:xfrm>
            <a:off x="3929450" y="1124935"/>
            <a:ext cx="4060366" cy="4932462"/>
          </a:xfrm>
          <a:prstGeom prst="rect">
            <a:avLst/>
          </a:prstGeom>
        </p:spPr>
        <p:txBody>
          <a:bodyPr/>
          <a:lstStyle>
            <a:lvl1pPr marL="285750" marR="0" indent="-285750" algn="l" defTabSz="914400" rtl="0" eaLnBrk="1" fontAlgn="auto" latinLnBrk="0" hangingPunct="1">
              <a:lnSpc>
                <a:spcPct val="300000"/>
              </a:lnSpc>
              <a:spcBef>
                <a:spcPts val="1000"/>
              </a:spcBef>
              <a:spcAft>
                <a:spcPts val="0"/>
              </a:spcAft>
              <a:buClrTx/>
              <a:buSzTx/>
              <a:buFont typeface="Arial" charset="0"/>
              <a:buChar char="•"/>
              <a:tabLst/>
              <a:defRPr sz="1600" b="1" i="0" kern="1200" cap="all" baseline="0">
                <a:solidFill>
                  <a:srgbClr val="222C4B"/>
                </a:solidFill>
                <a:latin typeface="ITC Franklin Gothic Std Heavy" charset="0"/>
                <a:ea typeface="ITC Franklin Gothic Std Heavy" charset="0"/>
                <a:cs typeface="ITC Franklin Gothic Std Heavy" charset="0"/>
              </a:defRPr>
            </a:lvl1pPr>
            <a:lvl2pPr marL="457200" indent="0" algn="ctr" defTabSz="914400" rtl="0" eaLnBrk="1" latinLnBrk="0" hangingPunct="1">
              <a:lnSpc>
                <a:spcPct val="90000"/>
              </a:lnSpc>
              <a:spcBef>
                <a:spcPts val="500"/>
              </a:spcBef>
              <a:buFont typeface="Arial"/>
              <a:buNone/>
              <a:defRPr sz="3000" b="1" i="0" kern="1200" cap="all" baseline="0">
                <a:solidFill>
                  <a:srgbClr val="222C4B"/>
                </a:solidFill>
                <a:latin typeface="ITC Franklin Gothic Std Heavy" charset="0"/>
                <a:ea typeface="ITC Franklin Gothic Std Heavy" charset="0"/>
                <a:cs typeface="ITC Franklin Gothic Std Heavy" charset="0"/>
              </a:defRPr>
            </a:lvl2pPr>
            <a:lvl3pPr marL="914400" indent="0" algn="ctr" defTabSz="914400" rtl="0" eaLnBrk="1" latinLnBrk="0" hangingPunct="1">
              <a:lnSpc>
                <a:spcPct val="90000"/>
              </a:lnSpc>
              <a:spcBef>
                <a:spcPts val="500"/>
              </a:spcBef>
              <a:buFont typeface="Arial"/>
              <a:buNone/>
              <a:defRPr sz="3000" b="1" i="0" kern="1200" cap="all" baseline="0">
                <a:solidFill>
                  <a:srgbClr val="222C4B"/>
                </a:solidFill>
                <a:latin typeface="ITC Franklin Gothic Std Heavy" charset="0"/>
                <a:ea typeface="ITC Franklin Gothic Std Heavy" charset="0"/>
                <a:cs typeface="ITC Franklin Gothic Std Heavy" charset="0"/>
              </a:defRPr>
            </a:lvl3pPr>
            <a:lvl4pPr marL="1371600" indent="0" algn="ctr" defTabSz="914400" rtl="0" eaLnBrk="1" latinLnBrk="0" hangingPunct="1">
              <a:lnSpc>
                <a:spcPct val="90000"/>
              </a:lnSpc>
              <a:spcBef>
                <a:spcPts val="500"/>
              </a:spcBef>
              <a:buFont typeface="Arial"/>
              <a:buNone/>
              <a:defRPr sz="3000" b="1" i="0" kern="1200" cap="all" baseline="0">
                <a:solidFill>
                  <a:srgbClr val="222C4B"/>
                </a:solidFill>
                <a:latin typeface="ITC Franklin Gothic Std Heavy" charset="0"/>
                <a:ea typeface="ITC Franklin Gothic Std Heavy" charset="0"/>
                <a:cs typeface="ITC Franklin Gothic Std Heavy" charset="0"/>
              </a:defRPr>
            </a:lvl4pPr>
            <a:lvl5pPr marL="1828800" indent="0" algn="ctr" defTabSz="914400" rtl="0" eaLnBrk="1" latinLnBrk="0" hangingPunct="1">
              <a:lnSpc>
                <a:spcPct val="90000"/>
              </a:lnSpc>
              <a:spcBef>
                <a:spcPts val="500"/>
              </a:spcBef>
              <a:buFont typeface="Arial"/>
              <a:buNone/>
              <a:defRPr sz="3000" b="1" i="0" kern="1200" cap="all" baseline="0">
                <a:solidFill>
                  <a:srgbClr val="222C4B"/>
                </a:solidFill>
                <a:latin typeface="ITC Franklin Gothic Std Heavy" charset="0"/>
                <a:ea typeface="ITC Franklin Gothic Std Heavy" charset="0"/>
                <a:cs typeface="ITC Franklin Gothic Std Heavy"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50000"/>
              </a:lnSpc>
              <a:buFont typeface="Arial" charset="0"/>
              <a:buNone/>
            </a:pPr>
            <a:r>
              <a:rPr lang="en-US" sz="1800" b="0" cap="none" dirty="0">
                <a:latin typeface="Franklin Gothic Book" panose="020B0503020102020204" pitchFamily="34" charset="0"/>
              </a:rPr>
              <a:t>“Variously known as inclusive access, innovative pricing, or other names specific to the publisher, [these are] contracts between publishers and institutions that set in place the conditions and discounts under which students are automatically charged on their tuition … for each assigned course material.”</a:t>
            </a:r>
          </a:p>
          <a:p>
            <a:pPr marL="0" indent="0" algn="ctr">
              <a:lnSpc>
                <a:spcPct val="100000"/>
              </a:lnSpc>
              <a:buFont typeface="Arial" charset="0"/>
              <a:buNone/>
            </a:pPr>
            <a:r>
              <a:rPr lang="en-US" sz="1400" b="0" i="1" dirty="0">
                <a:latin typeface="Franklin Gothic Book" panose="020B0503020102020204" pitchFamily="34" charset="0"/>
              </a:rPr>
              <a:t>Kaitlyn </a:t>
            </a:r>
            <a:r>
              <a:rPr lang="en-US" sz="1400" b="0" i="1" dirty="0" err="1">
                <a:latin typeface="Franklin Gothic Book" panose="020B0503020102020204" pitchFamily="34" charset="0"/>
              </a:rPr>
              <a:t>ViteZ</a:t>
            </a:r>
            <a:r>
              <a:rPr lang="en-US" sz="1400" b="0" i="1" dirty="0">
                <a:latin typeface="Franklin Gothic Book" panose="020B0503020102020204" pitchFamily="34" charset="0"/>
              </a:rPr>
              <a:t>. “Automatic Textbook Billing.  An Offer Students Can’t Refuse?” U.S. PIRG Education Fund, Feb. 2020</a:t>
            </a:r>
            <a:endParaRPr lang="en-US" sz="1400" b="0" i="1" cap="none" dirty="0">
              <a:latin typeface="Franklin Gothic Book" panose="020B0503020102020204" pitchFamily="34" charset="0"/>
            </a:endParaRPr>
          </a:p>
          <a:p>
            <a:pPr marL="0" indent="0">
              <a:lnSpc>
                <a:spcPct val="100000"/>
              </a:lnSpc>
              <a:buFont typeface="Arial" charset="0"/>
              <a:buNone/>
            </a:pPr>
            <a:r>
              <a:rPr lang="en-US" sz="1400" b="0" i="1" cap="none" dirty="0">
                <a:latin typeface="Franklin Gothic Book" panose="020B0503020102020204" pitchFamily="34" charset="0"/>
              </a:rPr>
              <a:t> </a:t>
            </a:r>
          </a:p>
          <a:p>
            <a:pPr marL="0" indent="0" algn="ctr">
              <a:lnSpc>
                <a:spcPct val="100000"/>
              </a:lnSpc>
              <a:buFont typeface="Arial" charset="0"/>
              <a:buNone/>
            </a:pPr>
            <a:endParaRPr lang="en-US" sz="2000" dirty="0"/>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72F932A2-2160-634B-981A-7E2266200B10}"/>
                  </a:ext>
                </a:extLst>
              </p14:cNvPr>
              <p14:cNvContentPartPr/>
              <p14:nvPr/>
            </p14:nvContentPartPr>
            <p14:xfrm>
              <a:off x="8484999" y="4488160"/>
              <a:ext cx="2457360" cy="1403280"/>
            </p14:xfrm>
          </p:contentPart>
        </mc:Choice>
        <mc:Fallback xmlns="">
          <p:pic>
            <p:nvPicPr>
              <p:cNvPr id="7" name="Ink 6">
                <a:extLst>
                  <a:ext uri="{FF2B5EF4-FFF2-40B4-BE49-F238E27FC236}">
                    <a16:creationId xmlns:a16="http://schemas.microsoft.com/office/drawing/2014/main" id="{72F932A2-2160-634B-981A-7E2266200B10}"/>
                  </a:ext>
                </a:extLst>
              </p:cNvPr>
              <p:cNvPicPr/>
              <p:nvPr/>
            </p:nvPicPr>
            <p:blipFill>
              <a:blip r:embed="rId5"/>
              <a:stretch>
                <a:fillRect/>
              </a:stretch>
            </p:blipFill>
            <p:spPr>
              <a:xfrm>
                <a:off x="8430999" y="4380160"/>
                <a:ext cx="2565000" cy="1618920"/>
              </a:xfrm>
              <a:prstGeom prst="rect">
                <a:avLst/>
              </a:prstGeom>
            </p:spPr>
          </p:pic>
        </mc:Fallback>
      </mc:AlternateContent>
      <p:pic>
        <p:nvPicPr>
          <p:cNvPr id="4" name="Picture 3" descr="Graphical user interface, text, application, email&#10;&#10;Description automatically generated">
            <a:extLst>
              <a:ext uri="{FF2B5EF4-FFF2-40B4-BE49-F238E27FC236}">
                <a16:creationId xmlns:a16="http://schemas.microsoft.com/office/drawing/2014/main" id="{AE5AE07F-F241-C745-8B1E-69FED8C6901E}"/>
              </a:ext>
            </a:extLst>
          </p:cNvPr>
          <p:cNvPicPr>
            <a:picLocks noChangeAspect="1"/>
          </p:cNvPicPr>
          <p:nvPr/>
        </p:nvPicPr>
        <p:blipFill>
          <a:blip r:embed="rId6"/>
          <a:stretch>
            <a:fillRect/>
          </a:stretch>
        </p:blipFill>
        <p:spPr>
          <a:xfrm>
            <a:off x="8178639" y="806402"/>
            <a:ext cx="2763720" cy="5569527"/>
          </a:xfrm>
          <a:prstGeom prst="rect">
            <a:avLst/>
          </a:prstGeom>
          <a:effectLst>
            <a:outerShdw blurRad="215900" dist="50800" dir="5400000" sx="105000" sy="105000" algn="ctr" rotWithShape="0">
              <a:srgbClr val="000000">
                <a:alpha val="41000"/>
              </a:srgbClr>
            </a:outerShdw>
          </a:effectLst>
        </p:spPr>
      </p:pic>
    </p:spTree>
    <p:extLst>
      <p:ext uri="{BB962C8B-B14F-4D97-AF65-F5344CB8AC3E}">
        <p14:creationId xmlns:p14="http://schemas.microsoft.com/office/powerpoint/2010/main" val="960182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95617D75-F6FB-9B4B-951B-35D2DD9275D8}"/>
              </a:ext>
            </a:extLst>
          </p:cNvPr>
          <p:cNvPicPr>
            <a:picLocks noChangeAspect="1"/>
          </p:cNvPicPr>
          <p:nvPr/>
        </p:nvPicPr>
        <p:blipFill>
          <a:blip r:embed="rId3"/>
          <a:stretch>
            <a:fillRect/>
          </a:stretch>
        </p:blipFill>
        <p:spPr>
          <a:xfrm>
            <a:off x="0" y="40640"/>
            <a:ext cx="12192000" cy="6776720"/>
          </a:xfrm>
          <a:prstGeom prst="rect">
            <a:avLst/>
          </a:prstGeom>
        </p:spPr>
      </p:pic>
      <p:sp>
        <p:nvSpPr>
          <p:cNvPr id="4" name="TextBox 3">
            <a:extLst>
              <a:ext uri="{FF2B5EF4-FFF2-40B4-BE49-F238E27FC236}">
                <a16:creationId xmlns:a16="http://schemas.microsoft.com/office/drawing/2014/main" id="{24CFD9B7-01DE-E541-B7E8-C72820540B86}"/>
              </a:ext>
            </a:extLst>
          </p:cNvPr>
          <p:cNvSpPr txBox="1"/>
          <p:nvPr/>
        </p:nvSpPr>
        <p:spPr>
          <a:xfrm>
            <a:off x="6223000" y="7124700"/>
            <a:ext cx="4178300" cy="369332"/>
          </a:xfrm>
          <a:prstGeom prst="rect">
            <a:avLst/>
          </a:prstGeom>
          <a:noFill/>
        </p:spPr>
        <p:txBody>
          <a:bodyPr wrap="square" rtlCol="0">
            <a:spAutoFit/>
          </a:bodyPr>
          <a:lstStyle/>
          <a:p>
            <a:pPr lvl="1"/>
            <a:r>
              <a:rPr lang="en-US" i="1" dirty="0">
                <a:solidFill>
                  <a:schemeClr val="bg1">
                    <a:lumMod val="50000"/>
                    <a:lumOff val="50000"/>
                  </a:schemeClr>
                </a:solidFill>
              </a:rPr>
              <a:t>Photo by Jason Dent on </a:t>
            </a:r>
            <a:r>
              <a:rPr lang="en-US" i="1" dirty="0" err="1">
                <a:solidFill>
                  <a:schemeClr val="bg1">
                    <a:lumMod val="50000"/>
                    <a:lumOff val="50000"/>
                  </a:schemeClr>
                </a:solidFill>
              </a:rPr>
              <a:t>Unsplash</a:t>
            </a:r>
            <a:endParaRPr lang="en-US" i="1" dirty="0">
              <a:solidFill>
                <a:schemeClr val="bg1">
                  <a:lumMod val="50000"/>
                  <a:lumOff val="50000"/>
                </a:schemeClr>
              </a:solidFill>
            </a:endParaRPr>
          </a:p>
        </p:txBody>
      </p:sp>
    </p:spTree>
    <p:extLst>
      <p:ext uri="{BB962C8B-B14F-4D97-AF65-F5344CB8AC3E}">
        <p14:creationId xmlns:p14="http://schemas.microsoft.com/office/powerpoint/2010/main" val="84095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00005" y="2501554"/>
            <a:ext cx="4713502" cy="1009808"/>
          </a:xfrm>
        </p:spPr>
        <p:txBody>
          <a:bodyPr>
            <a:normAutofit/>
          </a:bodyPr>
          <a:lstStyle/>
          <a:p>
            <a:pPr algn="l"/>
            <a:r>
              <a:rPr lang="en-US" b="0" u="none" dirty="0">
                <a:latin typeface="Franklin Gothic Book" panose="020B0503020102020204" pitchFamily="34" charset="0"/>
              </a:rPr>
              <a:t>What do they collect and analyze?</a:t>
            </a:r>
          </a:p>
        </p:txBody>
      </p:sp>
      <p:sp>
        <p:nvSpPr>
          <p:cNvPr id="3" name="Text Placeholder 2"/>
          <p:cNvSpPr>
            <a:spLocks noGrp="1"/>
          </p:cNvSpPr>
          <p:nvPr>
            <p:ph type="body" sz="quarter" idx="11"/>
          </p:nvPr>
        </p:nvSpPr>
        <p:spPr>
          <a:xfrm>
            <a:off x="5812736" y="671353"/>
            <a:ext cx="5091954" cy="5793615"/>
          </a:xfrm>
        </p:spPr>
        <p:txBody>
          <a:bodyPr>
            <a:noAutofit/>
          </a:bodyPr>
          <a:lstStyle/>
          <a:p>
            <a:r>
              <a:rPr lang="en-US" dirty="0">
                <a:solidFill>
                  <a:schemeClr val="bg1"/>
                </a:solidFill>
                <a:latin typeface="Franklin Gothic Book" panose="020B0503020102020204" pitchFamily="34" charset="0"/>
              </a:rPr>
              <a:t>Personally identifiable information (PII) – contributed by user or collected from the institution</a:t>
            </a:r>
          </a:p>
          <a:p>
            <a:r>
              <a:rPr lang="en-US" dirty="0">
                <a:solidFill>
                  <a:schemeClr val="bg1"/>
                </a:solidFill>
                <a:latin typeface="Franklin Gothic Book" panose="020B0503020102020204" pitchFamily="34" charset="0"/>
              </a:rPr>
              <a:t>Technical information – usually through cookies</a:t>
            </a:r>
          </a:p>
          <a:p>
            <a:r>
              <a:rPr lang="en-US" dirty="0">
                <a:solidFill>
                  <a:schemeClr val="bg1"/>
                </a:solidFill>
                <a:latin typeface="Franklin Gothic Book" panose="020B0503020102020204" pitchFamily="34" charset="0"/>
              </a:rPr>
              <a:t>Transactional information – generated through use of the website and the product, can include notes, comments, highlights, study guides, etc.  </a:t>
            </a:r>
          </a:p>
          <a:p>
            <a:r>
              <a:rPr lang="en-US" dirty="0">
                <a:solidFill>
                  <a:schemeClr val="bg1"/>
                </a:solidFill>
                <a:latin typeface="Franklin Gothic Book" panose="020B0503020102020204" pitchFamily="34" charset="0"/>
              </a:rPr>
              <a:t>Various kinds of info from the school; 3</a:t>
            </a:r>
            <a:r>
              <a:rPr lang="en-US" baseline="30000" dirty="0">
                <a:solidFill>
                  <a:schemeClr val="bg1"/>
                </a:solidFill>
                <a:latin typeface="Franklin Gothic Book" panose="020B0503020102020204" pitchFamily="34" charset="0"/>
              </a:rPr>
              <a:t>rd</a:t>
            </a:r>
            <a:r>
              <a:rPr lang="en-US" dirty="0">
                <a:solidFill>
                  <a:schemeClr val="bg1"/>
                </a:solidFill>
                <a:latin typeface="Franklin Gothic Book" panose="020B0503020102020204" pitchFamily="34" charset="0"/>
              </a:rPr>
              <a:t> party providers; social media</a:t>
            </a:r>
          </a:p>
        </p:txBody>
      </p:sp>
    </p:spTree>
    <p:extLst>
      <p:ext uri="{BB962C8B-B14F-4D97-AF65-F5344CB8AC3E}">
        <p14:creationId xmlns:p14="http://schemas.microsoft.com/office/powerpoint/2010/main" val="6921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4325" y="3076908"/>
            <a:ext cx="4249589" cy="704184"/>
          </a:xfrm>
        </p:spPr>
        <p:txBody>
          <a:bodyPr/>
          <a:lstStyle/>
          <a:p>
            <a:r>
              <a:rPr lang="en-US" b="0" u="none" dirty="0">
                <a:solidFill>
                  <a:schemeClr val="bg1"/>
                </a:solidFill>
                <a:latin typeface="Franklin Gothic Book" panose="020B0503020102020204" pitchFamily="34" charset="0"/>
              </a:rPr>
              <a:t>For what purposes? </a:t>
            </a:r>
          </a:p>
        </p:txBody>
      </p:sp>
      <p:sp>
        <p:nvSpPr>
          <p:cNvPr id="3" name="Text Placeholder 2"/>
          <p:cNvSpPr>
            <a:spLocks noGrp="1"/>
          </p:cNvSpPr>
          <p:nvPr>
            <p:ph type="body" sz="quarter" idx="11"/>
          </p:nvPr>
        </p:nvSpPr>
        <p:spPr>
          <a:xfrm>
            <a:off x="5741234" y="1214798"/>
            <a:ext cx="5936104" cy="5156022"/>
          </a:xfrm>
        </p:spPr>
        <p:txBody>
          <a:bodyPr>
            <a:normAutofit lnSpcReduction="10000"/>
          </a:bodyPr>
          <a:lstStyle/>
          <a:p>
            <a:r>
              <a:rPr lang="en-US" dirty="0">
                <a:solidFill>
                  <a:schemeClr val="bg1"/>
                </a:solidFill>
                <a:latin typeface="Franklin Gothic Book" panose="020B0503020102020204" pitchFamily="34" charset="0"/>
              </a:rPr>
              <a:t>Account administration</a:t>
            </a:r>
          </a:p>
          <a:p>
            <a:r>
              <a:rPr lang="en-US" dirty="0">
                <a:solidFill>
                  <a:schemeClr val="bg1"/>
                </a:solidFill>
                <a:latin typeface="Franklin Gothic Book" panose="020B0503020102020204" pitchFamily="34" charset="0"/>
              </a:rPr>
              <a:t>Developing and customizing content and services</a:t>
            </a:r>
          </a:p>
          <a:p>
            <a:r>
              <a:rPr lang="en-US" dirty="0">
                <a:solidFill>
                  <a:schemeClr val="bg1"/>
                </a:solidFill>
                <a:latin typeface="Franklin Gothic Book" panose="020B0503020102020204" pitchFamily="34" charset="0"/>
              </a:rPr>
              <a:t>Promotion and advertising (in some cases, directed to students)</a:t>
            </a:r>
          </a:p>
          <a:p>
            <a:r>
              <a:rPr lang="en-US" dirty="0">
                <a:solidFill>
                  <a:schemeClr val="bg1"/>
                </a:solidFill>
                <a:latin typeface="Franklin Gothic Book" panose="020B0503020102020204" pitchFamily="34" charset="0"/>
              </a:rPr>
              <a:t>Depending on the institution and license, learning analytics</a:t>
            </a:r>
          </a:p>
          <a:p>
            <a:r>
              <a:rPr lang="en-US" dirty="0">
                <a:solidFill>
                  <a:schemeClr val="bg1"/>
                </a:solidFill>
                <a:latin typeface="Franklin Gothic Book" panose="020B0503020102020204" pitchFamily="34" charset="0"/>
              </a:rPr>
              <a:t>Fraud prevention</a:t>
            </a:r>
          </a:p>
          <a:p>
            <a:r>
              <a:rPr lang="en-US" dirty="0">
                <a:solidFill>
                  <a:schemeClr val="bg1"/>
                </a:solidFill>
                <a:latin typeface="Franklin Gothic Book" panose="020B0503020102020204" pitchFamily="34" charset="0"/>
              </a:rPr>
              <a:t>“As otherwise reasonable and appropriate to the legitimate business needs of [the company] related to the Products."</a:t>
            </a:r>
          </a:p>
          <a:p>
            <a:pPr marL="0" indent="0">
              <a:buNone/>
            </a:pPr>
            <a:endParaRPr lang="en-US" dirty="0">
              <a:solidFill>
                <a:schemeClr val="bg1"/>
              </a:solidFill>
              <a:latin typeface="Franklin Gothic Book" panose="020B0503020102020204" pitchFamily="34" charset="0"/>
            </a:endParaRPr>
          </a:p>
          <a:p>
            <a:endParaRPr lang="en-US" dirty="0">
              <a:solidFill>
                <a:schemeClr val="bg1"/>
              </a:solidFill>
              <a:latin typeface="Franklin Gothic Book" panose="020B0503020102020204" pitchFamily="34" charset="0"/>
            </a:endParaRPr>
          </a:p>
        </p:txBody>
      </p:sp>
      <p:sp>
        <p:nvSpPr>
          <p:cNvPr id="4" name="TextBox 3">
            <a:extLst>
              <a:ext uri="{FF2B5EF4-FFF2-40B4-BE49-F238E27FC236}">
                <a16:creationId xmlns:a16="http://schemas.microsoft.com/office/drawing/2014/main" id="{06CDF76F-30B7-3443-8CE0-D45263EEFDC2}"/>
              </a:ext>
            </a:extLst>
          </p:cNvPr>
          <p:cNvSpPr txBox="1"/>
          <p:nvPr/>
        </p:nvSpPr>
        <p:spPr>
          <a:xfrm>
            <a:off x="10143241" y="4364610"/>
            <a:ext cx="184731" cy="369332"/>
          </a:xfrm>
          <a:prstGeom prst="rect">
            <a:avLst/>
          </a:prstGeom>
          <a:noFill/>
        </p:spPr>
        <p:txBody>
          <a:bodyPr wrap="none" rtlCol="0">
            <a:spAutoFit/>
          </a:bodyPr>
          <a:lstStyle/>
          <a:p>
            <a:endParaRPr lang="en-US" dirty="0">
              <a:solidFill>
                <a:schemeClr val="bg1"/>
              </a:solidFill>
            </a:endParaRPr>
          </a:p>
        </p:txBody>
      </p:sp>
    </p:spTree>
    <p:extLst>
      <p:ext uri="{BB962C8B-B14F-4D97-AF65-F5344CB8AC3E}">
        <p14:creationId xmlns:p14="http://schemas.microsoft.com/office/powerpoint/2010/main" val="68627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7133" y="2680400"/>
            <a:ext cx="4879327" cy="1497200"/>
          </a:xfrm>
        </p:spPr>
        <p:txBody>
          <a:bodyPr>
            <a:normAutofit/>
          </a:bodyPr>
          <a:lstStyle/>
          <a:p>
            <a:pPr algn="l"/>
            <a:r>
              <a:rPr lang="en-US" b="0" u="none" dirty="0">
                <a:latin typeface="Franklin Gothic Book" panose="020B0503020102020204" pitchFamily="34" charset="0"/>
              </a:rPr>
              <a:t>With whom do they share it</a:t>
            </a:r>
          </a:p>
        </p:txBody>
      </p:sp>
      <p:sp>
        <p:nvSpPr>
          <p:cNvPr id="3" name="Text Placeholder 2"/>
          <p:cNvSpPr>
            <a:spLocks noGrp="1"/>
          </p:cNvSpPr>
          <p:nvPr>
            <p:ph type="body" sz="quarter" idx="11"/>
          </p:nvPr>
        </p:nvSpPr>
        <p:spPr>
          <a:xfrm>
            <a:off x="5396460" y="613834"/>
            <a:ext cx="5267422" cy="5465690"/>
          </a:xfrm>
        </p:spPr>
        <p:txBody>
          <a:bodyPr>
            <a:normAutofit/>
          </a:bodyPr>
          <a:lstStyle/>
          <a:p>
            <a:r>
              <a:rPr lang="en-US" dirty="0">
                <a:solidFill>
                  <a:schemeClr val="bg1"/>
                </a:solidFill>
                <a:latin typeface="Franklin Gothic Book" panose="020B0503020102020204" pitchFamily="34" charset="0"/>
              </a:rPr>
              <a:t>The licensing institution (in the case of an institutional or IA license)</a:t>
            </a:r>
          </a:p>
          <a:p>
            <a:r>
              <a:rPr lang="en-US" dirty="0">
                <a:solidFill>
                  <a:schemeClr val="bg1"/>
                </a:solidFill>
                <a:latin typeface="Franklin Gothic Book" panose="020B0503020102020204" pitchFamily="34" charset="0"/>
              </a:rPr>
              <a:t>“Trusted parties or affiliates”</a:t>
            </a:r>
          </a:p>
          <a:p>
            <a:r>
              <a:rPr lang="en-US" dirty="0">
                <a:solidFill>
                  <a:schemeClr val="bg1"/>
                </a:solidFill>
                <a:latin typeface="Franklin Gothic Book" panose="020B0503020102020204" pitchFamily="34" charset="0"/>
              </a:rPr>
              <a:t>The government, in response to a court order </a:t>
            </a:r>
          </a:p>
          <a:p>
            <a:r>
              <a:rPr lang="en-US" dirty="0">
                <a:solidFill>
                  <a:schemeClr val="bg1"/>
                </a:solidFill>
                <a:latin typeface="Franklin Gothic Book" panose="020B0503020102020204" pitchFamily="34" charset="0"/>
              </a:rPr>
              <a:t>With various entities, to prevent fraud</a:t>
            </a:r>
          </a:p>
          <a:p>
            <a:r>
              <a:rPr lang="en-US" dirty="0">
                <a:solidFill>
                  <a:schemeClr val="bg1"/>
                </a:solidFill>
                <a:latin typeface="Franklin Gothic Book" panose="020B0503020102020204" pitchFamily="34" charset="0"/>
              </a:rPr>
              <a:t>With new owners/affiliates, in the event of a company sale</a:t>
            </a:r>
          </a:p>
          <a:p>
            <a:r>
              <a:rPr lang="en-US" dirty="0">
                <a:solidFill>
                  <a:schemeClr val="bg1"/>
                </a:solidFill>
                <a:latin typeface="Franklin Gothic Book" panose="020B0503020102020204" pitchFamily="34" charset="0"/>
              </a:rPr>
              <a:t>In some cases, with 3</a:t>
            </a:r>
            <a:r>
              <a:rPr lang="en-US" baseline="30000" dirty="0">
                <a:solidFill>
                  <a:schemeClr val="bg1"/>
                </a:solidFill>
                <a:latin typeface="Franklin Gothic Book" panose="020B0503020102020204" pitchFamily="34" charset="0"/>
              </a:rPr>
              <a:t>rd</a:t>
            </a:r>
            <a:r>
              <a:rPr lang="en-US" dirty="0">
                <a:solidFill>
                  <a:schemeClr val="bg1"/>
                </a:solidFill>
                <a:latin typeface="Franklin Gothic Book" panose="020B0503020102020204" pitchFamily="34" charset="0"/>
              </a:rPr>
              <a:t> parties, for marketing</a:t>
            </a:r>
          </a:p>
          <a:p>
            <a:endParaRPr lang="en-US" sz="240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292701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3867</TotalTime>
  <Words>2810</Words>
  <Application>Microsoft Macintosh PowerPoint</Application>
  <PresentationFormat>Widescreen</PresentationFormat>
  <Paragraphs>192</Paragraphs>
  <Slides>24</Slides>
  <Notes>24</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Franklin Gothic Book</vt:lpstr>
      <vt:lpstr>ITC Franklin Gothic Std Book</vt:lpstr>
      <vt:lpstr>ITC Franklin Gothic Std Heavy</vt:lpstr>
      <vt:lpstr>Office Theme</vt:lpstr>
      <vt:lpstr>Privacy and Surveillance in Digital Courseware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Privacy and Surveillance in Digital Courseware</dc:title>
  <dc:creator>Thomas, Judith E (jet3h)</dc:creator>
  <cp:lastModifiedBy>Thomas, Judith E (jet3h)</cp:lastModifiedBy>
  <cp:revision>1</cp:revision>
  <cp:lastPrinted>2020-11-12T13:03:53Z</cp:lastPrinted>
  <dcterms:created xsi:type="dcterms:W3CDTF">2020-11-09T20:04:39Z</dcterms:created>
  <dcterms:modified xsi:type="dcterms:W3CDTF">2021-11-04T17:21:24Z</dcterms:modified>
</cp:coreProperties>
</file>