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409" r:id="rId3"/>
    <p:sldId id="410" r:id="rId4"/>
    <p:sldId id="257" r:id="rId5"/>
    <p:sldId id="259" r:id="rId6"/>
    <p:sldId id="272" r:id="rId7"/>
    <p:sldId id="412" r:id="rId8"/>
    <p:sldId id="273" r:id="rId9"/>
    <p:sldId id="274" r:id="rId10"/>
    <p:sldId id="402" r:id="rId11"/>
    <p:sldId id="403" r:id="rId12"/>
    <p:sldId id="275" r:id="rId13"/>
    <p:sldId id="276" r:id="rId14"/>
    <p:sldId id="292" r:id="rId15"/>
    <p:sldId id="279" r:id="rId16"/>
    <p:sldId id="280" r:id="rId17"/>
    <p:sldId id="411" r:id="rId18"/>
    <p:sldId id="294" r:id="rId19"/>
    <p:sldId id="285" r:id="rId20"/>
    <p:sldId id="286" r:id="rId21"/>
    <p:sldId id="289" r:id="rId22"/>
    <p:sldId id="287" r:id="rId23"/>
    <p:sldId id="288" r:id="rId24"/>
    <p:sldId id="281" r:id="rId25"/>
    <p:sldId id="282" r:id="rId26"/>
    <p:sldId id="283" r:id="rId27"/>
    <p:sldId id="284" r:id="rId28"/>
    <p:sldId id="290" r:id="rId29"/>
    <p:sldId id="278" r:id="rId30"/>
    <p:sldId id="291" r:id="rId31"/>
    <p:sldId id="40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1" roundtripDataSignature="AMtx7mg4Yg1pp9MUwqBNTNJt4/9gJsqR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ra Mahoney" initials="KM" lastIdx="2" clrIdx="0">
    <p:extLst>
      <p:ext uri="{19B8F6BF-5375-455C-9EA6-DF929625EA0E}">
        <p15:presenceInfo xmlns:p15="http://schemas.microsoft.com/office/powerpoint/2012/main" userId="7e538f1d87ec24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D0"/>
    <a:srgbClr val="0066FF"/>
    <a:srgbClr val="EBEBFF"/>
    <a:srgbClr val="DDDDFF"/>
    <a:srgbClr val="000036"/>
    <a:srgbClr val="007400"/>
    <a:srgbClr val="E57200"/>
    <a:srgbClr val="EA8B00"/>
    <a:srgbClr val="FF9900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00FF8-13D8-4BEB-9904-51DF042774E7}" v="12" dt="2022-08-03T19:40:40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810" autoAdjust="0"/>
  </p:normalViewPr>
  <p:slideViewPr>
    <p:cSldViewPr snapToGrid="0">
      <p:cViewPr varScale="1">
        <p:scale>
          <a:sx n="142" d="100"/>
          <a:sy n="142" d="100"/>
        </p:scale>
        <p:origin x="13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5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4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T Dinsmore" userId="zvQedKu+hbJKxrHnUbh8wM5Js1YuSz2JHYvPvDQ3lmg=" providerId="None" clId="Web-{51800FF8-13D8-4BEB-9904-51DF042774E7}"/>
    <pc:docChg chg="modSld">
      <pc:chgData name="Brooke T Dinsmore" userId="zvQedKu+hbJKxrHnUbh8wM5Js1YuSz2JHYvPvDQ3lmg=" providerId="None" clId="Web-{51800FF8-13D8-4BEB-9904-51DF042774E7}" dt="2022-08-03T19:40:40.614" v="9"/>
      <pc:docMkLst>
        <pc:docMk/>
      </pc:docMkLst>
      <pc:sldChg chg="addSp modSp">
        <pc:chgData name="Brooke T Dinsmore" userId="zvQedKu+hbJKxrHnUbh8wM5Js1YuSz2JHYvPvDQ3lmg=" providerId="None" clId="Web-{51800FF8-13D8-4BEB-9904-51DF042774E7}" dt="2022-08-03T19:40:40.614" v="9"/>
        <pc:sldMkLst>
          <pc:docMk/>
          <pc:sldMk cId="0" sldId="256"/>
        </pc:sldMkLst>
        <pc:spChg chg="add mod">
          <ac:chgData name="Brooke T Dinsmore" userId="zvQedKu+hbJKxrHnUbh8wM5Js1YuSz2JHYvPvDQ3lmg=" providerId="None" clId="Web-{51800FF8-13D8-4BEB-9904-51DF042774E7}" dt="2022-08-03T19:40:40.614" v="9"/>
          <ac:spMkLst>
            <pc:docMk/>
            <pc:sldMk cId="0" sldId="256"/>
            <ac:spMk id="2" creationId="{A96C98D4-BC8F-803D-617E-20E1224E7E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96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857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661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2868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956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296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80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407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569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64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402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602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0809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341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6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4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318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797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750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27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attached this image of a MS2 so that we can play with it</a:t>
            </a:r>
            <a:r>
              <a:rPr lang="en-US" baseline="0" dirty="0"/>
              <a:t> during the presentation</a:t>
            </a:r>
            <a:endParaRPr dirty="0"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73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232D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1" name="Google Shape;11;p17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 b="1" i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b="0" i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33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/>
          <p:nvPr/>
        </p:nvSpPr>
        <p:spPr>
          <a:xfrm>
            <a:off x="0" y="-53426"/>
            <a:ext cx="9153428" cy="2600858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993" y="3035431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3"/>
          <p:cNvSpPr txBox="1">
            <a:spLocks noGrp="1"/>
          </p:cNvSpPr>
          <p:nvPr>
            <p:ph type="title"/>
          </p:nvPr>
        </p:nvSpPr>
        <p:spPr>
          <a:xfrm>
            <a:off x="159710" y="639639"/>
            <a:ext cx="8886989" cy="99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1" i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1"/>
          </p:nvPr>
        </p:nvSpPr>
        <p:spPr>
          <a:xfrm>
            <a:off x="159874" y="1808794"/>
            <a:ext cx="8886825" cy="68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2"/>
          </p:nvPr>
        </p:nvSpPr>
        <p:spPr>
          <a:xfrm>
            <a:off x="4046018" y="3449514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E46E2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body" idx="3"/>
          </p:nvPr>
        </p:nvSpPr>
        <p:spPr>
          <a:xfrm>
            <a:off x="3450212" y="3834186"/>
            <a:ext cx="5449313" cy="80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rgbClr val="E46E2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/>
          <p:nvPr/>
        </p:nvSpPr>
        <p:spPr>
          <a:xfrm>
            <a:off x="0" y="2524715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34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4"/>
          <p:cNvSpPr/>
          <p:nvPr/>
        </p:nvSpPr>
        <p:spPr>
          <a:xfrm>
            <a:off x="0" y="-53426"/>
            <a:ext cx="9153428" cy="2600858"/>
          </a:xfrm>
          <a:prstGeom prst="rect">
            <a:avLst/>
          </a:prstGeom>
          <a:solidFill>
            <a:srgbClr val="E46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993" y="3035431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4"/>
          <p:cNvSpPr txBox="1">
            <a:spLocks noGrp="1"/>
          </p:cNvSpPr>
          <p:nvPr>
            <p:ph type="title"/>
          </p:nvPr>
        </p:nvSpPr>
        <p:spPr>
          <a:xfrm>
            <a:off x="159710" y="639640"/>
            <a:ext cx="8886989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1"/>
          </p:nvPr>
        </p:nvSpPr>
        <p:spPr>
          <a:xfrm>
            <a:off x="159874" y="1808794"/>
            <a:ext cx="8886825" cy="68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2"/>
          </p:nvPr>
        </p:nvSpPr>
        <p:spPr>
          <a:xfrm>
            <a:off x="4046018" y="3449514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E46E2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body" idx="3"/>
          </p:nvPr>
        </p:nvSpPr>
        <p:spPr>
          <a:xfrm>
            <a:off x="3450212" y="3834186"/>
            <a:ext cx="5449313" cy="80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rgbClr val="E46E2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34"/>
          <p:cNvSpPr/>
          <p:nvPr/>
        </p:nvSpPr>
        <p:spPr>
          <a:xfrm>
            <a:off x="0" y="2524715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35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5"/>
          <p:cNvSpPr/>
          <p:nvPr/>
        </p:nvSpPr>
        <p:spPr>
          <a:xfrm>
            <a:off x="0" y="-53426"/>
            <a:ext cx="9153428" cy="2600858"/>
          </a:xfrm>
          <a:prstGeom prst="rect">
            <a:avLst/>
          </a:prstGeom>
          <a:solidFill>
            <a:srgbClr val="E46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993" y="3035431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5"/>
          <p:cNvSpPr txBox="1">
            <a:spLocks noGrp="1"/>
          </p:cNvSpPr>
          <p:nvPr>
            <p:ph type="title"/>
          </p:nvPr>
        </p:nvSpPr>
        <p:spPr>
          <a:xfrm>
            <a:off x="159710" y="639640"/>
            <a:ext cx="8886989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body" idx="1"/>
          </p:nvPr>
        </p:nvSpPr>
        <p:spPr>
          <a:xfrm>
            <a:off x="159874" y="1808794"/>
            <a:ext cx="8886825" cy="68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body" idx="2"/>
          </p:nvPr>
        </p:nvSpPr>
        <p:spPr>
          <a:xfrm>
            <a:off x="4046018" y="3449514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212D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body" idx="3"/>
          </p:nvPr>
        </p:nvSpPr>
        <p:spPr>
          <a:xfrm>
            <a:off x="3450212" y="3834186"/>
            <a:ext cx="5449313" cy="80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rgbClr val="212D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/>
          <p:nvPr/>
        </p:nvSpPr>
        <p:spPr>
          <a:xfrm>
            <a:off x="0" y="2524715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36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6"/>
          <p:cNvSpPr/>
          <p:nvPr/>
        </p:nvSpPr>
        <p:spPr>
          <a:xfrm>
            <a:off x="0" y="-53426"/>
            <a:ext cx="9153428" cy="2600858"/>
          </a:xfrm>
          <a:prstGeom prst="rect">
            <a:avLst/>
          </a:prstGeom>
          <a:solidFill>
            <a:srgbClr val="E46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993" y="3035431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6"/>
          <p:cNvSpPr txBox="1">
            <a:spLocks noGrp="1"/>
          </p:cNvSpPr>
          <p:nvPr>
            <p:ph type="title"/>
          </p:nvPr>
        </p:nvSpPr>
        <p:spPr>
          <a:xfrm>
            <a:off x="159710" y="639639"/>
            <a:ext cx="8886989" cy="99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1" i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body" idx="1"/>
          </p:nvPr>
        </p:nvSpPr>
        <p:spPr>
          <a:xfrm>
            <a:off x="159874" y="1808794"/>
            <a:ext cx="8886825" cy="68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body" idx="2"/>
          </p:nvPr>
        </p:nvSpPr>
        <p:spPr>
          <a:xfrm>
            <a:off x="4046018" y="3449514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212D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3"/>
          </p:nvPr>
        </p:nvSpPr>
        <p:spPr>
          <a:xfrm>
            <a:off x="3450212" y="3834186"/>
            <a:ext cx="5449313" cy="80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rgbClr val="212D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/>
          <p:nvPr/>
        </p:nvSpPr>
        <p:spPr>
          <a:xfrm>
            <a:off x="0" y="2524715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37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rgbClr val="E46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7"/>
          <p:cNvSpPr/>
          <p:nvPr/>
        </p:nvSpPr>
        <p:spPr>
          <a:xfrm>
            <a:off x="0" y="-53426"/>
            <a:ext cx="9153428" cy="2600858"/>
          </a:xfrm>
          <a:prstGeom prst="rect">
            <a:avLst/>
          </a:prstGeom>
          <a:solidFill>
            <a:srgbClr val="E46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993" y="3035431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7"/>
          <p:cNvSpPr txBox="1">
            <a:spLocks noGrp="1"/>
          </p:cNvSpPr>
          <p:nvPr>
            <p:ph type="title"/>
          </p:nvPr>
        </p:nvSpPr>
        <p:spPr>
          <a:xfrm>
            <a:off x="159710" y="639640"/>
            <a:ext cx="8886989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1"/>
          </p:nvPr>
        </p:nvSpPr>
        <p:spPr>
          <a:xfrm>
            <a:off x="159874" y="1808794"/>
            <a:ext cx="8886825" cy="68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2"/>
          </p:nvPr>
        </p:nvSpPr>
        <p:spPr>
          <a:xfrm>
            <a:off x="4046018" y="3449514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body" idx="3"/>
          </p:nvPr>
        </p:nvSpPr>
        <p:spPr>
          <a:xfrm>
            <a:off x="3450212" y="3834186"/>
            <a:ext cx="5449313" cy="80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37"/>
          <p:cNvSpPr/>
          <p:nvPr/>
        </p:nvSpPr>
        <p:spPr>
          <a:xfrm>
            <a:off x="0" y="2524715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38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rgbClr val="E46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8"/>
          <p:cNvSpPr/>
          <p:nvPr/>
        </p:nvSpPr>
        <p:spPr>
          <a:xfrm>
            <a:off x="0" y="-53426"/>
            <a:ext cx="9153428" cy="2919174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993" y="3035431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159710" y="673092"/>
            <a:ext cx="8886989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159874" y="1808794"/>
            <a:ext cx="8886825" cy="71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2"/>
          </p:nvPr>
        </p:nvSpPr>
        <p:spPr>
          <a:xfrm>
            <a:off x="4046018" y="3449514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3"/>
          </p:nvPr>
        </p:nvSpPr>
        <p:spPr>
          <a:xfrm>
            <a:off x="3450212" y="3834186"/>
            <a:ext cx="5449313" cy="80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/>
          <p:nvPr/>
        </p:nvSpPr>
        <p:spPr>
          <a:xfrm>
            <a:off x="0" y="2524715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39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rgbClr val="E46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9"/>
          <p:cNvSpPr/>
          <p:nvPr/>
        </p:nvSpPr>
        <p:spPr>
          <a:xfrm>
            <a:off x="0" y="-53426"/>
            <a:ext cx="9153428" cy="2919174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66" name="Google Shape;16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993" y="3035431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9"/>
          <p:cNvSpPr txBox="1">
            <a:spLocks noGrp="1"/>
          </p:cNvSpPr>
          <p:nvPr>
            <p:ph type="title"/>
          </p:nvPr>
        </p:nvSpPr>
        <p:spPr>
          <a:xfrm>
            <a:off x="159710" y="673091"/>
            <a:ext cx="8886989" cy="96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1" i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body" idx="1"/>
          </p:nvPr>
        </p:nvSpPr>
        <p:spPr>
          <a:xfrm>
            <a:off x="159874" y="1808794"/>
            <a:ext cx="8886825" cy="71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2"/>
          </p:nvPr>
        </p:nvSpPr>
        <p:spPr>
          <a:xfrm>
            <a:off x="4046018" y="3449514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3"/>
          </p:nvPr>
        </p:nvSpPr>
        <p:spPr>
          <a:xfrm>
            <a:off x="3450212" y="3834186"/>
            <a:ext cx="5449313" cy="80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39"/>
          <p:cNvSpPr/>
          <p:nvPr/>
        </p:nvSpPr>
        <p:spPr>
          <a:xfrm>
            <a:off x="0" y="2524715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40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0"/>
          <p:cNvSpPr/>
          <p:nvPr/>
        </p:nvSpPr>
        <p:spPr>
          <a:xfrm>
            <a:off x="0" y="-53426"/>
            <a:ext cx="9153428" cy="26008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8010" y="2547432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0"/>
          <p:cNvSpPr txBox="1">
            <a:spLocks noGrp="1"/>
          </p:cNvSpPr>
          <p:nvPr>
            <p:ph type="title"/>
          </p:nvPr>
        </p:nvSpPr>
        <p:spPr>
          <a:xfrm>
            <a:off x="159710" y="242284"/>
            <a:ext cx="8886989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rgbClr val="E46E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body" idx="1"/>
          </p:nvPr>
        </p:nvSpPr>
        <p:spPr>
          <a:xfrm>
            <a:off x="133301" y="1275721"/>
            <a:ext cx="8886825" cy="68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rgbClr val="212D4A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body" idx="2"/>
          </p:nvPr>
        </p:nvSpPr>
        <p:spPr>
          <a:xfrm>
            <a:off x="4046018" y="2818425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212D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40"/>
          <p:cNvSpPr txBox="1">
            <a:spLocks noGrp="1"/>
          </p:cNvSpPr>
          <p:nvPr>
            <p:ph type="body" idx="3"/>
          </p:nvPr>
        </p:nvSpPr>
        <p:spPr>
          <a:xfrm>
            <a:off x="3450212" y="3297642"/>
            <a:ext cx="5449313" cy="110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rgbClr val="212D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40"/>
          <p:cNvSpPr/>
          <p:nvPr/>
        </p:nvSpPr>
        <p:spPr>
          <a:xfrm>
            <a:off x="0" y="1897611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41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8010" y="2547432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1"/>
          <p:cNvSpPr txBox="1">
            <a:spLocks noGrp="1"/>
          </p:cNvSpPr>
          <p:nvPr>
            <p:ph type="title"/>
          </p:nvPr>
        </p:nvSpPr>
        <p:spPr>
          <a:xfrm>
            <a:off x="159710" y="242284"/>
            <a:ext cx="8886989" cy="97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1" i="0">
                <a:solidFill>
                  <a:srgbClr val="E46E2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1"/>
          <p:cNvSpPr txBox="1">
            <a:spLocks noGrp="1"/>
          </p:cNvSpPr>
          <p:nvPr>
            <p:ph type="body" idx="1"/>
          </p:nvPr>
        </p:nvSpPr>
        <p:spPr>
          <a:xfrm>
            <a:off x="133301" y="1275721"/>
            <a:ext cx="8886825" cy="68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b="0" i="0">
                <a:solidFill>
                  <a:srgbClr val="212D4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8" name="Google Shape;188;p41"/>
          <p:cNvSpPr txBox="1">
            <a:spLocks noGrp="1"/>
          </p:cNvSpPr>
          <p:nvPr>
            <p:ph type="body" idx="2"/>
          </p:nvPr>
        </p:nvSpPr>
        <p:spPr>
          <a:xfrm>
            <a:off x="4046018" y="2818425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212D4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body" idx="3"/>
          </p:nvPr>
        </p:nvSpPr>
        <p:spPr>
          <a:xfrm>
            <a:off x="3450212" y="3297642"/>
            <a:ext cx="5449313" cy="110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rgbClr val="212D4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0" name="Google Shape;190;p41"/>
          <p:cNvSpPr/>
          <p:nvPr/>
        </p:nvSpPr>
        <p:spPr>
          <a:xfrm>
            <a:off x="0" y="1897611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">
  <p:cSld name="1_Title and body 1 1 1 1 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42"/>
          <p:cNvCxnSpPr/>
          <p:nvPr/>
        </p:nvCxnSpPr>
        <p:spPr>
          <a:xfrm rot="10800000" flipH="1">
            <a:off x="232725" y="802150"/>
            <a:ext cx="8499000" cy="15600"/>
          </a:xfrm>
          <a:prstGeom prst="straightConnector1">
            <a:avLst/>
          </a:prstGeom>
          <a:noFill/>
          <a:ln w="38100" cap="flat" cmpd="sng">
            <a:solidFill>
              <a:srgbClr val="232D4B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93" name="Google Shape;193;p4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  <a:defRPr b="1" i="0">
                <a:solidFill>
                  <a:srgbClr val="E572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4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51246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defRPr b="0" i="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195" name="Google Shape;195;p4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">
  <p:cSld name="1_Title and body 1 1 1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8"/>
          <p:cNvCxnSpPr/>
          <p:nvPr/>
        </p:nvCxnSpPr>
        <p:spPr>
          <a:xfrm rot="10800000" flipH="1">
            <a:off x="232725" y="802150"/>
            <a:ext cx="8499000" cy="15600"/>
          </a:xfrm>
          <a:prstGeom prst="straightConnector1">
            <a:avLst/>
          </a:prstGeom>
          <a:noFill/>
          <a:ln w="38100" cap="flat" cmpd="sng">
            <a:solidFill>
              <a:srgbClr val="232D4B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  <a:defRPr>
                <a:solidFill>
                  <a:srgbClr val="E572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51246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">
  <p:cSld name="TITLE_1_2">
    <p:bg>
      <p:bgPr>
        <a:solidFill>
          <a:srgbClr val="232D4B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43"/>
          <p:cNvCxnSpPr/>
          <p:nvPr/>
        </p:nvCxnSpPr>
        <p:spPr>
          <a:xfrm rot="10800000" flipH="1">
            <a:off x="172775" y="451775"/>
            <a:ext cx="8758500" cy="26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98" name="Google Shape;198;p43"/>
          <p:cNvSpPr txBox="1">
            <a:spLocks noGrp="1"/>
          </p:cNvSpPr>
          <p:nvPr>
            <p:ph type="ctrTitle"/>
          </p:nvPr>
        </p:nvSpPr>
        <p:spPr>
          <a:xfrm>
            <a:off x="101850" y="630225"/>
            <a:ext cx="89403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199" name="Google Shape;199;p43"/>
          <p:cNvSpPr txBox="1">
            <a:spLocks noGrp="1"/>
          </p:cNvSpPr>
          <p:nvPr>
            <p:ph type="subTitle" idx="1"/>
          </p:nvPr>
        </p:nvSpPr>
        <p:spPr>
          <a:xfrm>
            <a:off x="101850" y="2631575"/>
            <a:ext cx="8940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i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550" y="3642100"/>
            <a:ext cx="7153625" cy="14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 2 1">
  <p:cSld name="TITLE_1_2_2_1">
    <p:bg>
      <p:bgPr>
        <a:solidFill>
          <a:srgbClr val="232D4B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>
            <a:spLocks noGrp="1"/>
          </p:cNvSpPr>
          <p:nvPr>
            <p:ph type="ctrTitle"/>
          </p:nvPr>
        </p:nvSpPr>
        <p:spPr>
          <a:xfrm>
            <a:off x="172775" y="949200"/>
            <a:ext cx="89403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204" name="Google Shape;204;p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78600" y="2018302"/>
            <a:ext cx="5586799" cy="2821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4"/>
          <p:cNvSpPr txBox="1">
            <a:spLocks noGrp="1"/>
          </p:cNvSpPr>
          <p:nvPr>
            <p:ph type="subTitle" idx="1"/>
          </p:nvPr>
        </p:nvSpPr>
        <p:spPr>
          <a:xfrm>
            <a:off x="0" y="3949625"/>
            <a:ext cx="8940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i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cxnSp>
        <p:nvCxnSpPr>
          <p:cNvPr id="207" name="Google Shape;207;p44"/>
          <p:cNvCxnSpPr/>
          <p:nvPr/>
        </p:nvCxnSpPr>
        <p:spPr>
          <a:xfrm rot="10800000" flipH="1">
            <a:off x="192750" y="2232725"/>
            <a:ext cx="8758500" cy="26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 2 1 1">
  <p:cSld name="TITLE_1_2_2_1_1">
    <p:bg>
      <p:bgPr>
        <a:solidFill>
          <a:srgbClr val="232D4B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>
            <a:spLocks noGrp="1"/>
          </p:cNvSpPr>
          <p:nvPr>
            <p:ph type="ctrTitle"/>
          </p:nvPr>
        </p:nvSpPr>
        <p:spPr>
          <a:xfrm>
            <a:off x="172775" y="949200"/>
            <a:ext cx="89403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210" name="Google Shape;210;p4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78600" y="3008902"/>
            <a:ext cx="5586799" cy="2821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5"/>
          <p:cNvSpPr txBox="1">
            <a:spLocks noGrp="1"/>
          </p:cNvSpPr>
          <p:nvPr>
            <p:ph type="subTitle" idx="1"/>
          </p:nvPr>
        </p:nvSpPr>
        <p:spPr>
          <a:xfrm>
            <a:off x="101850" y="2255500"/>
            <a:ext cx="8940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i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cxnSp>
        <p:nvCxnSpPr>
          <p:cNvPr id="213" name="Google Shape;213;p45"/>
          <p:cNvCxnSpPr/>
          <p:nvPr/>
        </p:nvCxnSpPr>
        <p:spPr>
          <a:xfrm rot="10800000" flipH="1">
            <a:off x="192750" y="2232725"/>
            <a:ext cx="8758500" cy="26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 2 1 1 1">
  <p:cSld name="TITLE_1_2_2_1_1_1">
    <p:bg>
      <p:bgPr>
        <a:solidFill>
          <a:srgbClr val="232D4B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 txBox="1">
            <a:spLocks noGrp="1"/>
          </p:cNvSpPr>
          <p:nvPr>
            <p:ph type="ctrTitle"/>
          </p:nvPr>
        </p:nvSpPr>
        <p:spPr>
          <a:xfrm>
            <a:off x="172775" y="949200"/>
            <a:ext cx="89403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7" name="Google Shape;21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78600" y="3008902"/>
            <a:ext cx="5586799" cy="2821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6"/>
          <p:cNvSpPr txBox="1">
            <a:spLocks noGrp="1"/>
          </p:cNvSpPr>
          <p:nvPr>
            <p:ph type="subTitle" idx="1"/>
          </p:nvPr>
        </p:nvSpPr>
        <p:spPr>
          <a:xfrm>
            <a:off x="101850" y="2255500"/>
            <a:ext cx="8940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i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cxnSp>
        <p:nvCxnSpPr>
          <p:cNvPr id="219" name="Google Shape;219;p46"/>
          <p:cNvCxnSpPr/>
          <p:nvPr/>
        </p:nvCxnSpPr>
        <p:spPr>
          <a:xfrm rot="10800000" flipH="1">
            <a:off x="192750" y="2232725"/>
            <a:ext cx="8758500" cy="26700"/>
          </a:xfrm>
          <a:prstGeom prst="straightConnector1">
            <a:avLst/>
          </a:prstGeom>
          <a:noFill/>
          <a:ln w="28575" cap="flat" cmpd="sng">
            <a:solidFill>
              <a:srgbClr val="E572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 2 1 1 1 1">
  <p:cSld name="TITLE_1_2_2_1_1_1_1">
    <p:bg>
      <p:bgPr>
        <a:solidFill>
          <a:srgbClr val="232D4B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150" y="-304798"/>
            <a:ext cx="5586799" cy="28217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7"/>
          <p:cNvSpPr txBox="1">
            <a:spLocks noGrp="1"/>
          </p:cNvSpPr>
          <p:nvPr>
            <p:ph type="ctrTitle"/>
          </p:nvPr>
        </p:nvSpPr>
        <p:spPr>
          <a:xfrm>
            <a:off x="101850" y="2389800"/>
            <a:ext cx="89403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 b="1" i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223" name="Google Shape;223;p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subTitle" idx="1"/>
          </p:nvPr>
        </p:nvSpPr>
        <p:spPr>
          <a:xfrm>
            <a:off x="147400" y="3931800"/>
            <a:ext cx="8940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i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cxnSp>
        <p:nvCxnSpPr>
          <p:cNvPr id="225" name="Google Shape;225;p47"/>
          <p:cNvCxnSpPr/>
          <p:nvPr/>
        </p:nvCxnSpPr>
        <p:spPr>
          <a:xfrm rot="10800000" flipH="1">
            <a:off x="238300" y="1887800"/>
            <a:ext cx="8758500" cy="26700"/>
          </a:xfrm>
          <a:prstGeom prst="straightConnector1">
            <a:avLst/>
          </a:prstGeom>
          <a:noFill/>
          <a:ln w="28575" cap="flat" cmpd="sng">
            <a:solidFill>
              <a:srgbClr val="E572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 1">
  <p:cSld name="TITLE_1_2_1">
    <p:bg>
      <p:bgPr>
        <a:solidFill>
          <a:srgbClr val="232D4B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48"/>
          <p:cNvCxnSpPr/>
          <p:nvPr/>
        </p:nvCxnSpPr>
        <p:spPr>
          <a:xfrm rot="10800000" flipH="1">
            <a:off x="172775" y="451775"/>
            <a:ext cx="8758500" cy="26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28" name="Google Shape;228;p48"/>
          <p:cNvSpPr txBox="1">
            <a:spLocks noGrp="1"/>
          </p:cNvSpPr>
          <p:nvPr>
            <p:ph type="ctrTitle"/>
          </p:nvPr>
        </p:nvSpPr>
        <p:spPr>
          <a:xfrm>
            <a:off x="101850" y="630225"/>
            <a:ext cx="89403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 b="1" i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229" name="Google Shape;229;p48"/>
          <p:cNvSpPr txBox="1">
            <a:spLocks noGrp="1"/>
          </p:cNvSpPr>
          <p:nvPr>
            <p:ph type="subTitle" idx="1"/>
          </p:nvPr>
        </p:nvSpPr>
        <p:spPr>
          <a:xfrm>
            <a:off x="101850" y="2631575"/>
            <a:ext cx="8940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b="0" i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anklin Gothic"/>
              <a:buNone/>
              <a:defRPr sz="18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1" name="Google Shape;23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550" y="3642100"/>
            <a:ext cx="7153625" cy="14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bg>
      <p:bgPr>
        <a:solidFill>
          <a:srgbClr val="E57200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49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4" name="Google Shape;234;p49"/>
          <p:cNvSpPr txBox="1">
            <a:spLocks noGrp="1"/>
          </p:cNvSpPr>
          <p:nvPr>
            <p:ph type="title"/>
          </p:nvPr>
        </p:nvSpPr>
        <p:spPr>
          <a:xfrm>
            <a:off x="406425" y="579875"/>
            <a:ext cx="8296800" cy="4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4800"/>
              <a:buFont typeface="Bodoni"/>
              <a:buNone/>
              <a:defRPr sz="4800" i="1">
                <a:solidFill>
                  <a:srgbClr val="232D4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  <a:defRPr sz="4800" i="1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  <a:defRPr sz="4800" i="1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  <a:defRPr sz="4800" i="1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  <a:defRPr sz="4800" i="1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  <a:defRPr sz="4800" i="1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  <a:defRPr sz="4800" i="1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  <a:defRPr sz="4800" i="1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  <a:defRPr sz="4800" i="1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6" name="Google Shape;236;p49"/>
          <p:cNvCxnSpPr/>
          <p:nvPr/>
        </p:nvCxnSpPr>
        <p:spPr>
          <a:xfrm>
            <a:off x="425200" y="46887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0"/>
          <p:cNvSpPr/>
          <p:nvPr/>
        </p:nvSpPr>
        <p:spPr>
          <a:xfrm>
            <a:off x="-119625" y="1887275"/>
            <a:ext cx="9396600" cy="1914000"/>
          </a:xfrm>
          <a:prstGeom prst="rect">
            <a:avLst/>
          </a:prstGeom>
          <a:solidFill>
            <a:srgbClr val="EB5F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0"/>
          <p:cNvSpPr txBox="1">
            <a:spLocks noGrp="1"/>
          </p:cNvSpPr>
          <p:nvPr>
            <p:ph type="title"/>
          </p:nvPr>
        </p:nvSpPr>
        <p:spPr>
          <a:xfrm>
            <a:off x="594725" y="5759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1215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1_Title and body 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Google Shape;241;p51"/>
          <p:cNvCxnSpPr/>
          <p:nvPr/>
        </p:nvCxnSpPr>
        <p:spPr>
          <a:xfrm rot="10800000" flipH="1">
            <a:off x="232725" y="802150"/>
            <a:ext cx="8499000" cy="15600"/>
          </a:xfrm>
          <a:prstGeom prst="straightConnector1">
            <a:avLst/>
          </a:prstGeom>
          <a:noFill/>
          <a:ln w="38100" cap="flat" cmpd="sng">
            <a:solidFill>
              <a:srgbClr val="232D4B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42" name="Google Shape;242;p51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600"/>
              <a:buNone/>
              <a:defRPr>
                <a:solidFill>
                  <a:srgbClr val="E46E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51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8077500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  <a:defRPr>
                <a:solidFill>
                  <a:srgbClr val="666666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666666"/>
              </a:buClr>
              <a:buSzPts val="2200"/>
              <a:buChar char="○"/>
              <a:defRPr>
                <a:solidFill>
                  <a:srgbClr val="666666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666666"/>
              </a:buClr>
              <a:buSzPts val="2000"/>
              <a:buChar char="■"/>
              <a:defRPr>
                <a:solidFill>
                  <a:srgbClr val="666666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666666"/>
              </a:buClr>
              <a:buSzPts val="1900"/>
              <a:buChar char="●"/>
              <a:defRPr>
                <a:solidFill>
                  <a:srgbClr val="666666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  <a:defRPr>
                <a:solidFill>
                  <a:srgbClr val="666666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666666"/>
              </a:buClr>
              <a:buSzPts val="1600"/>
              <a:buChar char="■"/>
              <a:defRPr>
                <a:solidFill>
                  <a:srgbClr val="666666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52"/>
          <p:cNvCxnSpPr/>
          <p:nvPr/>
        </p:nvCxnSpPr>
        <p:spPr>
          <a:xfrm rot="10800000" flipH="1">
            <a:off x="232725" y="802150"/>
            <a:ext cx="8499000" cy="15600"/>
          </a:xfrm>
          <a:prstGeom prst="straightConnector1">
            <a:avLst/>
          </a:prstGeom>
          <a:noFill/>
          <a:ln w="38100" cap="flat" cmpd="sng">
            <a:solidFill>
              <a:srgbClr val="232D4B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47" name="Google Shape;247;p5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600"/>
              <a:buNone/>
              <a:defRPr>
                <a:solidFill>
                  <a:srgbClr val="232D4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5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 1 3">
  <p:cSld name="MAIN_POINT_1_1_1_3">
    <p:bg>
      <p:bgPr>
        <a:solidFill>
          <a:srgbClr val="232D4B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  <a:defRPr sz="4800" i="1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2">
  <p:cSld name="TITLE_AND_BODY_1_1_1_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53"/>
          <p:cNvCxnSpPr/>
          <p:nvPr/>
        </p:nvCxnSpPr>
        <p:spPr>
          <a:xfrm rot="10800000" flipH="1">
            <a:off x="232725" y="802150"/>
            <a:ext cx="8499000" cy="15600"/>
          </a:xfrm>
          <a:prstGeom prst="straightConnector1">
            <a:avLst/>
          </a:prstGeom>
          <a:noFill/>
          <a:ln w="38100" cap="flat" cmpd="sng">
            <a:solidFill>
              <a:srgbClr val="232D4B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1" name="Google Shape;251;p53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  <a:defRPr>
                <a:solidFill>
                  <a:srgbClr val="E572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5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3">
  <p:cSld name="TITLE_AND_BODY_1_1_1_3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oogle Shape;254;p54"/>
          <p:cNvCxnSpPr/>
          <p:nvPr/>
        </p:nvCxnSpPr>
        <p:spPr>
          <a:xfrm rot="10800000" flipH="1">
            <a:off x="232725" y="797350"/>
            <a:ext cx="7914600" cy="20400"/>
          </a:xfrm>
          <a:prstGeom prst="straightConnector1">
            <a:avLst/>
          </a:prstGeom>
          <a:noFill/>
          <a:ln w="38100" cap="flat" cmpd="sng">
            <a:solidFill>
              <a:srgbClr val="232D4B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5" name="Google Shape;255;p54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  <a:defRPr>
                <a:solidFill>
                  <a:srgbClr val="E572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000"/>
              <a:buNone/>
              <a:defRPr>
                <a:solidFill>
                  <a:srgbClr val="232D4B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5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chemeClr val="lt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5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5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1_Main point 1">
    <p:bg>
      <p:bgPr>
        <a:solidFill>
          <a:schemeClr val="lt2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6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 i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5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2">
  <p:cSld name="1_Main point 1 2">
    <p:bg>
      <p:bgPr>
        <a:solidFill>
          <a:srgbClr val="232D4B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7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 i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5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 1 2">
  <p:cSld name="MAIN_POINT_1_1_1_2">
    <p:bg>
      <p:bgPr>
        <a:solidFill>
          <a:srgbClr val="E57200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8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4800"/>
              <a:buFont typeface="Bodoni"/>
              <a:buNone/>
              <a:defRPr sz="4800" i="1">
                <a:solidFill>
                  <a:srgbClr val="232D4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5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 1">
  <p:cSld name="1_Section title and description 2 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EB5F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600"/>
              <a:buNone/>
              <a:defRPr sz="3600" b="1" i="0">
                <a:solidFill>
                  <a:srgbClr val="232D4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5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 b="0" i="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3" name="Google Shape;273;p5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5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EB5F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0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0C"/>
              </a:buClr>
              <a:buSzPts val="3600"/>
              <a:buFont typeface="Bodoni"/>
              <a:buNone/>
              <a:defRPr sz="3600">
                <a:solidFill>
                  <a:srgbClr val="EB5F0C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60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2100"/>
              <a:buNone/>
              <a:defRPr sz="2100">
                <a:solidFill>
                  <a:srgbClr val="232D4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6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6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>
  <p:cSld name="SECTION_TITLE_AND_DESCRIPTION_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EB5F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600"/>
              <a:buFont typeface="Bodoni"/>
              <a:buNone/>
              <a:defRPr sz="3600">
                <a:solidFill>
                  <a:srgbClr val="232D4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61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 1">
  <p:cSld name="SECTION_TITLE_AND_DESCRIPTION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600"/>
              <a:buFont typeface="Bodoni"/>
              <a:buNone/>
              <a:defRPr sz="3600">
                <a:solidFill>
                  <a:srgbClr val="232D4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6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1" name="Google Shape;291;p6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6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 1 1">
  <p:cSld name="Section title and description 2 1 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EB5F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600"/>
              <a:buNone/>
              <a:defRPr sz="3600">
                <a:solidFill>
                  <a:srgbClr val="232D4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0C"/>
              </a:buClr>
              <a:buSzPts val="2100"/>
              <a:buNone/>
              <a:defRPr sz="2100">
                <a:solidFill>
                  <a:srgbClr val="EB5F0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 1 1 1 1">
  <p:cSld name="SECTION_TITLE_AND_DESCRIPTION_1_1_1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3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0C"/>
              </a:buClr>
              <a:buSzPts val="3600"/>
              <a:buFont typeface="Bodoni"/>
              <a:buNone/>
              <a:defRPr sz="3600">
                <a:solidFill>
                  <a:srgbClr val="EB5F0C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63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7" name="Google Shape;297;p6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6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2">
  <p:cSld name="CAPTION_ONLY_1_1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5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0C"/>
              </a:buClr>
              <a:buSzPts val="2400"/>
              <a:buNone/>
              <a:defRPr>
                <a:solidFill>
                  <a:srgbClr val="EB5F0C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6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6" name="Google Shape;306;p65"/>
          <p:cNvCxnSpPr/>
          <p:nvPr/>
        </p:nvCxnSpPr>
        <p:spPr>
          <a:xfrm>
            <a:off x="423600" y="4688750"/>
            <a:ext cx="8296800" cy="0"/>
          </a:xfrm>
          <a:prstGeom prst="straightConnector1">
            <a:avLst/>
          </a:prstGeom>
          <a:noFill/>
          <a:ln w="38100" cap="flat" cmpd="sng">
            <a:solidFill>
              <a:srgbClr val="232D4B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307" name="Google Shape;307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5144" y="2735425"/>
            <a:ext cx="1884199" cy="18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1">
  <p:cSld name="CAPTION_ONLY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6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0C"/>
              </a:buClr>
              <a:buSzPts val="2400"/>
              <a:buNone/>
              <a:defRPr>
                <a:solidFill>
                  <a:srgbClr val="EB5F0C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6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1" name="Google Shape;311;p66"/>
          <p:cNvCxnSpPr/>
          <p:nvPr/>
        </p:nvCxnSpPr>
        <p:spPr>
          <a:xfrm>
            <a:off x="423600" y="4688750"/>
            <a:ext cx="8296800" cy="0"/>
          </a:xfrm>
          <a:prstGeom prst="straightConnector1">
            <a:avLst/>
          </a:prstGeom>
          <a:noFill/>
          <a:ln w="38100" cap="flat" cmpd="sng">
            <a:solidFill>
              <a:srgbClr val="232D4B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312" name="Google Shape;31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61713" y="235675"/>
            <a:ext cx="3921225" cy="39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" name="Google Shape;314;p6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rgbClr val="232D4B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15" name="Google Shape;315;p67"/>
          <p:cNvSpPr txBox="1">
            <a:spLocks noGrp="1"/>
          </p:cNvSpPr>
          <p:nvPr>
            <p:ph type="title" hasCustomPrompt="1"/>
          </p:nvPr>
        </p:nvSpPr>
        <p:spPr>
          <a:xfrm>
            <a:off x="423450" y="1304850"/>
            <a:ext cx="82968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0C"/>
              </a:buClr>
              <a:buSzPts val="10000"/>
              <a:buNone/>
              <a:defRPr sz="10000">
                <a:solidFill>
                  <a:srgbClr val="EB5F0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67"/>
          <p:cNvSpPr txBox="1">
            <a:spLocks noGrp="1"/>
          </p:cNvSpPr>
          <p:nvPr>
            <p:ph type="body" idx="1"/>
          </p:nvPr>
        </p:nvSpPr>
        <p:spPr>
          <a:xfrm>
            <a:off x="423600" y="2919450"/>
            <a:ext cx="82968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2400"/>
              <a:buChar char="●"/>
              <a:defRPr>
                <a:solidFill>
                  <a:srgbClr val="232D4B"/>
                </a:solidFill>
              </a:defRPr>
            </a:lvl1pPr>
            <a:lvl2pPr marL="914400" lvl="1" indent="-36830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32D4B"/>
              </a:buClr>
              <a:buSzPts val="2200"/>
              <a:buChar char="○"/>
              <a:defRPr>
                <a:solidFill>
                  <a:srgbClr val="232D4B"/>
                </a:solidFill>
              </a:defRPr>
            </a:lvl2pPr>
            <a:lvl3pPr marL="1371600" lvl="2" indent="-35560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32D4B"/>
              </a:buClr>
              <a:buSzPts val="2000"/>
              <a:buChar char="■"/>
              <a:defRPr>
                <a:solidFill>
                  <a:srgbClr val="232D4B"/>
                </a:solidFill>
              </a:defRPr>
            </a:lvl3pPr>
            <a:lvl4pPr marL="1828800" lvl="3" indent="-34925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32D4B"/>
              </a:buClr>
              <a:buSzPts val="1900"/>
              <a:buChar char="●"/>
              <a:defRPr>
                <a:solidFill>
                  <a:srgbClr val="232D4B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32D4B"/>
              </a:buClr>
              <a:buSzPts val="1800"/>
              <a:buChar char="○"/>
              <a:defRPr>
                <a:solidFill>
                  <a:srgbClr val="232D4B"/>
                </a:solidFill>
              </a:defRPr>
            </a:lvl5pPr>
            <a:lvl6pPr marL="2743200" lvl="5" indent="-33020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32D4B"/>
              </a:buClr>
              <a:buSzPts val="1600"/>
              <a:buChar char="■"/>
              <a:defRPr>
                <a:solidFill>
                  <a:srgbClr val="232D4B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32D4B"/>
              </a:buClr>
              <a:buSzPts val="1400"/>
              <a:buChar char="●"/>
              <a:defRPr>
                <a:solidFill>
                  <a:srgbClr val="232D4B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32D4B"/>
              </a:buClr>
              <a:buSzPts val="1400"/>
              <a:buChar char="○"/>
              <a:defRPr>
                <a:solidFill>
                  <a:srgbClr val="232D4B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rgbClr val="232D4B"/>
              </a:buClr>
              <a:buSzPts val="1400"/>
              <a:buChar char="■"/>
              <a:defRPr>
                <a:solidFill>
                  <a:srgbClr val="232D4B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6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8" name="Google Shape;318;p67"/>
          <p:cNvCxnSpPr/>
          <p:nvPr/>
        </p:nvCxnSpPr>
        <p:spPr>
          <a:xfrm>
            <a:off x="423600" y="4760925"/>
            <a:ext cx="8296800" cy="0"/>
          </a:xfrm>
          <a:prstGeom prst="straightConnector1">
            <a:avLst/>
          </a:prstGeom>
          <a:noFill/>
          <a:ln w="38100" cap="flat" cmpd="sng">
            <a:solidFill>
              <a:srgbClr val="232D4B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 1 1">
  <p:cSld name="1_Section title and description 2 1 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8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EB5F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1" name="Google Shape;321;p68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600"/>
              <a:buNone/>
              <a:defRPr sz="3600" b="1" i="0">
                <a:solidFill>
                  <a:srgbClr val="232D4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68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0C"/>
              </a:buClr>
              <a:buSzPts val="2100"/>
              <a:buNone/>
              <a:defRPr sz="2100" b="0" i="0">
                <a:solidFill>
                  <a:srgbClr val="EB5F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3" name="Google Shape;323;p6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b="0" i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6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28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rgbClr val="E46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0" y="-53426"/>
            <a:ext cx="9153428" cy="26008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993" y="3035431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159710" y="639639"/>
            <a:ext cx="8886989" cy="99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1" i="0">
                <a:solidFill>
                  <a:srgbClr val="E46E2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"/>
          </p:nvPr>
        </p:nvSpPr>
        <p:spPr>
          <a:xfrm>
            <a:off x="159874" y="1808794"/>
            <a:ext cx="8886825" cy="68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rgbClr val="212D4A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2"/>
          </p:nvPr>
        </p:nvSpPr>
        <p:spPr>
          <a:xfrm>
            <a:off x="4046018" y="3449514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3"/>
          </p:nvPr>
        </p:nvSpPr>
        <p:spPr>
          <a:xfrm>
            <a:off x="3450212" y="3834186"/>
            <a:ext cx="5449313" cy="80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/>
          <p:nvPr/>
        </p:nvSpPr>
        <p:spPr>
          <a:xfrm>
            <a:off x="0" y="2524715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bg>
      <p:bgPr>
        <a:solidFill>
          <a:srgbClr val="EB5F0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29"/>
          <p:cNvCxnSpPr/>
          <p:nvPr/>
        </p:nvCxnSpPr>
        <p:spPr>
          <a:xfrm>
            <a:off x="434100" y="327100"/>
            <a:ext cx="8275800" cy="141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9" name="Google Shape;69;p29"/>
          <p:cNvSpPr txBox="1">
            <a:spLocks noGrp="1"/>
          </p:cNvSpPr>
          <p:nvPr>
            <p:ph type="ctrTitle"/>
          </p:nvPr>
        </p:nvSpPr>
        <p:spPr>
          <a:xfrm>
            <a:off x="427425" y="630225"/>
            <a:ext cx="8275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4800"/>
              <a:buFont typeface="Franklin Gothic"/>
              <a:buNone/>
              <a:defRPr sz="4800" b="1" i="0">
                <a:solidFill>
                  <a:srgbClr val="232D4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subTitle" idx="1"/>
          </p:nvPr>
        </p:nvSpPr>
        <p:spPr>
          <a:xfrm>
            <a:off x="445975" y="3238450"/>
            <a:ext cx="8275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sz="24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sz="24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sz="24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sz="24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sz="24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sz="24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sz="24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sz="24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  <a:defRPr sz="24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30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rgbClr val="E46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0"/>
          <p:cNvSpPr/>
          <p:nvPr/>
        </p:nvSpPr>
        <p:spPr>
          <a:xfrm>
            <a:off x="0" y="-53426"/>
            <a:ext cx="9153428" cy="26008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993" y="3035431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159710" y="639640"/>
            <a:ext cx="8886989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rgbClr val="E46E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>
            <a:off x="159874" y="1808794"/>
            <a:ext cx="8886825" cy="68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rgbClr val="212D4A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2"/>
          </p:nvPr>
        </p:nvSpPr>
        <p:spPr>
          <a:xfrm>
            <a:off x="4046018" y="3449514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3"/>
          </p:nvPr>
        </p:nvSpPr>
        <p:spPr>
          <a:xfrm>
            <a:off x="3450212" y="3834186"/>
            <a:ext cx="5449313" cy="80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/>
          <p:nvPr/>
        </p:nvSpPr>
        <p:spPr>
          <a:xfrm>
            <a:off x="0" y="2524715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31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1"/>
          <p:cNvSpPr/>
          <p:nvPr/>
        </p:nvSpPr>
        <p:spPr>
          <a:xfrm>
            <a:off x="0" y="-53426"/>
            <a:ext cx="9153428" cy="26008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993" y="3035431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159710" y="639640"/>
            <a:ext cx="8886989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rgbClr val="E46E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1"/>
          </p:nvPr>
        </p:nvSpPr>
        <p:spPr>
          <a:xfrm>
            <a:off x="159874" y="1808794"/>
            <a:ext cx="8886825" cy="68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rgbClr val="212D4A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body" idx="2"/>
          </p:nvPr>
        </p:nvSpPr>
        <p:spPr>
          <a:xfrm>
            <a:off x="4046018" y="3449514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212D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body" idx="3"/>
          </p:nvPr>
        </p:nvSpPr>
        <p:spPr>
          <a:xfrm>
            <a:off x="3450212" y="3834186"/>
            <a:ext cx="5449313" cy="80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rgbClr val="212D4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/>
          <p:nvPr/>
        </p:nvSpPr>
        <p:spPr>
          <a:xfrm>
            <a:off x="0" y="2524715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32"/>
          <p:cNvSpPr/>
          <p:nvPr/>
        </p:nvSpPr>
        <p:spPr>
          <a:xfrm>
            <a:off x="0" y="2600858"/>
            <a:ext cx="9153429" cy="2542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2"/>
          <p:cNvSpPr/>
          <p:nvPr/>
        </p:nvSpPr>
        <p:spPr>
          <a:xfrm>
            <a:off x="0" y="-53426"/>
            <a:ext cx="9153428" cy="2600858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993" y="3035431"/>
            <a:ext cx="1938386" cy="19383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159710" y="639640"/>
            <a:ext cx="8886989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159874" y="1808794"/>
            <a:ext cx="8886825" cy="68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 i="1"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2"/>
          </p:nvPr>
        </p:nvSpPr>
        <p:spPr>
          <a:xfrm>
            <a:off x="4046018" y="3449514"/>
            <a:ext cx="4853507" cy="4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E46E2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3"/>
          </p:nvPr>
        </p:nvSpPr>
        <p:spPr>
          <a:xfrm>
            <a:off x="3450212" y="3834186"/>
            <a:ext cx="5449313" cy="80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rgbClr val="E46E2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30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/>
          <p:nvPr/>
        </p:nvSpPr>
        <p:spPr>
          <a:xfrm>
            <a:off x="0" y="2524715"/>
            <a:ext cx="9153429" cy="86583"/>
          </a:xfrm>
          <a:prstGeom prst="rect">
            <a:avLst/>
          </a:prstGeom>
          <a:solidFill>
            <a:srgbClr val="212D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594725" y="5759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ranklin Gothic"/>
              <a:buNone/>
              <a:defRPr sz="3600" b="1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1397623" y="1595775"/>
            <a:ext cx="73341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anklin Gothic"/>
              <a:buChar char="●"/>
              <a:defRPr sz="2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ranklin Gothic"/>
              <a:buChar char="○"/>
              <a:defRPr sz="22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anklin Gothic"/>
              <a:buChar char="■"/>
              <a:defRPr sz="20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Franklin Gothic"/>
              <a:buChar char="●"/>
              <a:defRPr sz="19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anklin Gothic"/>
              <a:buChar char="○"/>
              <a:defRPr sz="1800" b="0" i="1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lin Gothic"/>
              <a:buChar char="■"/>
              <a:defRPr sz="16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●"/>
              <a:defRPr sz="1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○"/>
              <a:defRPr sz="1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2"/>
              </a:buClr>
              <a:buSzPts val="1400"/>
              <a:buFont typeface="Franklin Gothic"/>
              <a:buChar char="■"/>
              <a:defRPr sz="1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7" r:id="rId41"/>
    <p:sldLayoutId id="2147483698" r:id="rId42"/>
    <p:sldLayoutId id="2147483699" r:id="rId43"/>
    <p:sldLayoutId id="2147483700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"/>
          <p:cNvSpPr/>
          <p:nvPr/>
        </p:nvSpPr>
        <p:spPr>
          <a:xfrm>
            <a:off x="-9428" y="-53426"/>
            <a:ext cx="9153428" cy="26008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"/>
          <p:cNvSpPr txBox="1"/>
          <p:nvPr/>
        </p:nvSpPr>
        <p:spPr>
          <a:xfrm>
            <a:off x="779929" y="3548082"/>
            <a:ext cx="8364071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81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</a:pPr>
            <a:r>
              <a:rPr lang="en-US" sz="2400" dirty="0">
                <a:solidFill>
                  <a:schemeClr val="lt1"/>
                </a:solidFill>
                <a:latin typeface="Franklin Gothic"/>
                <a:sym typeface="Franklin Gothic"/>
              </a:rPr>
              <a:t>Keira Mahoney</a:t>
            </a:r>
          </a:p>
          <a:p>
            <a:pPr marL="457200" marR="0" lvl="0" indent="-381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</a:pPr>
            <a:r>
              <a:rPr lang="en-US" sz="2400" dirty="0">
                <a:solidFill>
                  <a:schemeClr val="lt1"/>
                </a:solidFill>
                <a:latin typeface="Franklin Gothic"/>
                <a:sym typeface="Franklin Gothic"/>
              </a:rPr>
              <a:t>Maria </a:t>
            </a:r>
            <a:r>
              <a:rPr lang="en-US" sz="2400" dirty="0" err="1">
                <a:solidFill>
                  <a:schemeClr val="lt1"/>
                </a:solidFill>
                <a:latin typeface="Franklin Gothic"/>
                <a:sym typeface="Franklin Gothic"/>
              </a:rPr>
              <a:t>Panepinto</a:t>
            </a:r>
            <a:endParaRPr lang="en-US" sz="2400" dirty="0">
              <a:solidFill>
                <a:schemeClr val="lt1"/>
              </a:solidFill>
              <a:latin typeface="Franklin Gothic"/>
              <a:sym typeface="Franklin Gothic"/>
            </a:endParaRPr>
          </a:p>
          <a:p>
            <a:pPr marL="457200" marR="0" lvl="0" indent="-381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</a:pPr>
            <a:r>
              <a:rPr lang="en-US" sz="2400">
                <a:solidFill>
                  <a:schemeClr val="lt1"/>
                </a:solidFill>
                <a:latin typeface="Franklin Gothic"/>
                <a:sym typeface="Franklin Gothic"/>
              </a:rPr>
              <a:t>Graduate </a:t>
            </a:r>
            <a:r>
              <a:rPr lang="en-US" sz="2400" dirty="0">
                <a:solidFill>
                  <a:schemeClr val="lt1"/>
                </a:solidFill>
                <a:latin typeface="Franklin Gothic"/>
                <a:sym typeface="Franklin Gothic"/>
              </a:rPr>
              <a:t>Writing  Lab</a:t>
            </a:r>
          </a:p>
          <a:p>
            <a:pPr marL="457200" marR="0" lvl="0" indent="-381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</a:pPr>
            <a:r>
              <a:rPr lang="en-US" sz="2400" dirty="0">
                <a:solidFill>
                  <a:schemeClr val="lt1"/>
                </a:solidFill>
                <a:latin typeface="Franklin Gothic"/>
                <a:sym typeface="Franklin Gothic"/>
              </a:rPr>
              <a:t>School of Engineering &amp; Applied Science, University of Virginia</a:t>
            </a:r>
            <a:endParaRPr dirty="0"/>
          </a:p>
        </p:txBody>
      </p:sp>
      <p:sp>
        <p:nvSpPr>
          <p:cNvPr id="334" name="Google Shape;334;p1"/>
          <p:cNvSpPr txBox="1"/>
          <p:nvPr/>
        </p:nvSpPr>
        <p:spPr>
          <a:xfrm>
            <a:off x="476938" y="647600"/>
            <a:ext cx="8191071" cy="1151519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</a:pPr>
            <a:r>
              <a:rPr lang="en-US" sz="6000" b="1" dirty="0">
                <a:solidFill>
                  <a:srgbClr val="E46E2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PowerPoint Tips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C98D4-BC8F-803D-617E-20E1224E7EE1}"/>
              </a:ext>
            </a:extLst>
          </p:cNvPr>
          <p:cNvSpPr txBox="1"/>
          <p:nvPr/>
        </p:nvSpPr>
        <p:spPr>
          <a:xfrm>
            <a:off x="115584" y="4546313"/>
            <a:ext cx="78340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This work is CC-BY and must include full citation &amp; DOI. Individual images and examples &amp; materials from other sources are not CC-BY. Blue </a:t>
            </a:r>
            <a:r>
              <a:rPr lang="en-US" dirty="0" err="1">
                <a:solidFill>
                  <a:srgbClr val="FFFFFF"/>
                </a:solidFill>
              </a:rPr>
              <a:t>dino</a:t>
            </a:r>
            <a:r>
              <a:rPr lang="en-US" dirty="0">
                <a:solidFill>
                  <a:srgbClr val="FFFFFF"/>
                </a:solidFill>
              </a:rPr>
              <a:t> is a GWL icon &amp; not CC-BY.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3EC503A-537B-4B0A-8B38-5B1A0E63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96" y="1419506"/>
            <a:ext cx="683420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9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3EC503A-537B-4B0A-8B38-5B1A0E63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96" y="1419506"/>
            <a:ext cx="683420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8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</a:pPr>
            <a:r>
              <a:rPr lang="en-US" dirty="0"/>
              <a:t>Figures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851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Editing Figures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3983637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Alignment/Distribution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Background removal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Color change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Crop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555" name="Content Placeholder 3"/>
          <p:cNvPicPr>
            <a:picLocks noChangeAspect="1"/>
          </p:cNvPicPr>
          <p:nvPr/>
        </p:nvPicPr>
        <p:blipFill rotWithShape="1">
          <a:blip r:embed="rId3"/>
          <a:srcRect r="15787"/>
          <a:stretch/>
        </p:blipFill>
        <p:spPr>
          <a:xfrm>
            <a:off x="4500563" y="1100250"/>
            <a:ext cx="4143375" cy="25997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44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1A72-D521-4C43-A25A-B53EBED1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background from images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7BB2D-5827-4FF0-AC2B-D0B53665C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00" y="1100250"/>
            <a:ext cx="4412814" cy="3498000"/>
          </a:xfrm>
        </p:spPr>
        <p:txBody>
          <a:bodyPr/>
          <a:lstStyle/>
          <a:p>
            <a:r>
              <a:rPr lang="en-US" dirty="0"/>
              <a:t>Both ways</a:t>
            </a:r>
          </a:p>
          <a:p>
            <a:r>
              <a:rPr lang="en-US" dirty="0"/>
              <a:t>Use this protein picture as example?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7" r="26590"/>
          <a:stretch/>
        </p:blipFill>
        <p:spPr>
          <a:xfrm>
            <a:off x="6141536" y="2205384"/>
            <a:ext cx="2259944" cy="2392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315" r="52099" b="86810"/>
          <a:stretch/>
        </p:blipFill>
        <p:spPr>
          <a:xfrm>
            <a:off x="533128" y="1625130"/>
            <a:ext cx="5287020" cy="6573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1679" y="1765371"/>
            <a:ext cx="505025" cy="481264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78088" y="1782044"/>
            <a:ext cx="331755" cy="481264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067" t="5765" r="78542" b="56491"/>
          <a:stretch/>
        </p:blipFill>
        <p:spPr>
          <a:xfrm>
            <a:off x="1514210" y="1800494"/>
            <a:ext cx="3167794" cy="25877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15184" y="4082346"/>
            <a:ext cx="1014885" cy="180271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</a:pPr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82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Text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51246" cy="315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Minimal text</a:t>
            </a:r>
          </a:p>
        </p:txBody>
      </p:sp>
    </p:spTree>
    <p:extLst>
      <p:ext uri="{BB962C8B-B14F-4D97-AF65-F5344CB8AC3E}">
        <p14:creationId xmlns:p14="http://schemas.microsoft.com/office/powerpoint/2010/main" val="369344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Text Options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51246" cy="315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Textboxes</a:t>
            </a:r>
          </a:p>
          <a:p>
            <a:pPr lvl="1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Right click corner → use as default</a:t>
            </a:r>
          </a:p>
          <a:p>
            <a:pPr lvl="1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Format shape → textbox → do not </a:t>
            </a:r>
            <a:r>
              <a:rPr lang="en-US" dirty="0" err="1"/>
              <a:t>autofit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Font Choice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Generally sans serif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Font size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Bigger = more important; sets focus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529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F20A-C3A0-4EEA-84FF-0C5A06A1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painter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020A3F9-64B7-4D71-8D94-199EBE9E578D}"/>
              </a:ext>
            </a:extLst>
          </p:cNvPr>
          <p:cNvSpPr txBox="1">
            <a:spLocks/>
          </p:cNvSpPr>
          <p:nvPr/>
        </p:nvSpPr>
        <p:spPr>
          <a:xfrm>
            <a:off x="554693" y="1041995"/>
            <a:ext cx="8034614" cy="63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anklin Gothic"/>
              <a:buChar char="●"/>
              <a:defRPr sz="2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ranklin Gothic"/>
              <a:buChar char="○"/>
              <a:defRPr sz="22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anklin Gothic"/>
              <a:buChar char="■"/>
              <a:defRPr sz="20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Franklin Gothic"/>
              <a:buChar char="●"/>
              <a:defRPr sz="19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anklin Gothic"/>
              <a:buChar char="○"/>
              <a:defRPr sz="1800" b="0" i="1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lin Gothic"/>
              <a:buChar char="■"/>
              <a:defRPr sz="16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●"/>
              <a:defRPr sz="1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○"/>
              <a:defRPr sz="1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2"/>
              </a:buClr>
              <a:buSzPts val="1400"/>
              <a:buFont typeface="Franklin Gothic"/>
              <a:buChar char="■"/>
              <a:defRPr sz="1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76200" indent="0">
              <a:buNone/>
            </a:pPr>
            <a:r>
              <a:rPr lang="en-US" dirty="0"/>
              <a:t>Easily change format of text boxes between slides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A6EB8-2F24-495D-93BA-63D2207D0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60" b="1406"/>
          <a:stretch/>
        </p:blipFill>
        <p:spPr>
          <a:xfrm>
            <a:off x="611087" y="1917241"/>
            <a:ext cx="3380853" cy="23512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C47692-C755-4110-AD33-75465ACA2EAC}"/>
              </a:ext>
            </a:extLst>
          </p:cNvPr>
          <p:cNvSpPr/>
          <p:nvPr/>
        </p:nvSpPr>
        <p:spPr>
          <a:xfrm>
            <a:off x="1289021" y="3544695"/>
            <a:ext cx="479355" cy="47935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704B467-0752-40D8-BEEA-F6FC8B86E25B}"/>
              </a:ext>
            </a:extLst>
          </p:cNvPr>
          <p:cNvSpPr txBox="1">
            <a:spLocks/>
          </p:cNvSpPr>
          <p:nvPr/>
        </p:nvSpPr>
        <p:spPr>
          <a:xfrm>
            <a:off x="4809664" y="2090570"/>
            <a:ext cx="3670210" cy="201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anklin Gothic"/>
              <a:buChar char="●"/>
              <a:defRPr sz="2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ranklin Gothic"/>
              <a:buChar char="○"/>
              <a:defRPr sz="22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anklin Gothic"/>
              <a:buChar char="■"/>
              <a:defRPr sz="20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Franklin Gothic"/>
              <a:buChar char="●"/>
              <a:defRPr sz="19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anklin Gothic"/>
              <a:buChar char="○"/>
              <a:defRPr sz="1800" b="0" i="1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lin Gothic"/>
              <a:buChar char="■"/>
              <a:defRPr sz="16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●"/>
              <a:defRPr sz="1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○"/>
              <a:defRPr sz="1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2"/>
              </a:buClr>
              <a:buSzPts val="1400"/>
              <a:buFont typeface="Franklin Gothic"/>
              <a:buChar char="■"/>
              <a:defRPr sz="1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Sizes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Spacing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420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</a:pPr>
            <a:r>
              <a:rPr lang="en-US" dirty="0"/>
              <a:t>Animations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216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talk about today?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PPT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Things you may not know PPT can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to make nice slides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What makes a good slide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What makes a bad slide</a:t>
            </a:r>
          </a:p>
          <a:p>
            <a:r>
              <a:rPr lang="en-US" dirty="0"/>
              <a:t>If you have nice slides your presentation will probably be better</a:t>
            </a:r>
          </a:p>
        </p:txBody>
      </p:sp>
    </p:spTree>
    <p:extLst>
      <p:ext uri="{BB962C8B-B14F-4D97-AF65-F5344CB8AC3E}">
        <p14:creationId xmlns:p14="http://schemas.microsoft.com/office/powerpoint/2010/main" val="48314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To use or not to use?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95406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Animations can be useful </a:t>
            </a:r>
          </a:p>
          <a:p>
            <a:pPr lvl="1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But should be minimal</a:t>
            </a:r>
          </a:p>
          <a:p>
            <a:pPr lvl="1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Serve a purpose</a:t>
            </a:r>
          </a:p>
          <a:p>
            <a:pPr lvl="1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Direct attention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Many options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But should mostly be using “Appear”, “Fade” and “Disappear” unless another animation is essential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5485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When to 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Example of appear animation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575304" y="1143948"/>
            <a:ext cx="1197647" cy="808410"/>
            <a:chOff x="4169344" y="1315875"/>
            <a:chExt cx="1793093" cy="1210336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BB9CE0AF-641D-8F4A-A10F-465BC5903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9344" y="1315875"/>
              <a:ext cx="1793093" cy="121033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0" dirty="0">
                  <a:solidFill>
                    <a:schemeClr val="bg1"/>
                  </a:solidFill>
                  <a:latin typeface="+mj-lt"/>
                </a:rPr>
                <a:t>Single Ion Selection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4598329" y="2397477"/>
              <a:ext cx="100240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085203" y="2535743"/>
            <a:ext cx="1314986" cy="453369"/>
            <a:chOff x="4932754" y="3399638"/>
            <a:chExt cx="1968771" cy="678775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390824CF-50F2-1947-9026-A38237337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754" y="3399638"/>
              <a:ext cx="1968771" cy="50931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0" dirty="0">
                  <a:solidFill>
                    <a:schemeClr val="bg1"/>
                  </a:solidFill>
                  <a:latin typeface="+mj-lt"/>
                </a:rPr>
                <a:t>Dissociate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792830" y="3430830"/>
              <a:ext cx="0" cy="6475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7768105" y="1390657"/>
            <a:ext cx="915754" cy="941099"/>
            <a:chOff x="6007461" y="1774097"/>
            <a:chExt cx="1371049" cy="1408995"/>
          </a:xfrm>
          <a:solidFill>
            <a:srgbClr val="7030A0"/>
          </a:solidFill>
        </p:grpSpPr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7003606" y="1901257"/>
              <a:ext cx="374904" cy="37490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6194913" y="1774097"/>
              <a:ext cx="374904" cy="37490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6562739" y="2170079"/>
              <a:ext cx="374904" cy="37490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6562739" y="2808188"/>
              <a:ext cx="374904" cy="37490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6007461" y="2509309"/>
              <a:ext cx="374904" cy="37490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7003606" y="2545366"/>
              <a:ext cx="374904" cy="37490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7931104" y="3241998"/>
            <a:ext cx="842671" cy="771591"/>
            <a:chOff x="5904546" y="4118593"/>
            <a:chExt cx="1494903" cy="1368807"/>
          </a:xfrm>
          <a:solidFill>
            <a:srgbClr val="7030A0"/>
          </a:solidFill>
        </p:grpSpPr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802061" y="4371938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6130363" y="4355331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6347333" y="4723155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6902751" y="4118593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5904546" y="4968276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6569817" y="4922321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7211997" y="4358481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6403304" y="4231321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6757269" y="4709698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6799888" y="5206222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6215852" y="4966533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6920959" y="5012039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7118271" y="4685034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6087094" y="4685248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6441059" y="5163625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6497030" y="4492299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6158669" y="5299948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7162831" y="5081613"/>
              <a:ext cx="187452" cy="18745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06735" y="3600823"/>
            <a:ext cx="1425616" cy="509749"/>
            <a:chOff x="4515840" y="4994255"/>
            <a:chExt cx="2134403" cy="763186"/>
          </a:xfrm>
        </p:grpSpPr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CBFE551A-0B3E-F645-A826-044A72B83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5840" y="5248124"/>
              <a:ext cx="2134403" cy="50931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0" dirty="0">
                  <a:solidFill>
                    <a:schemeClr val="bg1"/>
                  </a:solidFill>
                  <a:latin typeface="+mj-lt"/>
                </a:rPr>
                <a:t>Data Acquisition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H="1">
              <a:off x="4970035" y="4994255"/>
              <a:ext cx="103893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4901660" y="3305007"/>
            <a:ext cx="2084068" cy="1168260"/>
            <a:chOff x="1706630" y="4551370"/>
            <a:chExt cx="3120225" cy="1749095"/>
          </a:xfrm>
        </p:grpSpPr>
        <p:grpSp>
          <p:nvGrpSpPr>
            <p:cNvPr id="48" name="Group 47"/>
            <p:cNvGrpSpPr/>
            <p:nvPr/>
          </p:nvGrpSpPr>
          <p:grpSpPr>
            <a:xfrm>
              <a:off x="1706630" y="4551370"/>
              <a:ext cx="3120225" cy="1220316"/>
              <a:chOff x="2194357" y="4366994"/>
              <a:chExt cx="3120225" cy="1220316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2194357" y="4366994"/>
                <a:ext cx="3120225" cy="99723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 bwMode="auto">
              <a:xfrm flipV="1">
                <a:off x="2515033" y="5173863"/>
                <a:ext cx="0" cy="19709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3070612" y="4816881"/>
                <a:ext cx="0" cy="55435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flipV="1">
                <a:off x="3463847" y="4580415"/>
                <a:ext cx="0" cy="78697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3588505" y="4888896"/>
                <a:ext cx="0" cy="48410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4053753" y="4492299"/>
                <a:ext cx="0" cy="88070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V="1">
                <a:off x="4410324" y="5199491"/>
                <a:ext cx="0" cy="1679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4913928" y="4809879"/>
                <a:ext cx="0" cy="55435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3553132" y="5333394"/>
                <a:ext cx="385042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0" dirty="0">
                    <a:solidFill>
                      <a:schemeClr val="bg1"/>
                    </a:solidFill>
                  </a:rPr>
                  <a:t>m/z</a:t>
                </a:r>
              </a:p>
            </p:txBody>
          </p:sp>
        </p:grpSp>
        <p:sp>
          <p:nvSpPr>
            <p:cNvPr id="49" name="TextBox 16">
              <a:extLst>
                <a:ext uri="{FF2B5EF4-FFF2-40B4-BE49-F238E27FC236}">
                  <a16:creationId xmlns:a16="http://schemas.microsoft.com/office/drawing/2014/main" id="{BB9CE0AF-641D-8F4A-A10F-465BC5903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3161" y="5791148"/>
              <a:ext cx="1041804" cy="50931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chemeClr val="bg1"/>
                  </a:solidFill>
                  <a:latin typeface="+mj-lt"/>
                </a:rPr>
                <a:t>MS</a:t>
              </a:r>
              <a:r>
                <a:rPr lang="en-US" altLang="en-US" sz="1700" baseline="30000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205727" y="1332026"/>
            <a:ext cx="1417263" cy="1716981"/>
            <a:chOff x="2118840" y="1597458"/>
            <a:chExt cx="2121897" cy="2570630"/>
          </a:xfrm>
        </p:grpSpPr>
        <p:grpSp>
          <p:nvGrpSpPr>
            <p:cNvPr id="60" name="Group 59"/>
            <p:cNvGrpSpPr/>
            <p:nvPr/>
          </p:nvGrpSpPr>
          <p:grpSpPr>
            <a:xfrm>
              <a:off x="2118840" y="1597458"/>
              <a:ext cx="2121897" cy="1946822"/>
              <a:chOff x="2697919" y="1640693"/>
              <a:chExt cx="2121897" cy="1946822"/>
            </a:xfrm>
          </p:grpSpPr>
          <p:sp>
            <p:nvSpPr>
              <p:cNvPr id="62" name="Rectangle 61"/>
              <p:cNvSpPr>
                <a:spLocks noChangeAspect="1"/>
              </p:cNvSpPr>
              <p:nvPr/>
            </p:nvSpPr>
            <p:spPr bwMode="auto">
              <a:xfrm>
                <a:off x="2990946" y="2246140"/>
                <a:ext cx="377687" cy="373664"/>
              </a:xfrm>
              <a:prstGeom prst="rect">
                <a:avLst/>
              </a:prstGeom>
              <a:solidFill>
                <a:srgbClr val="00FF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>
                <a:spLocks noChangeAspect="1"/>
              </p:cNvSpPr>
              <p:nvPr/>
            </p:nvSpPr>
            <p:spPr bwMode="auto">
              <a:xfrm>
                <a:off x="3943602" y="2698001"/>
                <a:ext cx="377687" cy="373664"/>
              </a:xfrm>
              <a:prstGeom prst="rect">
                <a:avLst/>
              </a:prstGeom>
              <a:solidFill>
                <a:srgbClr val="00FF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4" name="Rectangle 63"/>
              <p:cNvSpPr>
                <a:spLocks noChangeAspect="1"/>
              </p:cNvSpPr>
              <p:nvPr/>
            </p:nvSpPr>
            <p:spPr bwMode="auto">
              <a:xfrm>
                <a:off x="3504890" y="1700969"/>
                <a:ext cx="377687" cy="373664"/>
              </a:xfrm>
              <a:prstGeom prst="rect">
                <a:avLst/>
              </a:prstGeom>
              <a:solidFill>
                <a:srgbClr val="00FF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 bwMode="auto">
              <a:xfrm>
                <a:off x="4277359" y="3207009"/>
                <a:ext cx="374904" cy="37490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 bwMode="auto">
              <a:xfrm>
                <a:off x="2906310" y="1765221"/>
                <a:ext cx="374904" cy="37490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3447727" y="2618502"/>
                <a:ext cx="374904" cy="37490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Isosceles Triangle 67"/>
              <p:cNvSpPr>
                <a:spLocks noChangeAspect="1"/>
              </p:cNvSpPr>
              <p:nvPr/>
            </p:nvSpPr>
            <p:spPr bwMode="auto">
              <a:xfrm>
                <a:off x="3447727" y="2137500"/>
                <a:ext cx="374904" cy="374904"/>
              </a:xfrm>
              <a:prstGeom prst="triangl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Isosceles Triangle 68"/>
              <p:cNvSpPr>
                <a:spLocks noChangeAspect="1"/>
              </p:cNvSpPr>
              <p:nvPr/>
            </p:nvSpPr>
            <p:spPr bwMode="auto">
              <a:xfrm>
                <a:off x="3108405" y="2820540"/>
                <a:ext cx="374904" cy="374904"/>
              </a:xfrm>
              <a:prstGeom prst="triangl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Isosceles Triangle 69"/>
              <p:cNvSpPr>
                <a:spLocks noChangeAspect="1"/>
              </p:cNvSpPr>
              <p:nvPr/>
            </p:nvSpPr>
            <p:spPr bwMode="auto">
              <a:xfrm>
                <a:off x="4089907" y="1640693"/>
                <a:ext cx="374904" cy="374904"/>
              </a:xfrm>
              <a:prstGeom prst="triangl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Isosceles Triangle 70"/>
              <p:cNvSpPr>
                <a:spLocks noChangeAspect="1"/>
              </p:cNvSpPr>
              <p:nvPr/>
            </p:nvSpPr>
            <p:spPr bwMode="auto">
              <a:xfrm>
                <a:off x="4444912" y="2087324"/>
                <a:ext cx="374904" cy="374904"/>
              </a:xfrm>
              <a:prstGeom prst="triangl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Diamond 71"/>
              <p:cNvSpPr>
                <a:spLocks/>
              </p:cNvSpPr>
              <p:nvPr/>
            </p:nvSpPr>
            <p:spPr bwMode="auto">
              <a:xfrm>
                <a:off x="4444912" y="2563209"/>
                <a:ext cx="374904" cy="548640"/>
              </a:xfrm>
              <a:prstGeom prst="diamond">
                <a:avLst/>
              </a:prstGeom>
              <a:solidFill>
                <a:srgbClr val="00FF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Diamond 72"/>
              <p:cNvSpPr>
                <a:spLocks/>
              </p:cNvSpPr>
              <p:nvPr/>
            </p:nvSpPr>
            <p:spPr bwMode="auto">
              <a:xfrm>
                <a:off x="3568698" y="3038875"/>
                <a:ext cx="374904" cy="548640"/>
              </a:xfrm>
              <a:prstGeom prst="diamond">
                <a:avLst/>
              </a:prstGeom>
              <a:solidFill>
                <a:srgbClr val="00FF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4" name="Diamond 73"/>
              <p:cNvSpPr>
                <a:spLocks/>
              </p:cNvSpPr>
              <p:nvPr/>
            </p:nvSpPr>
            <p:spPr bwMode="auto">
              <a:xfrm>
                <a:off x="2697919" y="2629582"/>
                <a:ext cx="374904" cy="548640"/>
              </a:xfrm>
              <a:prstGeom prst="diamond">
                <a:avLst/>
              </a:prstGeom>
              <a:solidFill>
                <a:srgbClr val="00FF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5" name="Diamond 74"/>
              <p:cNvSpPr>
                <a:spLocks/>
              </p:cNvSpPr>
              <p:nvPr/>
            </p:nvSpPr>
            <p:spPr bwMode="auto">
              <a:xfrm>
                <a:off x="3933361" y="2099151"/>
                <a:ext cx="374904" cy="548640"/>
              </a:xfrm>
              <a:prstGeom prst="diamond">
                <a:avLst/>
              </a:prstGeom>
              <a:solidFill>
                <a:srgbClr val="00FF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BB9CE0AF-641D-8F4A-A10F-465BC5903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113" y="3602217"/>
              <a:ext cx="1049833" cy="565871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chemeClr val="bg1"/>
                  </a:solidFill>
                  <a:latin typeface="+mj-lt"/>
                </a:rPr>
                <a:t>MS</a:t>
              </a:r>
              <a:r>
                <a:rPr lang="en-US" altLang="en-US" sz="1700" baseline="3000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  <p:sp>
        <p:nvSpPr>
          <p:cNvPr id="76" name="Google Shape;340;p2"/>
          <p:cNvSpPr txBox="1">
            <a:spLocks/>
          </p:cNvSpPr>
          <p:nvPr/>
        </p:nvSpPr>
        <p:spPr>
          <a:xfrm>
            <a:off x="4839233" y="352404"/>
            <a:ext cx="4045200" cy="63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B"/>
              </a:buClr>
              <a:buSzPts val="3600"/>
              <a:buFont typeface="Franklin Gothic"/>
              <a:buNone/>
              <a:defRPr sz="3600" b="1" i="0" u="none" strike="noStrike" cap="none">
                <a:solidFill>
                  <a:srgbClr val="232D4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3000" dirty="0">
                <a:solidFill>
                  <a:schemeClr val="bg1"/>
                </a:solidFill>
              </a:rPr>
              <a:t>Mass Spectrometry</a:t>
            </a:r>
          </a:p>
        </p:txBody>
      </p:sp>
    </p:spTree>
    <p:extLst>
      <p:ext uri="{BB962C8B-B14F-4D97-AF65-F5344CB8AC3E}">
        <p14:creationId xmlns:p14="http://schemas.microsoft.com/office/powerpoint/2010/main" val="59455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When to use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6A7B7B-E329-774E-88C1-F5C242336739}"/>
              </a:ext>
            </a:extLst>
          </p:cNvPr>
          <p:cNvSpPr/>
          <p:nvPr/>
        </p:nvSpPr>
        <p:spPr bwMode="auto">
          <a:xfrm rot="21024602">
            <a:off x="6788254" y="1103848"/>
            <a:ext cx="590550" cy="569794"/>
          </a:xfrm>
          <a:prstGeom prst="ellipse">
            <a:avLst/>
          </a:prstGeom>
          <a:solidFill>
            <a:srgbClr val="05E0DB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glow rad="190500">
              <a:srgbClr val="05E0DB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 panose="02020502060401020303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7090D3-0238-A045-A0BF-0C8A6CFEA896}"/>
              </a:ext>
            </a:extLst>
          </p:cNvPr>
          <p:cNvSpPr/>
          <p:nvPr/>
        </p:nvSpPr>
        <p:spPr bwMode="auto">
          <a:xfrm>
            <a:off x="6999887" y="1938670"/>
            <a:ext cx="167283" cy="169884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glow rad="190500">
              <a:srgbClr val="FFFFFF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 panose="02020502060401020303" pitchFamily="18" charset="0"/>
              <a:ea typeface="+mn-ea"/>
              <a:cs typeface="+mn-cs"/>
            </a:endParaRPr>
          </a:p>
        </p:txBody>
      </p:sp>
      <p:sp>
        <p:nvSpPr>
          <p:cNvPr id="12" name="Flowchart: Delay 28">
            <a:extLst>
              <a:ext uri="{FF2B5EF4-FFF2-40B4-BE49-F238E27FC236}">
                <a16:creationId xmlns:a16="http://schemas.microsoft.com/office/drawing/2014/main" id="{81F9565D-B377-5D4D-A030-54A8272B2BF9}"/>
              </a:ext>
            </a:extLst>
          </p:cNvPr>
          <p:cNvSpPr/>
          <p:nvPr/>
        </p:nvSpPr>
        <p:spPr bwMode="auto">
          <a:xfrm>
            <a:off x="6712510" y="2690033"/>
            <a:ext cx="609600" cy="3933969"/>
          </a:xfrm>
          <a:prstGeom prst="flowChartDelay">
            <a:avLst/>
          </a:prstGeom>
          <a:solidFill>
            <a:srgbClr val="FFFFFF">
              <a:lumMod val="6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6000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Flowchart: Delay 30">
            <a:extLst>
              <a:ext uri="{FF2B5EF4-FFF2-40B4-BE49-F238E27FC236}">
                <a16:creationId xmlns:a16="http://schemas.microsoft.com/office/drawing/2014/main" id="{134CE8C3-E465-C244-ADE5-435B882ED7D5}"/>
              </a:ext>
            </a:extLst>
          </p:cNvPr>
          <p:cNvSpPr/>
          <p:nvPr/>
        </p:nvSpPr>
        <p:spPr bwMode="auto">
          <a:xfrm>
            <a:off x="6712510" y="-1605598"/>
            <a:ext cx="609600" cy="3933969"/>
          </a:xfrm>
          <a:prstGeom prst="flowChartDelay">
            <a:avLst/>
          </a:prstGeom>
          <a:solidFill>
            <a:srgbClr val="FFFFFF">
              <a:lumMod val="6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Other useful animations</a:t>
            </a:r>
          </a:p>
        </p:txBody>
      </p:sp>
    </p:spTree>
    <p:extLst>
      <p:ext uri="{BB962C8B-B14F-4D97-AF65-F5344CB8AC3E}">
        <p14:creationId xmlns:p14="http://schemas.microsoft.com/office/powerpoint/2010/main" val="117771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3457E-7 L -0.00139 0.171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85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08642E-6 L -0.00139 0.3435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When NOT to 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r"/>
            <a:r>
              <a:rPr lang="en-US" dirty="0"/>
              <a:t>When they don’t have a clear purpose</a:t>
            </a:r>
          </a:p>
          <a:p>
            <a:pPr algn="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67961" y="217164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 helpful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237EB-05BF-4AD8-8014-8B5062543E0B}"/>
              </a:ext>
            </a:extLst>
          </p:cNvPr>
          <p:cNvSpPr txBox="1"/>
          <p:nvPr/>
        </p:nvSpPr>
        <p:spPr>
          <a:xfrm>
            <a:off x="5697855" y="2807956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very distracting</a:t>
            </a:r>
          </a:p>
        </p:txBody>
      </p:sp>
    </p:spTree>
    <p:extLst>
      <p:ext uri="{BB962C8B-B14F-4D97-AF65-F5344CB8AC3E}">
        <p14:creationId xmlns:p14="http://schemas.microsoft.com/office/powerpoint/2010/main" val="1580893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424 -0.65061 L -0.61372 -0.63827 L -0.67761 -0.53024 L -0.45157 -0.52315 L -0.53091 -0.45987 L -0.33403 -0.46913 L -0.36163 -0.34845 L -0.18507 -0.33055 L -0.20313 -0.15679 L -0.05295 -0.21389 L -0.08941 -0.05185 L -0.00261 -2.83951E-6 " pathEditMode="relative" ptsTypes="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/>
      <p:bldP spid="3" grpId="0" build="p"/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</a:pPr>
            <a:r>
              <a:rPr lang="en-US" dirty="0"/>
              <a:t>References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8578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Option 1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51246" cy="280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Put full citation at bottom of slide without referencing in-text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Useful if whole slide is one source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0" y="4774168"/>
            <a:ext cx="29738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Panepinto, MC. (2020)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Imaginary Journal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 1995-2020. </a:t>
            </a:r>
          </a:p>
        </p:txBody>
      </p:sp>
    </p:spTree>
    <p:extLst>
      <p:ext uri="{BB962C8B-B14F-4D97-AF65-F5344CB8AC3E}">
        <p14:creationId xmlns:p14="http://schemas.microsoft.com/office/powerpoint/2010/main" val="3334896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Option 2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51246" cy="280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Reference each bullet/piece of info</a:t>
            </a:r>
            <a:r>
              <a:rPr lang="en-US" baseline="30000" dirty="0"/>
              <a:t>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depends on your citation style</a:t>
            </a:r>
            <a:r>
              <a:rPr lang="en-US" baseline="30000" dirty="0"/>
              <a:t>2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0" y="4774168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1. Panepinto, MC. (2020)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Imaginary Journal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 1995-2020.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2. Mahoney, KE. (2020)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Cool Journal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 1111-1115.</a:t>
            </a:r>
          </a:p>
        </p:txBody>
      </p:sp>
    </p:spTree>
    <p:extLst>
      <p:ext uri="{BB962C8B-B14F-4D97-AF65-F5344CB8AC3E}">
        <p14:creationId xmlns:p14="http://schemas.microsoft.com/office/powerpoint/2010/main" val="2616811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Option 3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51246" cy="280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Reference slide at the 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In-text references needed (</a:t>
            </a:r>
            <a:r>
              <a:rPr lang="en-US" dirty="0" err="1"/>
              <a:t>Panepinto</a:t>
            </a:r>
            <a:r>
              <a:rPr lang="en-US" dirty="0"/>
              <a:t>, 2020)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More difficult to reuse slides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1668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</a:pPr>
            <a:r>
              <a:rPr lang="en-US" dirty="0"/>
              <a:t>Miscellaneous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560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Presentation Time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51246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Presenter view</a:t>
            </a:r>
          </a:p>
          <a:p>
            <a:pPr lvl="1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Notes</a:t>
            </a:r>
          </a:p>
          <a:p>
            <a:pPr lvl="1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Sizes</a:t>
            </a:r>
          </a:p>
          <a:p>
            <a:pPr lvl="1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Status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Recording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Hidden slides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Don’t just read slides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827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is it important to have nice slides?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people understand your talk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people aren’t overwhelmed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Keeps you organized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Makes an impact on the audience</a:t>
            </a:r>
          </a:p>
        </p:txBody>
      </p:sp>
    </p:spTree>
    <p:extLst>
      <p:ext uri="{BB962C8B-B14F-4D97-AF65-F5344CB8AC3E}">
        <p14:creationId xmlns:p14="http://schemas.microsoft.com/office/powerpoint/2010/main" val="25112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Other things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51246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Changing slide size for posters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Exporting as image/pdf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If using a laser pointer</a:t>
            </a:r>
          </a:p>
          <a:p>
            <a:pPr lvl="1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Red pointers will generally not work on LED screens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presentation remote</a:t>
            </a:r>
          </a:p>
          <a:p>
            <a:pPr lvl="1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Also make sure to charge it before presenting &amp; have extra batteries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Test on a projector prior to presenting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577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Grayscale for handouts &amp; color checking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B397B-5051-4A75-8368-E6DF9172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239" y="1115191"/>
            <a:ext cx="5631521" cy="14229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D9154C-7E50-4605-BF0B-A424D7C6DF2A}"/>
              </a:ext>
            </a:extLst>
          </p:cNvPr>
          <p:cNvCxnSpPr>
            <a:cxnSpLocks/>
          </p:cNvCxnSpPr>
          <p:nvPr/>
        </p:nvCxnSpPr>
        <p:spPr>
          <a:xfrm flipH="1">
            <a:off x="534981" y="1976773"/>
            <a:ext cx="3008794" cy="1301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FEB3F9-3D3B-4D3D-8EFC-71C67A83C4AE}"/>
              </a:ext>
            </a:extLst>
          </p:cNvPr>
          <p:cNvCxnSpPr>
            <a:cxnSpLocks/>
          </p:cNvCxnSpPr>
          <p:nvPr/>
        </p:nvCxnSpPr>
        <p:spPr>
          <a:xfrm flipH="1" flipV="1">
            <a:off x="3717619" y="1962878"/>
            <a:ext cx="4891399" cy="13153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4B42B94-960E-41A6-8746-12EE0DBA9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32" r="38934"/>
          <a:stretch/>
        </p:blipFill>
        <p:spPr>
          <a:xfrm>
            <a:off x="482367" y="3180622"/>
            <a:ext cx="8179266" cy="12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General Things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51246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Not too many words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Look clean</a:t>
            </a:r>
          </a:p>
          <a:p>
            <a:pPr lvl="1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Not overwhelming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Choose colors that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Don’t read off slides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Make PPT work for you, not against you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</a:pPr>
            <a:r>
              <a:rPr lang="en-US" dirty="0"/>
              <a:t>Master Slides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What do master slides do?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751246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Set the format of all slides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Font (and size)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Color Scheme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Layout design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Slide numbering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View tab → Slide Master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540" r="48911" b="85375"/>
          <a:stretch/>
        </p:blipFill>
        <p:spPr>
          <a:xfrm>
            <a:off x="784265" y="3034146"/>
            <a:ext cx="7575471" cy="108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9702" y="3350029"/>
            <a:ext cx="399011" cy="606829"/>
          </a:xfrm>
          <a:prstGeom prst="rect">
            <a:avLst/>
          </a:prstGeom>
          <a:noFill/>
          <a:ln>
            <a:solidFill>
              <a:srgbClr val="005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0DDE-2222-4AD7-91DE-78338086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4095C-E26C-4839-B875-C4BB4F152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slide templates can be saved to use in future presentations</a:t>
            </a:r>
          </a:p>
          <a:p>
            <a:pPr lvl="1"/>
            <a:r>
              <a:rPr lang="en-US" dirty="0"/>
              <a:t>File </a:t>
            </a:r>
            <a:r>
              <a:rPr lang="en-US" dirty="0">
                <a:cs typeface="Arial" panose="020B0604020202020204" pitchFamily="34" charset="0"/>
              </a:rPr>
              <a:t>→ Save As (in master 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7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5338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doni"/>
              <a:buNone/>
            </a:pPr>
            <a:r>
              <a:rPr lang="en-US" dirty="0"/>
              <a:t>Color Palettes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41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416250" y="166750"/>
            <a:ext cx="8311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600"/>
              <a:buNone/>
            </a:pPr>
            <a:r>
              <a:rPr lang="en-US" dirty="0"/>
              <a:t>Colors</a:t>
            </a:r>
            <a:endParaRPr dirty="0"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54200" y="1100250"/>
            <a:ext cx="7811144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Choose contrasting colors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1" dirty="0"/>
              <a:t>Projector washes out colors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026" name="Picture 2" descr="Image result for color wh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42" y="2322601"/>
            <a:ext cx="2843116" cy="21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68459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521</Words>
  <Application>Microsoft Office PowerPoint</Application>
  <PresentationFormat>On-screen Show (16:9)</PresentationFormat>
  <Paragraphs>138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Swiss</vt:lpstr>
      <vt:lpstr>PowerPoint Presentation</vt:lpstr>
      <vt:lpstr>What will we talk about today?</vt:lpstr>
      <vt:lpstr>Why is it important to have nice slides?</vt:lpstr>
      <vt:lpstr>General Things</vt:lpstr>
      <vt:lpstr>Master Slides</vt:lpstr>
      <vt:lpstr>What do master slides do?</vt:lpstr>
      <vt:lpstr>Saving templates</vt:lpstr>
      <vt:lpstr>Color Palettes</vt:lpstr>
      <vt:lpstr>Colors</vt:lpstr>
      <vt:lpstr>PowerPoint Presentation</vt:lpstr>
      <vt:lpstr>PowerPoint Presentation</vt:lpstr>
      <vt:lpstr>Figures</vt:lpstr>
      <vt:lpstr>Editing Figures</vt:lpstr>
      <vt:lpstr>Removing background from images</vt:lpstr>
      <vt:lpstr>Text</vt:lpstr>
      <vt:lpstr>Text</vt:lpstr>
      <vt:lpstr>Text Options</vt:lpstr>
      <vt:lpstr>Format painter</vt:lpstr>
      <vt:lpstr>Animations</vt:lpstr>
      <vt:lpstr>To use or not to use?</vt:lpstr>
      <vt:lpstr>When to use</vt:lpstr>
      <vt:lpstr>When to use</vt:lpstr>
      <vt:lpstr>When NOT to use</vt:lpstr>
      <vt:lpstr>References</vt:lpstr>
      <vt:lpstr>Option 1</vt:lpstr>
      <vt:lpstr>Option 2</vt:lpstr>
      <vt:lpstr>Option 3</vt:lpstr>
      <vt:lpstr>Miscellaneous</vt:lpstr>
      <vt:lpstr>Presentation Time</vt:lpstr>
      <vt:lpstr>Other things</vt:lpstr>
      <vt:lpstr>Grayscale for handouts &amp; color checking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Panepinto, Maria Cristina (mcp3fx)</dc:creator>
  <cp:lastModifiedBy>Cunningham, Kelly J. (kjc5z)</cp:lastModifiedBy>
  <cp:revision>38</cp:revision>
  <dcterms:modified xsi:type="dcterms:W3CDTF">2022-08-03T19:40:40Z</dcterms:modified>
</cp:coreProperties>
</file>