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98" r:id="rId2"/>
  </p:sldMasterIdLst>
  <p:notesMasterIdLst>
    <p:notesMasterId r:id="rId25"/>
  </p:notesMasterIdLst>
  <p:sldIdLst>
    <p:sldId id="256" r:id="rId3"/>
    <p:sldId id="324" r:id="rId4"/>
    <p:sldId id="317" r:id="rId5"/>
    <p:sldId id="336" r:id="rId6"/>
    <p:sldId id="318" r:id="rId7"/>
    <p:sldId id="337" r:id="rId8"/>
    <p:sldId id="304" r:id="rId9"/>
    <p:sldId id="325" r:id="rId10"/>
    <p:sldId id="338" r:id="rId11"/>
    <p:sldId id="326" r:id="rId12"/>
    <p:sldId id="327" r:id="rId13"/>
    <p:sldId id="339" r:id="rId14"/>
    <p:sldId id="328" r:id="rId15"/>
    <p:sldId id="329" r:id="rId16"/>
    <p:sldId id="340" r:id="rId17"/>
    <p:sldId id="332" r:id="rId18"/>
    <p:sldId id="333" r:id="rId19"/>
    <p:sldId id="334" r:id="rId20"/>
    <p:sldId id="335" r:id="rId21"/>
    <p:sldId id="315" r:id="rId22"/>
    <p:sldId id="330" r:id="rId23"/>
    <p:sldId id="31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B6BFB9-525B-48A9-B4CC-829B330B49A8}">
          <p14:sldIdLst>
            <p14:sldId id="256"/>
            <p14:sldId id="324"/>
            <p14:sldId id="317"/>
            <p14:sldId id="336"/>
            <p14:sldId id="318"/>
            <p14:sldId id="337"/>
            <p14:sldId id="304"/>
            <p14:sldId id="325"/>
            <p14:sldId id="338"/>
            <p14:sldId id="326"/>
            <p14:sldId id="327"/>
            <p14:sldId id="339"/>
            <p14:sldId id="328"/>
            <p14:sldId id="329"/>
            <p14:sldId id="340"/>
            <p14:sldId id="332"/>
            <p14:sldId id="333"/>
            <p14:sldId id="334"/>
            <p14:sldId id="335"/>
            <p14:sldId id="315"/>
          </p14:sldIdLst>
        </p14:section>
        <p14:section name="Supplemental" id="{C5C25BA0-6EB4-4660-A379-046B5A575D34}">
          <p14:sldIdLst>
            <p14:sldId id="330"/>
            <p14:sldId id="31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0DA0B5-A113-F399-EF23-98E2A56DC136}" name="Kim, Sanha (msk4u)" initials="SK" userId="S::msk4u@virginia.edu::11c165b8-567a-4fea-845e-ec121328393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C3172"/>
    <a:srgbClr val="E36D2D"/>
    <a:srgbClr val="232D4B"/>
    <a:srgbClr val="237749"/>
    <a:srgbClr val="730595"/>
    <a:srgbClr val="40749B"/>
    <a:srgbClr val="99CCFF"/>
    <a:srgbClr val="46CA95"/>
    <a:srgbClr val="9980F4"/>
    <a:srgbClr val="6DB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FFAD9C-9FAC-468C-A1E7-A8118C79D18F}" v="5195" dt="2024-04-30T20:26:39.4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13" autoAdjust="0"/>
    <p:restoredTop sz="83986" autoAdjust="0"/>
  </p:normalViewPr>
  <p:slideViewPr>
    <p:cSldViewPr snapToGrid="0">
      <p:cViewPr varScale="1">
        <p:scale>
          <a:sx n="73" d="100"/>
          <a:sy n="73" d="100"/>
        </p:scale>
        <p:origin x="168" y="6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8" d="100"/>
          <a:sy n="78" d="100"/>
        </p:scale>
        <p:origin x="396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Sanha (msk4u)" userId="11c165b8-567a-4fea-845e-ec1213283938" providerId="ADAL" clId="{02FFAD9C-9FAC-468C-A1E7-A8118C79D18F}"/>
    <pc:docChg chg="undo custSel addSld delSld modSld sldOrd modMainMaster modSection">
      <pc:chgData name="Kim, Sanha (msk4u)" userId="11c165b8-567a-4fea-845e-ec1213283938" providerId="ADAL" clId="{02FFAD9C-9FAC-468C-A1E7-A8118C79D18F}" dt="2024-04-30T20:26:39.435" v="17180"/>
      <pc:docMkLst>
        <pc:docMk/>
      </pc:docMkLst>
      <pc:sldChg chg="modSp mod modNotesTx">
        <pc:chgData name="Kim, Sanha (msk4u)" userId="11c165b8-567a-4fea-845e-ec1213283938" providerId="ADAL" clId="{02FFAD9C-9FAC-468C-A1E7-A8118C79D18F}" dt="2024-04-30T01:55:56.934" v="12586" actId="20577"/>
        <pc:sldMkLst>
          <pc:docMk/>
          <pc:sldMk cId="2993252869" sldId="256"/>
        </pc:sldMkLst>
        <pc:spChg chg="mod">
          <ac:chgData name="Kim, Sanha (msk4u)" userId="11c165b8-567a-4fea-845e-ec1213283938" providerId="ADAL" clId="{02FFAD9C-9FAC-468C-A1E7-A8118C79D18F}" dt="2024-04-23T14:06:48.159" v="3616" actId="1035"/>
          <ac:spMkLst>
            <pc:docMk/>
            <pc:sldMk cId="2993252869" sldId="256"/>
            <ac:spMk id="2" creationId="{57D525C2-AC81-9456-AAEF-85E9F88F0F50}"/>
          </ac:spMkLst>
        </pc:spChg>
      </pc:sldChg>
      <pc:sldChg chg="addSp modSp mod modAnim">
        <pc:chgData name="Kim, Sanha (msk4u)" userId="11c165b8-567a-4fea-845e-ec1213283938" providerId="ADAL" clId="{02FFAD9C-9FAC-468C-A1E7-A8118C79D18F}" dt="2024-04-30T02:11:35.640" v="13340" actId="20577"/>
        <pc:sldMkLst>
          <pc:docMk/>
          <pc:sldMk cId="2831453974" sldId="304"/>
        </pc:sldMkLst>
        <pc:spChg chg="mod">
          <ac:chgData name="Kim, Sanha (msk4u)" userId="11c165b8-567a-4fea-845e-ec1213283938" providerId="ADAL" clId="{02FFAD9C-9FAC-468C-A1E7-A8118C79D18F}" dt="2024-04-30T02:11:35.640" v="13340" actId="20577"/>
          <ac:spMkLst>
            <pc:docMk/>
            <pc:sldMk cId="2831453974" sldId="304"/>
            <ac:spMk id="2" creationId="{39BADA17-61A3-465E-3CD7-9752C5315E02}"/>
          </ac:spMkLst>
        </pc:spChg>
        <pc:spChg chg="mod">
          <ac:chgData name="Kim, Sanha (msk4u)" userId="11c165b8-567a-4fea-845e-ec1213283938" providerId="ADAL" clId="{02FFAD9C-9FAC-468C-A1E7-A8118C79D18F}" dt="2024-04-25T01:33:01.491" v="9178" actId="1035"/>
          <ac:spMkLst>
            <pc:docMk/>
            <pc:sldMk cId="2831453974" sldId="304"/>
            <ac:spMk id="5" creationId="{528D9A8B-386C-0809-31E6-433A5F07AF6F}"/>
          </ac:spMkLst>
        </pc:spChg>
        <pc:spChg chg="add mod ord">
          <ac:chgData name="Kim, Sanha (msk4u)" userId="11c165b8-567a-4fea-845e-ec1213283938" providerId="ADAL" clId="{02FFAD9C-9FAC-468C-A1E7-A8118C79D18F}" dt="2024-04-23T17:24:55.753" v="6281" actId="167"/>
          <ac:spMkLst>
            <pc:docMk/>
            <pc:sldMk cId="2831453974" sldId="304"/>
            <ac:spMk id="6" creationId="{9D69027B-3764-3696-65C6-59FCE47504F9}"/>
          </ac:spMkLst>
        </pc:spChg>
        <pc:spChg chg="mod">
          <ac:chgData name="Kim, Sanha (msk4u)" userId="11c165b8-567a-4fea-845e-ec1213283938" providerId="ADAL" clId="{02FFAD9C-9FAC-468C-A1E7-A8118C79D18F}" dt="2024-04-25T01:31:23.682" v="9147" actId="14100"/>
          <ac:spMkLst>
            <pc:docMk/>
            <pc:sldMk cId="2831453974" sldId="304"/>
            <ac:spMk id="7" creationId="{6D7A5E0B-C06F-8B56-19F5-9535BD69E4CA}"/>
          </ac:spMkLst>
        </pc:spChg>
        <pc:spChg chg="mod">
          <ac:chgData name="Kim, Sanha (msk4u)" userId="11c165b8-567a-4fea-845e-ec1213283938" providerId="ADAL" clId="{02FFAD9C-9FAC-468C-A1E7-A8118C79D18F}" dt="2024-04-25T01:34:42.544" v="9257" actId="1037"/>
          <ac:spMkLst>
            <pc:docMk/>
            <pc:sldMk cId="2831453974" sldId="304"/>
            <ac:spMk id="8" creationId="{F2BADD05-6173-E286-4100-3E4D13ABAFD3}"/>
          </ac:spMkLst>
        </pc:spChg>
        <pc:spChg chg="mod">
          <ac:chgData name="Kim, Sanha (msk4u)" userId="11c165b8-567a-4fea-845e-ec1213283938" providerId="ADAL" clId="{02FFAD9C-9FAC-468C-A1E7-A8118C79D18F}" dt="2024-04-25T01:32:16.613" v="9157" actId="14100"/>
          <ac:spMkLst>
            <pc:docMk/>
            <pc:sldMk cId="2831453974" sldId="304"/>
            <ac:spMk id="9" creationId="{B9F9F559-DF14-0F9B-77CE-14DFCAA7FBBE}"/>
          </ac:spMkLst>
        </pc:spChg>
      </pc:sldChg>
      <pc:sldChg chg="addSp modSp mod">
        <pc:chgData name="Kim, Sanha (msk4u)" userId="11c165b8-567a-4fea-845e-ec1213283938" providerId="ADAL" clId="{02FFAD9C-9FAC-468C-A1E7-A8118C79D18F}" dt="2024-04-23T18:05:49.902" v="7758" actId="1076"/>
        <pc:sldMkLst>
          <pc:docMk/>
          <pc:sldMk cId="2654077502" sldId="315"/>
        </pc:sldMkLst>
        <pc:spChg chg="mod">
          <ac:chgData name="Kim, Sanha (msk4u)" userId="11c165b8-567a-4fea-845e-ec1213283938" providerId="ADAL" clId="{02FFAD9C-9FAC-468C-A1E7-A8118C79D18F}" dt="2024-04-23T18:04:49.105" v="7750" actId="20577"/>
          <ac:spMkLst>
            <pc:docMk/>
            <pc:sldMk cId="2654077502" sldId="315"/>
            <ac:spMk id="9" creationId="{4BFF7B16-5AEF-1DB3-BC0C-A578AF404B59}"/>
          </ac:spMkLst>
        </pc:spChg>
        <pc:spChg chg="mod">
          <ac:chgData name="Kim, Sanha (msk4u)" userId="11c165b8-567a-4fea-845e-ec1213283938" providerId="ADAL" clId="{02FFAD9C-9FAC-468C-A1E7-A8118C79D18F}" dt="2024-04-23T18:05:45.703" v="7757" actId="20577"/>
          <ac:spMkLst>
            <pc:docMk/>
            <pc:sldMk cId="2654077502" sldId="315"/>
            <ac:spMk id="12" creationId="{3B679702-F163-8CB7-33F9-FE3D370E633C}"/>
          </ac:spMkLst>
        </pc:spChg>
        <pc:spChg chg="mod">
          <ac:chgData name="Kim, Sanha (msk4u)" userId="11c165b8-567a-4fea-845e-ec1213283938" providerId="ADAL" clId="{02FFAD9C-9FAC-468C-A1E7-A8118C79D18F}" dt="2024-04-23T18:02:41.324" v="7679" actId="5793"/>
          <ac:spMkLst>
            <pc:docMk/>
            <pc:sldMk cId="2654077502" sldId="315"/>
            <ac:spMk id="14" creationId="{9E3B7CDF-AEC8-80E0-1F6D-FB655558ED95}"/>
          </ac:spMkLst>
        </pc:spChg>
        <pc:spChg chg="add mod">
          <ac:chgData name="Kim, Sanha (msk4u)" userId="11c165b8-567a-4fea-845e-ec1213283938" providerId="ADAL" clId="{02FFAD9C-9FAC-468C-A1E7-A8118C79D18F}" dt="2024-04-23T18:05:21.229" v="7751" actId="113"/>
          <ac:spMkLst>
            <pc:docMk/>
            <pc:sldMk cId="2654077502" sldId="315"/>
            <ac:spMk id="16" creationId="{46DE142C-4652-FE50-771E-7582495A8813}"/>
          </ac:spMkLst>
        </pc:spChg>
        <pc:picChg chg="mod">
          <ac:chgData name="Kim, Sanha (msk4u)" userId="11c165b8-567a-4fea-845e-ec1213283938" providerId="ADAL" clId="{02FFAD9C-9FAC-468C-A1E7-A8118C79D18F}" dt="2024-04-23T18:05:49.902" v="7758" actId="1076"/>
          <ac:picMkLst>
            <pc:docMk/>
            <pc:sldMk cId="2654077502" sldId="315"/>
            <ac:picMk id="11" creationId="{AA56456A-F253-59A8-56E6-3615CC8DFC8F}"/>
          </ac:picMkLst>
        </pc:picChg>
        <pc:picChg chg="add mod">
          <ac:chgData name="Kim, Sanha (msk4u)" userId="11c165b8-567a-4fea-845e-ec1213283938" providerId="ADAL" clId="{02FFAD9C-9FAC-468C-A1E7-A8118C79D18F}" dt="2024-04-23T18:04:17.828" v="7719" actId="1076"/>
          <ac:picMkLst>
            <pc:docMk/>
            <pc:sldMk cId="2654077502" sldId="315"/>
            <ac:picMk id="13" creationId="{616B9418-4DB3-CE59-568A-1421E353AEB3}"/>
          </ac:picMkLst>
        </pc:picChg>
        <pc:picChg chg="add mod">
          <ac:chgData name="Kim, Sanha (msk4u)" userId="11c165b8-567a-4fea-845e-ec1213283938" providerId="ADAL" clId="{02FFAD9C-9FAC-468C-A1E7-A8118C79D18F}" dt="2024-04-23T18:03:49.689" v="7692" actId="1076"/>
          <ac:picMkLst>
            <pc:docMk/>
            <pc:sldMk cId="2654077502" sldId="315"/>
            <ac:picMk id="15" creationId="{692A1D8E-0817-E5DB-14BA-F6107D2FF345}"/>
          </ac:picMkLst>
        </pc:picChg>
      </pc:sldChg>
      <pc:sldChg chg="modSp mod ord">
        <pc:chgData name="Kim, Sanha (msk4u)" userId="11c165b8-567a-4fea-845e-ec1213283938" providerId="ADAL" clId="{02FFAD9C-9FAC-468C-A1E7-A8118C79D18F}" dt="2024-04-25T01:37:38.219" v="9342"/>
        <pc:sldMkLst>
          <pc:docMk/>
          <pc:sldMk cId="4033586351" sldId="316"/>
        </pc:sldMkLst>
        <pc:spChg chg="mod">
          <ac:chgData name="Kim, Sanha (msk4u)" userId="11c165b8-567a-4fea-845e-ec1213283938" providerId="ADAL" clId="{02FFAD9C-9FAC-468C-A1E7-A8118C79D18F}" dt="2024-04-22T15:59:39.323" v="281" actId="1035"/>
          <ac:spMkLst>
            <pc:docMk/>
            <pc:sldMk cId="4033586351" sldId="316"/>
            <ac:spMk id="20" creationId="{FAB16820-D36E-1BB4-9EA8-65A5736055C3}"/>
          </ac:spMkLst>
        </pc:spChg>
        <pc:spChg chg="mod">
          <ac:chgData name="Kim, Sanha (msk4u)" userId="11c165b8-567a-4fea-845e-ec1213283938" providerId="ADAL" clId="{02FFAD9C-9FAC-468C-A1E7-A8118C79D18F}" dt="2024-04-22T15:59:48.991" v="282" actId="113"/>
          <ac:spMkLst>
            <pc:docMk/>
            <pc:sldMk cId="4033586351" sldId="316"/>
            <ac:spMk id="21" creationId="{5D76488E-861C-1C72-F5DC-369F638BAE30}"/>
          </ac:spMkLst>
        </pc:spChg>
        <pc:spChg chg="mod">
          <ac:chgData name="Kim, Sanha (msk4u)" userId="11c165b8-567a-4fea-845e-ec1213283938" providerId="ADAL" clId="{02FFAD9C-9FAC-468C-A1E7-A8118C79D18F}" dt="2024-04-22T15:59:53.345" v="283" actId="113"/>
          <ac:spMkLst>
            <pc:docMk/>
            <pc:sldMk cId="4033586351" sldId="316"/>
            <ac:spMk id="22" creationId="{C6E5847F-DE7D-F731-1727-7C40CCEEB267}"/>
          </ac:spMkLst>
        </pc:spChg>
        <pc:spChg chg="mod">
          <ac:chgData name="Kim, Sanha (msk4u)" userId="11c165b8-567a-4fea-845e-ec1213283938" providerId="ADAL" clId="{02FFAD9C-9FAC-468C-A1E7-A8118C79D18F}" dt="2024-04-22T15:59:39.323" v="281" actId="1035"/>
          <ac:spMkLst>
            <pc:docMk/>
            <pc:sldMk cId="4033586351" sldId="316"/>
            <ac:spMk id="23" creationId="{54809928-7A85-44B8-048C-8A70A5973899}"/>
          </ac:spMkLst>
        </pc:spChg>
        <pc:spChg chg="mod">
          <ac:chgData name="Kim, Sanha (msk4u)" userId="11c165b8-567a-4fea-845e-ec1213283938" providerId="ADAL" clId="{02FFAD9C-9FAC-468C-A1E7-A8118C79D18F}" dt="2024-04-22T15:59:18.959" v="228" actId="1037"/>
          <ac:spMkLst>
            <pc:docMk/>
            <pc:sldMk cId="4033586351" sldId="316"/>
            <ac:spMk id="24" creationId="{71323510-D139-94E4-87D4-644DABACD085}"/>
          </ac:spMkLst>
        </pc:spChg>
        <pc:spChg chg="mod">
          <ac:chgData name="Kim, Sanha (msk4u)" userId="11c165b8-567a-4fea-845e-ec1213283938" providerId="ADAL" clId="{02FFAD9C-9FAC-468C-A1E7-A8118C79D18F}" dt="2024-04-22T15:59:18.959" v="228" actId="1037"/>
          <ac:spMkLst>
            <pc:docMk/>
            <pc:sldMk cId="4033586351" sldId="316"/>
            <ac:spMk id="25" creationId="{B4920E6B-80C1-5F59-35A7-36C4056C4BF6}"/>
          </ac:spMkLst>
        </pc:spChg>
        <pc:spChg chg="mod">
          <ac:chgData name="Kim, Sanha (msk4u)" userId="11c165b8-567a-4fea-845e-ec1213283938" providerId="ADAL" clId="{02FFAD9C-9FAC-468C-A1E7-A8118C79D18F}" dt="2024-04-22T15:59:30.760" v="272" actId="1037"/>
          <ac:spMkLst>
            <pc:docMk/>
            <pc:sldMk cId="4033586351" sldId="316"/>
            <ac:spMk id="26" creationId="{E682B8D6-4E41-F93C-92BF-CAE8B6D2F86B}"/>
          </ac:spMkLst>
        </pc:spChg>
        <pc:spChg chg="mod">
          <ac:chgData name="Kim, Sanha (msk4u)" userId="11c165b8-567a-4fea-845e-ec1213283938" providerId="ADAL" clId="{02FFAD9C-9FAC-468C-A1E7-A8118C79D18F}" dt="2024-04-22T15:59:30.760" v="272" actId="1037"/>
          <ac:spMkLst>
            <pc:docMk/>
            <pc:sldMk cId="4033586351" sldId="316"/>
            <ac:spMk id="27" creationId="{902FE20F-0FC1-634A-FBF4-216D911E7CAA}"/>
          </ac:spMkLst>
        </pc:spChg>
        <pc:spChg chg="mod">
          <ac:chgData name="Kim, Sanha (msk4u)" userId="11c165b8-567a-4fea-845e-ec1213283938" providerId="ADAL" clId="{02FFAD9C-9FAC-468C-A1E7-A8118C79D18F}" dt="2024-04-22T15:51:48.747" v="99" actId="1035"/>
          <ac:spMkLst>
            <pc:docMk/>
            <pc:sldMk cId="4033586351" sldId="316"/>
            <ac:spMk id="31" creationId="{350DA547-F0FB-87DF-85B9-8E963772E209}"/>
          </ac:spMkLst>
        </pc:spChg>
        <pc:spChg chg="mod">
          <ac:chgData name="Kim, Sanha (msk4u)" userId="11c165b8-567a-4fea-845e-ec1213283938" providerId="ADAL" clId="{02FFAD9C-9FAC-468C-A1E7-A8118C79D18F}" dt="2024-04-22T15:51:25.598" v="64" actId="1038"/>
          <ac:spMkLst>
            <pc:docMk/>
            <pc:sldMk cId="4033586351" sldId="316"/>
            <ac:spMk id="35" creationId="{00E0AB03-FA82-1D50-B795-35C3A04045D7}"/>
          </ac:spMkLst>
        </pc:spChg>
        <pc:spChg chg="mod">
          <ac:chgData name="Kim, Sanha (msk4u)" userId="11c165b8-567a-4fea-845e-ec1213283938" providerId="ADAL" clId="{02FFAD9C-9FAC-468C-A1E7-A8118C79D18F}" dt="2024-04-22T15:52:45.668" v="118" actId="12788"/>
          <ac:spMkLst>
            <pc:docMk/>
            <pc:sldMk cId="4033586351" sldId="316"/>
            <ac:spMk id="36" creationId="{C5AB5F54-968F-728B-487C-694275C3A49A}"/>
          </ac:spMkLst>
        </pc:spChg>
        <pc:grpChg chg="mod">
          <ac:chgData name="Kim, Sanha (msk4u)" userId="11c165b8-567a-4fea-845e-ec1213283938" providerId="ADAL" clId="{02FFAD9C-9FAC-468C-A1E7-A8118C79D18F}" dt="2024-04-22T15:52:10.529" v="116" actId="1035"/>
          <ac:grpSpMkLst>
            <pc:docMk/>
            <pc:sldMk cId="4033586351" sldId="316"/>
            <ac:grpSpMk id="30" creationId="{853D8D17-AFDD-CBDA-5909-BBBE09018568}"/>
          </ac:grpSpMkLst>
        </pc:grpChg>
      </pc:sldChg>
      <pc:sldChg chg="addSp delSp modSp mod delAnim modAnim modNotesTx">
        <pc:chgData name="Kim, Sanha (msk4u)" userId="11c165b8-567a-4fea-845e-ec1213283938" providerId="ADAL" clId="{02FFAD9C-9FAC-468C-A1E7-A8118C79D18F}" dt="2024-04-30T20:04:40.384" v="16711" actId="20577"/>
        <pc:sldMkLst>
          <pc:docMk/>
          <pc:sldMk cId="2172862058" sldId="317"/>
        </pc:sldMkLst>
        <pc:spChg chg="mod">
          <ac:chgData name="Kim, Sanha (msk4u)" userId="11c165b8-567a-4fea-845e-ec1213283938" providerId="ADAL" clId="{02FFAD9C-9FAC-468C-A1E7-A8118C79D18F}" dt="2024-04-22T17:33:38.375" v="2061" actId="1076"/>
          <ac:spMkLst>
            <pc:docMk/>
            <pc:sldMk cId="2172862058" sldId="317"/>
            <ac:spMk id="2" creationId="{F5ADE5B8-E6D2-F7AC-EB54-A274C62F6F29}"/>
          </ac:spMkLst>
        </pc:spChg>
        <pc:spChg chg="mod">
          <ac:chgData name="Kim, Sanha (msk4u)" userId="11c165b8-567a-4fea-845e-ec1213283938" providerId="ADAL" clId="{02FFAD9C-9FAC-468C-A1E7-A8118C79D18F}" dt="2024-04-22T17:02:38.335" v="1129" actId="20577"/>
          <ac:spMkLst>
            <pc:docMk/>
            <pc:sldMk cId="2172862058" sldId="317"/>
            <ac:spMk id="3" creationId="{968C2E6D-3CE2-3CCE-75B1-D635B060B6AB}"/>
          </ac:spMkLst>
        </pc:spChg>
        <pc:spChg chg="mod">
          <ac:chgData name="Kim, Sanha (msk4u)" userId="11c165b8-567a-4fea-845e-ec1213283938" providerId="ADAL" clId="{02FFAD9C-9FAC-468C-A1E7-A8118C79D18F}" dt="2024-04-22T17:28:07.810" v="2034" actId="1076"/>
          <ac:spMkLst>
            <pc:docMk/>
            <pc:sldMk cId="2172862058" sldId="317"/>
            <ac:spMk id="5" creationId="{2CD75A9B-E071-4627-B600-6D3A546C6F19}"/>
          </ac:spMkLst>
        </pc:spChg>
        <pc:spChg chg="del mod">
          <ac:chgData name="Kim, Sanha (msk4u)" userId="11c165b8-567a-4fea-845e-ec1213283938" providerId="ADAL" clId="{02FFAD9C-9FAC-468C-A1E7-A8118C79D18F}" dt="2024-04-22T17:06:45.408" v="1139" actId="478"/>
          <ac:spMkLst>
            <pc:docMk/>
            <pc:sldMk cId="2172862058" sldId="317"/>
            <ac:spMk id="6" creationId="{2D482F33-CE0E-3A51-7D76-FF5C217C21F9}"/>
          </ac:spMkLst>
        </pc:spChg>
        <pc:spChg chg="mod">
          <ac:chgData name="Kim, Sanha (msk4u)" userId="11c165b8-567a-4fea-845e-ec1213283938" providerId="ADAL" clId="{02FFAD9C-9FAC-468C-A1E7-A8118C79D18F}" dt="2024-04-30T19:35:15.970" v="15258" actId="20577"/>
          <ac:spMkLst>
            <pc:docMk/>
            <pc:sldMk cId="2172862058" sldId="317"/>
            <ac:spMk id="7" creationId="{D304795D-C02F-EF5E-FEB8-385FAFF340F2}"/>
          </ac:spMkLst>
        </pc:spChg>
        <pc:spChg chg="mod">
          <ac:chgData name="Kim, Sanha (msk4u)" userId="11c165b8-567a-4fea-845e-ec1213283938" providerId="ADAL" clId="{02FFAD9C-9FAC-468C-A1E7-A8118C79D18F}" dt="2024-04-22T17:27:47.308" v="2030" actId="1076"/>
          <ac:spMkLst>
            <pc:docMk/>
            <pc:sldMk cId="2172862058" sldId="317"/>
            <ac:spMk id="8" creationId="{AEC7ED4F-1E74-BCC8-972C-B4C94699DB96}"/>
          </ac:spMkLst>
        </pc:spChg>
        <pc:spChg chg="mod">
          <ac:chgData name="Kim, Sanha (msk4u)" userId="11c165b8-567a-4fea-845e-ec1213283938" providerId="ADAL" clId="{02FFAD9C-9FAC-468C-A1E7-A8118C79D18F}" dt="2024-04-22T17:29:36.207" v="2042" actId="1076"/>
          <ac:spMkLst>
            <pc:docMk/>
            <pc:sldMk cId="2172862058" sldId="317"/>
            <ac:spMk id="10" creationId="{30BB3322-B576-934D-3DA0-E3A4B3B0B9DC}"/>
          </ac:spMkLst>
        </pc:spChg>
        <pc:spChg chg="mod">
          <ac:chgData name="Kim, Sanha (msk4u)" userId="11c165b8-567a-4fea-845e-ec1213283938" providerId="ADAL" clId="{02FFAD9C-9FAC-468C-A1E7-A8118C79D18F}" dt="2024-04-22T17:27:52.114" v="2031" actId="1076"/>
          <ac:spMkLst>
            <pc:docMk/>
            <pc:sldMk cId="2172862058" sldId="317"/>
            <ac:spMk id="20" creationId="{31C7D03C-0071-6689-F193-06A299F9BC86}"/>
          </ac:spMkLst>
        </pc:spChg>
        <pc:spChg chg="mod">
          <ac:chgData name="Kim, Sanha (msk4u)" userId="11c165b8-567a-4fea-845e-ec1213283938" providerId="ADAL" clId="{02FFAD9C-9FAC-468C-A1E7-A8118C79D18F}" dt="2024-04-22T17:32:40.159" v="2048" actId="1076"/>
          <ac:spMkLst>
            <pc:docMk/>
            <pc:sldMk cId="2172862058" sldId="317"/>
            <ac:spMk id="21" creationId="{895F7EE7-C04E-9B38-C01F-4D483D720F60}"/>
          </ac:spMkLst>
        </pc:spChg>
        <pc:spChg chg="add mod ord">
          <ac:chgData name="Kim, Sanha (msk4u)" userId="11c165b8-567a-4fea-845e-ec1213283938" providerId="ADAL" clId="{02FFAD9C-9FAC-468C-A1E7-A8118C79D18F}" dt="2024-04-23T17:26:47.633" v="6305" actId="167"/>
          <ac:spMkLst>
            <pc:docMk/>
            <pc:sldMk cId="2172862058" sldId="317"/>
            <ac:spMk id="22" creationId="{20D9BC08-B349-FF51-120A-D50284C632C7}"/>
          </ac:spMkLst>
        </pc:spChg>
        <pc:spChg chg="mod">
          <ac:chgData name="Kim, Sanha (msk4u)" userId="11c165b8-567a-4fea-845e-ec1213283938" providerId="ADAL" clId="{02FFAD9C-9FAC-468C-A1E7-A8118C79D18F}" dt="2024-04-22T17:32:20.974" v="2044" actId="1076"/>
          <ac:spMkLst>
            <pc:docMk/>
            <pc:sldMk cId="2172862058" sldId="317"/>
            <ac:spMk id="23" creationId="{CC200293-4EFB-21C2-F394-A1C76B9CFB54}"/>
          </ac:spMkLst>
        </pc:spChg>
        <pc:spChg chg="mod">
          <ac:chgData name="Kim, Sanha (msk4u)" userId="11c165b8-567a-4fea-845e-ec1213283938" providerId="ADAL" clId="{02FFAD9C-9FAC-468C-A1E7-A8118C79D18F}" dt="2024-04-22T17:32:16.290" v="2043" actId="1076"/>
          <ac:spMkLst>
            <pc:docMk/>
            <pc:sldMk cId="2172862058" sldId="317"/>
            <ac:spMk id="24" creationId="{6F6AC516-7419-3390-9A4D-007C4B09258C}"/>
          </ac:spMkLst>
        </pc:spChg>
        <pc:spChg chg="mod">
          <ac:chgData name="Kim, Sanha (msk4u)" userId="11c165b8-567a-4fea-845e-ec1213283938" providerId="ADAL" clId="{02FFAD9C-9FAC-468C-A1E7-A8118C79D18F}" dt="2024-04-22T17:32:45.347" v="2049" actId="1076"/>
          <ac:spMkLst>
            <pc:docMk/>
            <pc:sldMk cId="2172862058" sldId="317"/>
            <ac:spMk id="25" creationId="{8DF1A06B-29E5-9918-4898-B3298EA22316}"/>
          </ac:spMkLst>
        </pc:spChg>
        <pc:spChg chg="mod">
          <ac:chgData name="Kim, Sanha (msk4u)" userId="11c165b8-567a-4fea-845e-ec1213283938" providerId="ADAL" clId="{02FFAD9C-9FAC-468C-A1E7-A8118C79D18F}" dt="2024-04-22T17:32:33.231" v="2046" actId="1076"/>
          <ac:spMkLst>
            <pc:docMk/>
            <pc:sldMk cId="2172862058" sldId="317"/>
            <ac:spMk id="26" creationId="{E8BD388A-FBD2-E2F8-5543-77F5C1CCD212}"/>
          </ac:spMkLst>
        </pc:spChg>
        <pc:spChg chg="mod">
          <ac:chgData name="Kim, Sanha (msk4u)" userId="11c165b8-567a-4fea-845e-ec1213283938" providerId="ADAL" clId="{02FFAD9C-9FAC-468C-A1E7-A8118C79D18F}" dt="2024-04-22T17:33:35.459" v="2060" actId="1076"/>
          <ac:spMkLst>
            <pc:docMk/>
            <pc:sldMk cId="2172862058" sldId="317"/>
            <ac:spMk id="27" creationId="{480304E6-1348-4E5D-BD6B-6A5C5A6B6807}"/>
          </ac:spMkLst>
        </pc:spChg>
        <pc:spChg chg="mod">
          <ac:chgData name="Kim, Sanha (msk4u)" userId="11c165b8-567a-4fea-845e-ec1213283938" providerId="ADAL" clId="{02FFAD9C-9FAC-468C-A1E7-A8118C79D18F}" dt="2024-04-27T17:12:50.463" v="11542" actId="1076"/>
          <ac:spMkLst>
            <pc:docMk/>
            <pc:sldMk cId="2172862058" sldId="317"/>
            <ac:spMk id="28" creationId="{40033EF3-D6D1-B9AB-FCFB-F1CD39E5B0B3}"/>
          </ac:spMkLst>
        </pc:spChg>
        <pc:spChg chg="mod">
          <ac:chgData name="Kim, Sanha (msk4u)" userId="11c165b8-567a-4fea-845e-ec1213283938" providerId="ADAL" clId="{02FFAD9C-9FAC-468C-A1E7-A8118C79D18F}" dt="2024-04-27T17:12:40.708" v="11541" actId="1076"/>
          <ac:spMkLst>
            <pc:docMk/>
            <pc:sldMk cId="2172862058" sldId="317"/>
            <ac:spMk id="29" creationId="{680D0F76-301F-552E-F919-916FA13FED6F}"/>
          </ac:spMkLst>
        </pc:spChg>
        <pc:spChg chg="mod">
          <ac:chgData name="Kim, Sanha (msk4u)" userId="11c165b8-567a-4fea-845e-ec1213283938" providerId="ADAL" clId="{02FFAD9C-9FAC-468C-A1E7-A8118C79D18F}" dt="2024-04-22T17:33:32.025" v="2059" actId="1076"/>
          <ac:spMkLst>
            <pc:docMk/>
            <pc:sldMk cId="2172862058" sldId="317"/>
            <ac:spMk id="30" creationId="{A2A3F357-0E86-E400-41C2-AE1D3AA722E3}"/>
          </ac:spMkLst>
        </pc:spChg>
        <pc:grpChg chg="mod">
          <ac:chgData name="Kim, Sanha (msk4u)" userId="11c165b8-567a-4fea-845e-ec1213283938" providerId="ADAL" clId="{02FFAD9C-9FAC-468C-A1E7-A8118C79D18F}" dt="2024-04-22T17:28:07.810" v="2034" actId="1076"/>
          <ac:grpSpMkLst>
            <pc:docMk/>
            <pc:sldMk cId="2172862058" sldId="317"/>
            <ac:grpSpMk id="17" creationId="{FE4EB7C8-3069-9ECD-1993-6F1C6C5A2B25}"/>
          </ac:grpSpMkLst>
        </pc:grpChg>
        <pc:picChg chg="mod">
          <ac:chgData name="Kim, Sanha (msk4u)" userId="11c165b8-567a-4fea-845e-ec1213283938" providerId="ADAL" clId="{02FFAD9C-9FAC-468C-A1E7-A8118C79D18F}" dt="2024-04-22T17:28:07.810" v="2034" actId="1076"/>
          <ac:picMkLst>
            <pc:docMk/>
            <pc:sldMk cId="2172862058" sldId="317"/>
            <ac:picMk id="18" creationId="{50F95243-4267-001D-6502-05B539D0AC01}"/>
          </ac:picMkLst>
        </pc:picChg>
        <pc:picChg chg="mod">
          <ac:chgData name="Kim, Sanha (msk4u)" userId="11c165b8-567a-4fea-845e-ec1213283938" providerId="ADAL" clId="{02FFAD9C-9FAC-468C-A1E7-A8118C79D18F}" dt="2024-04-22T17:28:07.810" v="2034" actId="1076"/>
          <ac:picMkLst>
            <pc:docMk/>
            <pc:sldMk cId="2172862058" sldId="317"/>
            <ac:picMk id="19" creationId="{E1B94DDB-461C-5764-E744-A534BC918925}"/>
          </ac:picMkLst>
        </pc:picChg>
      </pc:sldChg>
      <pc:sldChg chg="addSp delSp modSp mod modAnim">
        <pc:chgData name="Kim, Sanha (msk4u)" userId="11c165b8-567a-4fea-845e-ec1213283938" providerId="ADAL" clId="{02FFAD9C-9FAC-468C-A1E7-A8118C79D18F}" dt="2024-04-30T20:26:39.435" v="17180"/>
        <pc:sldMkLst>
          <pc:docMk/>
          <pc:sldMk cId="2939866504" sldId="318"/>
        </pc:sldMkLst>
        <pc:spChg chg="mod">
          <ac:chgData name="Kim, Sanha (msk4u)" userId="11c165b8-567a-4fea-845e-ec1213283938" providerId="ADAL" clId="{02FFAD9C-9FAC-468C-A1E7-A8118C79D18F}" dt="2024-04-23T13:13:37.983" v="2470" actId="20577"/>
          <ac:spMkLst>
            <pc:docMk/>
            <pc:sldMk cId="2939866504" sldId="318"/>
            <ac:spMk id="2" creationId="{17C402BA-7ACB-E57D-C87E-B2D36E965734}"/>
          </ac:spMkLst>
        </pc:spChg>
        <pc:spChg chg="add mod">
          <ac:chgData name="Kim, Sanha (msk4u)" userId="11c165b8-567a-4fea-845e-ec1213283938" providerId="ADAL" clId="{02FFAD9C-9FAC-468C-A1E7-A8118C79D18F}" dt="2024-04-23T17:25:50.432" v="6285"/>
          <ac:spMkLst>
            <pc:docMk/>
            <pc:sldMk cId="2939866504" sldId="318"/>
            <ac:spMk id="5" creationId="{29B1DB29-C69D-A203-1737-F0E8FB549C1D}"/>
          </ac:spMkLst>
        </pc:spChg>
        <pc:spChg chg="mod">
          <ac:chgData name="Kim, Sanha (msk4u)" userId="11c165b8-567a-4fea-845e-ec1213283938" providerId="ADAL" clId="{02FFAD9C-9FAC-468C-A1E7-A8118C79D18F}" dt="2024-04-30T19:51:39.708" v="16193" actId="20577"/>
          <ac:spMkLst>
            <pc:docMk/>
            <pc:sldMk cId="2939866504" sldId="318"/>
            <ac:spMk id="9" creationId="{1DD9740C-9E94-9A4E-5A70-C7A36F0BDCDC}"/>
          </ac:spMkLst>
        </pc:spChg>
        <pc:spChg chg="mod">
          <ac:chgData name="Kim, Sanha (msk4u)" userId="11c165b8-567a-4fea-845e-ec1213283938" providerId="ADAL" clId="{02FFAD9C-9FAC-468C-A1E7-A8118C79D18F}" dt="2024-04-26T16:16:07.629" v="10142" actId="20577"/>
          <ac:spMkLst>
            <pc:docMk/>
            <pc:sldMk cId="2939866504" sldId="318"/>
            <ac:spMk id="25" creationId="{573C4EA1-95F3-55D5-382D-9B37237F663C}"/>
          </ac:spMkLst>
        </pc:spChg>
        <pc:spChg chg="mod">
          <ac:chgData name="Kim, Sanha (msk4u)" userId="11c165b8-567a-4fea-845e-ec1213283938" providerId="ADAL" clId="{02FFAD9C-9FAC-468C-A1E7-A8118C79D18F}" dt="2024-04-22T17:49:22.274" v="2401" actId="1036"/>
          <ac:spMkLst>
            <pc:docMk/>
            <pc:sldMk cId="2939866504" sldId="318"/>
            <ac:spMk id="41" creationId="{60589DAF-9086-0177-17D1-B5272D02BEF5}"/>
          </ac:spMkLst>
        </pc:spChg>
        <pc:spChg chg="add mod ord">
          <ac:chgData name="Kim, Sanha (msk4u)" userId="11c165b8-567a-4fea-845e-ec1213283938" providerId="ADAL" clId="{02FFAD9C-9FAC-468C-A1E7-A8118C79D18F}" dt="2024-04-30T19:53:40.378" v="16340" actId="167"/>
          <ac:spMkLst>
            <pc:docMk/>
            <pc:sldMk cId="2939866504" sldId="318"/>
            <ac:spMk id="42" creationId="{BC7C50D0-1E0D-86DC-18A6-B72C2245E60B}"/>
          </ac:spMkLst>
        </pc:spChg>
        <pc:spChg chg="add mod ord">
          <ac:chgData name="Kim, Sanha (msk4u)" userId="11c165b8-567a-4fea-845e-ec1213283938" providerId="ADAL" clId="{02FFAD9C-9FAC-468C-A1E7-A8118C79D18F}" dt="2024-04-30T19:53:46.191" v="16342" actId="170"/>
          <ac:spMkLst>
            <pc:docMk/>
            <pc:sldMk cId="2939866504" sldId="318"/>
            <ac:spMk id="43" creationId="{117D570F-4C5A-C6F1-F827-D62C3925E1CB}"/>
          </ac:spMkLst>
        </pc:spChg>
        <pc:spChg chg="add del">
          <ac:chgData name="Kim, Sanha (msk4u)" userId="11c165b8-567a-4fea-845e-ec1213283938" providerId="ADAL" clId="{02FFAD9C-9FAC-468C-A1E7-A8118C79D18F}" dt="2024-04-22T17:41:10.892" v="2131" actId="478"/>
          <ac:spMkLst>
            <pc:docMk/>
            <pc:sldMk cId="2939866504" sldId="318"/>
            <ac:spMk id="43" creationId="{8B4C253F-1E67-290D-B6A5-707DE723F7D8}"/>
          </ac:spMkLst>
        </pc:spChg>
        <pc:spChg chg="add del mod ord">
          <ac:chgData name="Kim, Sanha (msk4u)" userId="11c165b8-567a-4fea-845e-ec1213283938" providerId="ADAL" clId="{02FFAD9C-9FAC-468C-A1E7-A8118C79D18F}" dt="2024-04-23T17:26:04.423" v="6288" actId="1076"/>
          <ac:spMkLst>
            <pc:docMk/>
            <pc:sldMk cId="2939866504" sldId="318"/>
            <ac:spMk id="44" creationId="{14A1C0E2-FD4B-A0EB-9804-6B1F168F7B2D}"/>
          </ac:spMkLst>
        </pc:spChg>
        <pc:spChg chg="add mod ord">
          <ac:chgData name="Kim, Sanha (msk4u)" userId="11c165b8-567a-4fea-845e-ec1213283938" providerId="ADAL" clId="{02FFAD9C-9FAC-468C-A1E7-A8118C79D18F}" dt="2024-04-30T19:54:08.647" v="16358" actId="1035"/>
          <ac:spMkLst>
            <pc:docMk/>
            <pc:sldMk cId="2939866504" sldId="318"/>
            <ac:spMk id="45" creationId="{0C763C61-207F-256A-B551-04E0EA20B6F9}"/>
          </ac:spMkLst>
        </pc:spChg>
        <pc:grpChg chg="mod">
          <ac:chgData name="Kim, Sanha (msk4u)" userId="11c165b8-567a-4fea-845e-ec1213283938" providerId="ADAL" clId="{02FFAD9C-9FAC-468C-A1E7-A8118C79D18F}" dt="2024-04-22T17:49:22.274" v="2401" actId="1036"/>
          <ac:grpSpMkLst>
            <pc:docMk/>
            <pc:sldMk cId="2939866504" sldId="318"/>
            <ac:grpSpMk id="10" creationId="{AE441257-2021-7386-6FD5-8412D79FFB64}"/>
          </ac:grpSpMkLst>
        </pc:grpChg>
        <pc:grpChg chg="mod">
          <ac:chgData name="Kim, Sanha (msk4u)" userId="11c165b8-567a-4fea-845e-ec1213283938" providerId="ADAL" clId="{02FFAD9C-9FAC-468C-A1E7-A8118C79D18F}" dt="2024-04-22T17:49:22.274" v="2401" actId="1036"/>
          <ac:grpSpMkLst>
            <pc:docMk/>
            <pc:sldMk cId="2939866504" sldId="318"/>
            <ac:grpSpMk id="27" creationId="{575FF256-2F73-3A23-615E-5564E83BFD4D}"/>
          </ac:grpSpMkLst>
        </pc:grpChg>
        <pc:picChg chg="mod">
          <ac:chgData name="Kim, Sanha (msk4u)" userId="11c165b8-567a-4fea-845e-ec1213283938" providerId="ADAL" clId="{02FFAD9C-9FAC-468C-A1E7-A8118C79D18F}" dt="2024-04-22T17:49:27.998" v="2402" actId="1076"/>
          <ac:picMkLst>
            <pc:docMk/>
            <pc:sldMk cId="2939866504" sldId="318"/>
            <ac:picMk id="26" creationId="{E6CBE9E4-A993-05CC-60C8-2CA85C3CF50E}"/>
          </ac:picMkLst>
        </pc:picChg>
      </pc:sldChg>
      <pc:sldChg chg="del">
        <pc:chgData name="Kim, Sanha (msk4u)" userId="11c165b8-567a-4fea-845e-ec1213283938" providerId="ADAL" clId="{02FFAD9C-9FAC-468C-A1E7-A8118C79D18F}" dt="2024-04-23T17:58:10.043" v="7637" actId="2696"/>
        <pc:sldMkLst>
          <pc:docMk/>
          <pc:sldMk cId="2456030010" sldId="319"/>
        </pc:sldMkLst>
      </pc:sldChg>
      <pc:sldChg chg="delSp modSp del mod">
        <pc:chgData name="Kim, Sanha (msk4u)" userId="11c165b8-567a-4fea-845e-ec1213283938" providerId="ADAL" clId="{02FFAD9C-9FAC-468C-A1E7-A8118C79D18F}" dt="2024-04-23T17:58:07.320" v="7636" actId="2696"/>
        <pc:sldMkLst>
          <pc:docMk/>
          <pc:sldMk cId="2010959892" sldId="320"/>
        </pc:sldMkLst>
        <pc:spChg chg="mod">
          <ac:chgData name="Kim, Sanha (msk4u)" userId="11c165b8-567a-4fea-845e-ec1213283938" providerId="ADAL" clId="{02FFAD9C-9FAC-468C-A1E7-A8118C79D18F}" dt="2024-04-22T17:05:46.407" v="1136" actId="1076"/>
          <ac:spMkLst>
            <pc:docMk/>
            <pc:sldMk cId="2010959892" sldId="320"/>
            <ac:spMk id="16" creationId="{C3D5C01E-72D9-7E70-31F0-2A5393B1873C}"/>
          </ac:spMkLst>
        </pc:spChg>
        <pc:spChg chg="mod">
          <ac:chgData name="Kim, Sanha (msk4u)" userId="11c165b8-567a-4fea-845e-ec1213283938" providerId="ADAL" clId="{02FFAD9C-9FAC-468C-A1E7-A8118C79D18F}" dt="2024-04-22T17:05:34.362" v="1131" actId="1076"/>
          <ac:spMkLst>
            <pc:docMk/>
            <pc:sldMk cId="2010959892" sldId="320"/>
            <ac:spMk id="17" creationId="{FC81F6B5-0714-CB09-24FB-E444F4729E19}"/>
          </ac:spMkLst>
        </pc:spChg>
        <pc:grpChg chg="del">
          <ac:chgData name="Kim, Sanha (msk4u)" userId="11c165b8-567a-4fea-845e-ec1213283938" providerId="ADAL" clId="{02FFAD9C-9FAC-468C-A1E7-A8118C79D18F}" dt="2024-04-23T13:42:48.930" v="3268" actId="165"/>
          <ac:grpSpMkLst>
            <pc:docMk/>
            <pc:sldMk cId="2010959892" sldId="320"/>
            <ac:grpSpMk id="9" creationId="{04DC7A03-A45E-0DB2-E50B-11F6EDE55177}"/>
          </ac:grpSpMkLst>
        </pc:grpChg>
        <pc:grpChg chg="mod">
          <ac:chgData name="Kim, Sanha (msk4u)" userId="11c165b8-567a-4fea-845e-ec1213283938" providerId="ADAL" clId="{02FFAD9C-9FAC-468C-A1E7-A8118C79D18F}" dt="2024-04-22T17:05:51.291" v="1137" actId="1076"/>
          <ac:grpSpMkLst>
            <pc:docMk/>
            <pc:sldMk cId="2010959892" sldId="320"/>
            <ac:grpSpMk id="14" creationId="{18629D67-75F2-E98F-0034-4FDACB59AF67}"/>
          </ac:grpSpMkLst>
        </pc:grpChg>
        <pc:picChg chg="mod topLvl">
          <ac:chgData name="Kim, Sanha (msk4u)" userId="11c165b8-567a-4fea-845e-ec1213283938" providerId="ADAL" clId="{02FFAD9C-9FAC-468C-A1E7-A8118C79D18F}" dt="2024-04-23T13:42:48.930" v="3268" actId="165"/>
          <ac:picMkLst>
            <pc:docMk/>
            <pc:sldMk cId="2010959892" sldId="320"/>
            <ac:picMk id="5" creationId="{4C0EA080-B9C4-8605-DD50-3D7F2418ED07}"/>
          </ac:picMkLst>
        </pc:picChg>
        <pc:picChg chg="mod topLvl">
          <ac:chgData name="Kim, Sanha (msk4u)" userId="11c165b8-567a-4fea-845e-ec1213283938" providerId="ADAL" clId="{02FFAD9C-9FAC-468C-A1E7-A8118C79D18F}" dt="2024-04-23T13:42:48.930" v="3268" actId="165"/>
          <ac:picMkLst>
            <pc:docMk/>
            <pc:sldMk cId="2010959892" sldId="320"/>
            <ac:picMk id="6" creationId="{9E454E80-C6FD-068B-3A4A-8EB82BE66BB7}"/>
          </ac:picMkLst>
        </pc:picChg>
        <pc:picChg chg="mod topLvl">
          <ac:chgData name="Kim, Sanha (msk4u)" userId="11c165b8-567a-4fea-845e-ec1213283938" providerId="ADAL" clId="{02FFAD9C-9FAC-468C-A1E7-A8118C79D18F}" dt="2024-04-23T13:42:48.930" v="3268" actId="165"/>
          <ac:picMkLst>
            <pc:docMk/>
            <pc:sldMk cId="2010959892" sldId="320"/>
            <ac:picMk id="7" creationId="{6CDA0571-D2C3-8409-7BC5-C4C74FDBC1A9}"/>
          </ac:picMkLst>
        </pc:picChg>
        <pc:picChg chg="mod topLvl">
          <ac:chgData name="Kim, Sanha (msk4u)" userId="11c165b8-567a-4fea-845e-ec1213283938" providerId="ADAL" clId="{02FFAD9C-9FAC-468C-A1E7-A8118C79D18F}" dt="2024-04-23T13:42:48.930" v="3268" actId="165"/>
          <ac:picMkLst>
            <pc:docMk/>
            <pc:sldMk cId="2010959892" sldId="320"/>
            <ac:picMk id="8" creationId="{ED927F2F-245E-5FF4-028D-CFA173843960}"/>
          </ac:picMkLst>
        </pc:picChg>
        <pc:picChg chg="mod">
          <ac:chgData name="Kim, Sanha (msk4u)" userId="11c165b8-567a-4fea-845e-ec1213283938" providerId="ADAL" clId="{02FFAD9C-9FAC-468C-A1E7-A8118C79D18F}" dt="2024-04-22T17:05:44.657" v="1135" actId="1076"/>
          <ac:picMkLst>
            <pc:docMk/>
            <pc:sldMk cId="2010959892" sldId="320"/>
            <ac:picMk id="15" creationId="{E7CB95EE-333C-F9AC-EDA7-E2FEF39FD002}"/>
          </ac:picMkLst>
        </pc:picChg>
      </pc:sldChg>
      <pc:sldChg chg="del">
        <pc:chgData name="Kim, Sanha (msk4u)" userId="11c165b8-567a-4fea-845e-ec1213283938" providerId="ADAL" clId="{02FFAD9C-9FAC-468C-A1E7-A8118C79D18F}" dt="2024-04-23T17:58:03.848" v="7635" actId="2696"/>
        <pc:sldMkLst>
          <pc:docMk/>
          <pc:sldMk cId="4264161935" sldId="321"/>
        </pc:sldMkLst>
      </pc:sldChg>
      <pc:sldChg chg="del">
        <pc:chgData name="Kim, Sanha (msk4u)" userId="11c165b8-567a-4fea-845e-ec1213283938" providerId="ADAL" clId="{02FFAD9C-9FAC-468C-A1E7-A8118C79D18F}" dt="2024-04-23T17:58:13.779" v="7638" actId="2696"/>
        <pc:sldMkLst>
          <pc:docMk/>
          <pc:sldMk cId="3719750610" sldId="322"/>
        </pc:sldMkLst>
      </pc:sldChg>
      <pc:sldChg chg="del ord">
        <pc:chgData name="Kim, Sanha (msk4u)" userId="11c165b8-567a-4fea-845e-ec1213283938" providerId="ADAL" clId="{02FFAD9C-9FAC-468C-A1E7-A8118C79D18F}" dt="2024-04-23T17:58:18.151" v="7639" actId="2696"/>
        <pc:sldMkLst>
          <pc:docMk/>
          <pc:sldMk cId="764953613" sldId="323"/>
        </pc:sldMkLst>
      </pc:sldChg>
      <pc:sldChg chg="addSp delSp modSp mod delAnim modAnim modNotesTx">
        <pc:chgData name="Kim, Sanha (msk4u)" userId="11c165b8-567a-4fea-845e-ec1213283938" providerId="ADAL" clId="{02FFAD9C-9FAC-468C-A1E7-A8118C79D18F}" dt="2024-04-30T19:30:43.913" v="14991" actId="20577"/>
        <pc:sldMkLst>
          <pc:docMk/>
          <pc:sldMk cId="2694933829" sldId="324"/>
        </pc:sldMkLst>
        <pc:spChg chg="mod">
          <ac:chgData name="Kim, Sanha (msk4u)" userId="11c165b8-567a-4fea-845e-ec1213283938" providerId="ADAL" clId="{02FFAD9C-9FAC-468C-A1E7-A8118C79D18F}" dt="2024-04-27T17:12:25.797" v="11540" actId="20577"/>
          <ac:spMkLst>
            <pc:docMk/>
            <pc:sldMk cId="2694933829" sldId="324"/>
            <ac:spMk id="2" creationId="{39BEBFC7-415A-9BAB-8065-3A5AFC0816A7}"/>
          </ac:spMkLst>
        </pc:spChg>
        <pc:spChg chg="mod">
          <ac:chgData name="Kim, Sanha (msk4u)" userId="11c165b8-567a-4fea-845e-ec1213283938" providerId="ADAL" clId="{02FFAD9C-9FAC-468C-A1E7-A8118C79D18F}" dt="2024-04-26T16:34:32.578" v="10170" actId="20577"/>
          <ac:spMkLst>
            <pc:docMk/>
            <pc:sldMk cId="2694933829" sldId="324"/>
            <ac:spMk id="3" creationId="{94AAB981-B8D3-F965-E933-94BDA9FF7154}"/>
          </ac:spMkLst>
        </pc:spChg>
        <pc:spChg chg="del mod">
          <ac:chgData name="Kim, Sanha (msk4u)" userId="11c165b8-567a-4fea-845e-ec1213283938" providerId="ADAL" clId="{02FFAD9C-9FAC-468C-A1E7-A8118C79D18F}" dt="2024-04-22T16:04:24.332" v="339" actId="478"/>
          <ac:spMkLst>
            <pc:docMk/>
            <pc:sldMk cId="2694933829" sldId="324"/>
            <ac:spMk id="5" creationId="{C30490BA-1A1A-1699-C815-8477C2C22DE3}"/>
          </ac:spMkLst>
        </pc:spChg>
        <pc:spChg chg="mod">
          <ac:chgData name="Kim, Sanha (msk4u)" userId="11c165b8-567a-4fea-845e-ec1213283938" providerId="ADAL" clId="{02FFAD9C-9FAC-468C-A1E7-A8118C79D18F}" dt="2024-04-22T16:48:17.919" v="889" actId="1038"/>
          <ac:spMkLst>
            <pc:docMk/>
            <pc:sldMk cId="2694933829" sldId="324"/>
            <ac:spMk id="6" creationId="{D222EB36-2146-677A-1A0A-D40F8B2B69C3}"/>
          </ac:spMkLst>
        </pc:spChg>
        <pc:spChg chg="mod">
          <ac:chgData name="Kim, Sanha (msk4u)" userId="11c165b8-567a-4fea-845e-ec1213283938" providerId="ADAL" clId="{02FFAD9C-9FAC-468C-A1E7-A8118C79D18F}" dt="2024-04-22T16:55:41.757" v="979" actId="1035"/>
          <ac:spMkLst>
            <pc:docMk/>
            <pc:sldMk cId="2694933829" sldId="324"/>
            <ac:spMk id="7" creationId="{591F49F1-6FC5-DB44-0345-BA00D1077CAD}"/>
          </ac:spMkLst>
        </pc:spChg>
        <pc:spChg chg="del mod">
          <ac:chgData name="Kim, Sanha (msk4u)" userId="11c165b8-567a-4fea-845e-ec1213283938" providerId="ADAL" clId="{02FFAD9C-9FAC-468C-A1E7-A8118C79D18F}" dt="2024-04-22T16:37:46.314" v="724" actId="478"/>
          <ac:spMkLst>
            <pc:docMk/>
            <pc:sldMk cId="2694933829" sldId="324"/>
            <ac:spMk id="8" creationId="{D03DB63D-F59C-10F0-3583-3A7548634B0B}"/>
          </ac:spMkLst>
        </pc:spChg>
        <pc:spChg chg="mod">
          <ac:chgData name="Kim, Sanha (msk4u)" userId="11c165b8-567a-4fea-845e-ec1213283938" providerId="ADAL" clId="{02FFAD9C-9FAC-468C-A1E7-A8118C79D18F}" dt="2024-04-22T16:54:54.758" v="963" actId="1036"/>
          <ac:spMkLst>
            <pc:docMk/>
            <pc:sldMk cId="2694933829" sldId="324"/>
            <ac:spMk id="9" creationId="{99B55922-4F03-AF01-0108-FCD11F5A06D5}"/>
          </ac:spMkLst>
        </pc:spChg>
        <pc:spChg chg="del mod">
          <ac:chgData name="Kim, Sanha (msk4u)" userId="11c165b8-567a-4fea-845e-ec1213283938" providerId="ADAL" clId="{02FFAD9C-9FAC-468C-A1E7-A8118C79D18F}" dt="2024-04-22T16:37:48.146" v="726" actId="478"/>
          <ac:spMkLst>
            <pc:docMk/>
            <pc:sldMk cId="2694933829" sldId="324"/>
            <ac:spMk id="10" creationId="{3BB899B0-9531-7D13-E4F9-9374E0BF9413}"/>
          </ac:spMkLst>
        </pc:spChg>
        <pc:spChg chg="mod">
          <ac:chgData name="Kim, Sanha (msk4u)" userId="11c165b8-567a-4fea-845e-ec1213283938" providerId="ADAL" clId="{02FFAD9C-9FAC-468C-A1E7-A8118C79D18F}" dt="2024-04-22T16:54:31.808" v="954" actId="1036"/>
          <ac:spMkLst>
            <pc:docMk/>
            <pc:sldMk cId="2694933829" sldId="324"/>
            <ac:spMk id="11" creationId="{42E4980A-C1B4-0D18-87F1-B3B4D815B707}"/>
          </ac:spMkLst>
        </pc:spChg>
        <pc:spChg chg="del mod">
          <ac:chgData name="Kim, Sanha (msk4u)" userId="11c165b8-567a-4fea-845e-ec1213283938" providerId="ADAL" clId="{02FFAD9C-9FAC-468C-A1E7-A8118C79D18F}" dt="2024-04-22T16:37:47.542" v="725" actId="478"/>
          <ac:spMkLst>
            <pc:docMk/>
            <pc:sldMk cId="2694933829" sldId="324"/>
            <ac:spMk id="12" creationId="{E7628A13-8353-B254-FDA9-E8C32EAA469C}"/>
          </ac:spMkLst>
        </pc:spChg>
        <pc:spChg chg="del mod">
          <ac:chgData name="Kim, Sanha (msk4u)" userId="11c165b8-567a-4fea-845e-ec1213283938" providerId="ADAL" clId="{02FFAD9C-9FAC-468C-A1E7-A8118C79D18F}" dt="2024-04-22T16:39:22.380" v="735" actId="478"/>
          <ac:spMkLst>
            <pc:docMk/>
            <pc:sldMk cId="2694933829" sldId="324"/>
            <ac:spMk id="13" creationId="{64221208-37C5-7018-1066-5578858FC2C8}"/>
          </ac:spMkLst>
        </pc:spChg>
        <pc:spChg chg="add mod ord">
          <ac:chgData name="Kim, Sanha (msk4u)" userId="11c165b8-567a-4fea-845e-ec1213283938" providerId="ADAL" clId="{02FFAD9C-9FAC-468C-A1E7-A8118C79D18F}" dt="2024-04-22T16:25:01.450" v="609" actId="207"/>
          <ac:spMkLst>
            <pc:docMk/>
            <pc:sldMk cId="2694933829" sldId="324"/>
            <ac:spMk id="15" creationId="{848B1FF6-9C4E-5D41-49D9-0B2BD276D2F7}"/>
          </ac:spMkLst>
        </pc:spChg>
        <pc:spChg chg="mod">
          <ac:chgData name="Kim, Sanha (msk4u)" userId="11c165b8-567a-4fea-845e-ec1213283938" providerId="ADAL" clId="{02FFAD9C-9FAC-468C-A1E7-A8118C79D18F}" dt="2024-04-22T16:54:46.835" v="961" actId="1035"/>
          <ac:spMkLst>
            <pc:docMk/>
            <pc:sldMk cId="2694933829" sldId="324"/>
            <ac:spMk id="16" creationId="{ABEFC1AE-4586-AC7B-BF41-D972AE38BDEA}"/>
          </ac:spMkLst>
        </pc:spChg>
        <pc:spChg chg="mod">
          <ac:chgData name="Kim, Sanha (msk4u)" userId="11c165b8-567a-4fea-845e-ec1213283938" providerId="ADAL" clId="{02FFAD9C-9FAC-468C-A1E7-A8118C79D18F}" dt="2024-04-22T16:54:54.758" v="963" actId="1036"/>
          <ac:spMkLst>
            <pc:docMk/>
            <pc:sldMk cId="2694933829" sldId="324"/>
            <ac:spMk id="17" creationId="{12389A94-23CD-F1F8-15C2-4297D526A05F}"/>
          </ac:spMkLst>
        </pc:spChg>
        <pc:spChg chg="mod">
          <ac:chgData name="Kim, Sanha (msk4u)" userId="11c165b8-567a-4fea-845e-ec1213283938" providerId="ADAL" clId="{02FFAD9C-9FAC-468C-A1E7-A8118C79D18F}" dt="2024-04-30T19:30:43.913" v="14991" actId="20577"/>
          <ac:spMkLst>
            <pc:docMk/>
            <pc:sldMk cId="2694933829" sldId="324"/>
            <ac:spMk id="18" creationId="{3226258D-0522-8B0D-94D7-EAA56D4077B6}"/>
          </ac:spMkLst>
        </pc:spChg>
        <pc:spChg chg="mod">
          <ac:chgData name="Kim, Sanha (msk4u)" userId="11c165b8-567a-4fea-845e-ec1213283938" providerId="ADAL" clId="{02FFAD9C-9FAC-468C-A1E7-A8118C79D18F}" dt="2024-04-22T16:45:17.885" v="854" actId="1036"/>
          <ac:spMkLst>
            <pc:docMk/>
            <pc:sldMk cId="2694933829" sldId="324"/>
            <ac:spMk id="19" creationId="{2EFA9936-59EA-D666-30A6-D4F49BA8966E}"/>
          </ac:spMkLst>
        </pc:spChg>
        <pc:spChg chg="mod">
          <ac:chgData name="Kim, Sanha (msk4u)" userId="11c165b8-567a-4fea-845e-ec1213283938" providerId="ADAL" clId="{02FFAD9C-9FAC-468C-A1E7-A8118C79D18F}" dt="2024-04-22T16:56:30.748" v="980" actId="207"/>
          <ac:spMkLst>
            <pc:docMk/>
            <pc:sldMk cId="2694933829" sldId="324"/>
            <ac:spMk id="20" creationId="{616A50C1-856B-10F3-52AD-04EA2EA54679}"/>
          </ac:spMkLst>
        </pc:spChg>
        <pc:spChg chg="add del mod">
          <ac:chgData name="Kim, Sanha (msk4u)" userId="11c165b8-567a-4fea-845e-ec1213283938" providerId="ADAL" clId="{02FFAD9C-9FAC-468C-A1E7-A8118C79D18F}" dt="2024-04-22T16:09:06.378" v="455" actId="478"/>
          <ac:spMkLst>
            <pc:docMk/>
            <pc:sldMk cId="2694933829" sldId="324"/>
            <ac:spMk id="22" creationId="{56987CAA-59CC-A0E7-3E31-CB082D2D9DEE}"/>
          </ac:spMkLst>
        </pc:spChg>
        <pc:spChg chg="add del mod">
          <ac:chgData name="Kim, Sanha (msk4u)" userId="11c165b8-567a-4fea-845e-ec1213283938" providerId="ADAL" clId="{02FFAD9C-9FAC-468C-A1E7-A8118C79D18F}" dt="2024-04-22T16:09:04.149" v="452" actId="478"/>
          <ac:spMkLst>
            <pc:docMk/>
            <pc:sldMk cId="2694933829" sldId="324"/>
            <ac:spMk id="23" creationId="{580B1500-3265-3A4A-A10B-E9C528287709}"/>
          </ac:spMkLst>
        </pc:spChg>
        <pc:spChg chg="mod">
          <ac:chgData name="Kim, Sanha (msk4u)" userId="11c165b8-567a-4fea-845e-ec1213283938" providerId="ADAL" clId="{02FFAD9C-9FAC-468C-A1E7-A8118C79D18F}" dt="2024-04-22T16:45:17.885" v="854" actId="1036"/>
          <ac:spMkLst>
            <pc:docMk/>
            <pc:sldMk cId="2694933829" sldId="324"/>
            <ac:spMk id="24" creationId="{C285506F-BF3E-96BC-786F-CFCE3B7E8FA0}"/>
          </ac:spMkLst>
        </pc:spChg>
        <pc:spChg chg="mod">
          <ac:chgData name="Kim, Sanha (msk4u)" userId="11c165b8-567a-4fea-845e-ec1213283938" providerId="ADAL" clId="{02FFAD9C-9FAC-468C-A1E7-A8118C79D18F}" dt="2024-04-22T16:45:17.885" v="854" actId="1036"/>
          <ac:spMkLst>
            <pc:docMk/>
            <pc:sldMk cId="2694933829" sldId="324"/>
            <ac:spMk id="25" creationId="{F7633524-529A-E297-8397-C8318732B10E}"/>
          </ac:spMkLst>
        </pc:spChg>
        <pc:spChg chg="mod">
          <ac:chgData name="Kim, Sanha (msk4u)" userId="11c165b8-567a-4fea-845e-ec1213283938" providerId="ADAL" clId="{02FFAD9C-9FAC-468C-A1E7-A8118C79D18F}" dt="2024-04-22T16:45:17.885" v="854" actId="1036"/>
          <ac:spMkLst>
            <pc:docMk/>
            <pc:sldMk cId="2694933829" sldId="324"/>
            <ac:spMk id="26" creationId="{54D15C45-4ED0-067B-3B10-C0A75F0373ED}"/>
          </ac:spMkLst>
        </pc:spChg>
        <pc:spChg chg="add del mod">
          <ac:chgData name="Kim, Sanha (msk4u)" userId="11c165b8-567a-4fea-845e-ec1213283938" providerId="ADAL" clId="{02FFAD9C-9FAC-468C-A1E7-A8118C79D18F}" dt="2024-04-22T16:09:05.757" v="454" actId="478"/>
          <ac:spMkLst>
            <pc:docMk/>
            <pc:sldMk cId="2694933829" sldId="324"/>
            <ac:spMk id="30" creationId="{920E62F6-5458-767C-6030-DC042DFCF012}"/>
          </ac:spMkLst>
        </pc:spChg>
        <pc:spChg chg="add del mod">
          <ac:chgData name="Kim, Sanha (msk4u)" userId="11c165b8-567a-4fea-845e-ec1213283938" providerId="ADAL" clId="{02FFAD9C-9FAC-468C-A1E7-A8118C79D18F}" dt="2024-04-22T16:09:17.644" v="457" actId="478"/>
          <ac:spMkLst>
            <pc:docMk/>
            <pc:sldMk cId="2694933829" sldId="324"/>
            <ac:spMk id="31" creationId="{D83066AC-E194-52E8-34B9-A68A3E68EDFF}"/>
          </ac:spMkLst>
        </pc:spChg>
        <pc:spChg chg="add del mod">
          <ac:chgData name="Kim, Sanha (msk4u)" userId="11c165b8-567a-4fea-845e-ec1213283938" providerId="ADAL" clId="{02FFAD9C-9FAC-468C-A1E7-A8118C79D18F}" dt="2024-04-22T16:09:04.923" v="453" actId="478"/>
          <ac:spMkLst>
            <pc:docMk/>
            <pc:sldMk cId="2694933829" sldId="324"/>
            <ac:spMk id="32" creationId="{ADAE9B8B-E117-8B89-0741-20064AA58C9B}"/>
          </ac:spMkLst>
        </pc:spChg>
        <pc:spChg chg="add del mod">
          <ac:chgData name="Kim, Sanha (msk4u)" userId="11c165b8-567a-4fea-845e-ec1213283938" providerId="ADAL" clId="{02FFAD9C-9FAC-468C-A1E7-A8118C79D18F}" dt="2024-04-22T16:16:24.758" v="523" actId="164"/>
          <ac:spMkLst>
            <pc:docMk/>
            <pc:sldMk cId="2694933829" sldId="324"/>
            <ac:spMk id="33" creationId="{B5FFE03C-B938-AF74-CD0F-DA1B1235C5F9}"/>
          </ac:spMkLst>
        </pc:spChg>
        <pc:spChg chg="add del mod">
          <ac:chgData name="Kim, Sanha (msk4u)" userId="11c165b8-567a-4fea-845e-ec1213283938" providerId="ADAL" clId="{02FFAD9C-9FAC-468C-A1E7-A8118C79D18F}" dt="2024-04-22T16:09:07.361" v="456" actId="478"/>
          <ac:spMkLst>
            <pc:docMk/>
            <pc:sldMk cId="2694933829" sldId="324"/>
            <ac:spMk id="34" creationId="{4D72F75F-E91B-D94D-A83B-4F1E530C76F0}"/>
          </ac:spMkLst>
        </pc:spChg>
        <pc:spChg chg="add mod">
          <ac:chgData name="Kim, Sanha (msk4u)" userId="11c165b8-567a-4fea-845e-ec1213283938" providerId="ADAL" clId="{02FFAD9C-9FAC-468C-A1E7-A8118C79D18F}" dt="2024-04-22T16:20:11.610" v="536" actId="1076"/>
          <ac:spMkLst>
            <pc:docMk/>
            <pc:sldMk cId="2694933829" sldId="324"/>
            <ac:spMk id="35" creationId="{E73AC3F2-29B5-7887-90A5-F6D0287EE5D5}"/>
          </ac:spMkLst>
        </pc:spChg>
        <pc:spChg chg="add del mod">
          <ac:chgData name="Kim, Sanha (msk4u)" userId="11c165b8-567a-4fea-845e-ec1213283938" providerId="ADAL" clId="{02FFAD9C-9FAC-468C-A1E7-A8118C79D18F}" dt="2024-04-22T16:09:18.701" v="458" actId="478"/>
          <ac:spMkLst>
            <pc:docMk/>
            <pc:sldMk cId="2694933829" sldId="324"/>
            <ac:spMk id="36" creationId="{9E66D82B-C330-B99C-4317-E6E459851D82}"/>
          </ac:spMkLst>
        </pc:spChg>
        <pc:spChg chg="add mod">
          <ac:chgData name="Kim, Sanha (msk4u)" userId="11c165b8-567a-4fea-845e-ec1213283938" providerId="ADAL" clId="{02FFAD9C-9FAC-468C-A1E7-A8118C79D18F}" dt="2024-04-22T16:16:24.758" v="523" actId="164"/>
          <ac:spMkLst>
            <pc:docMk/>
            <pc:sldMk cId="2694933829" sldId="324"/>
            <ac:spMk id="37" creationId="{5B6B4D06-B1E8-B83C-C23F-EE7EEEBBB02F}"/>
          </ac:spMkLst>
        </pc:spChg>
        <pc:spChg chg="add mod">
          <ac:chgData name="Kim, Sanha (msk4u)" userId="11c165b8-567a-4fea-845e-ec1213283938" providerId="ADAL" clId="{02FFAD9C-9FAC-468C-A1E7-A8118C79D18F}" dt="2024-04-22T16:16:24.758" v="523" actId="164"/>
          <ac:spMkLst>
            <pc:docMk/>
            <pc:sldMk cId="2694933829" sldId="324"/>
            <ac:spMk id="38" creationId="{75BCC373-5B3B-C05C-F4C6-2220A70D15F8}"/>
          </ac:spMkLst>
        </pc:spChg>
        <pc:spChg chg="add mod">
          <ac:chgData name="Kim, Sanha (msk4u)" userId="11c165b8-567a-4fea-845e-ec1213283938" providerId="ADAL" clId="{02FFAD9C-9FAC-468C-A1E7-A8118C79D18F}" dt="2024-04-22T16:16:24.758" v="523" actId="164"/>
          <ac:spMkLst>
            <pc:docMk/>
            <pc:sldMk cId="2694933829" sldId="324"/>
            <ac:spMk id="39" creationId="{58AFDBCB-7DE1-6D0E-2F8B-5D5D750658A4}"/>
          </ac:spMkLst>
        </pc:spChg>
        <pc:spChg chg="add mod">
          <ac:chgData name="Kim, Sanha (msk4u)" userId="11c165b8-567a-4fea-845e-ec1213283938" providerId="ADAL" clId="{02FFAD9C-9FAC-468C-A1E7-A8118C79D18F}" dt="2024-04-22T16:16:24.758" v="523" actId="164"/>
          <ac:spMkLst>
            <pc:docMk/>
            <pc:sldMk cId="2694933829" sldId="324"/>
            <ac:spMk id="40" creationId="{94D3763F-5858-233C-182D-B77BC6258BC8}"/>
          </ac:spMkLst>
        </pc:spChg>
        <pc:spChg chg="add mod">
          <ac:chgData name="Kim, Sanha (msk4u)" userId="11c165b8-567a-4fea-845e-ec1213283938" providerId="ADAL" clId="{02FFAD9C-9FAC-468C-A1E7-A8118C79D18F}" dt="2024-04-22T16:16:24.758" v="523" actId="164"/>
          <ac:spMkLst>
            <pc:docMk/>
            <pc:sldMk cId="2694933829" sldId="324"/>
            <ac:spMk id="41" creationId="{DE7304CE-9EA9-7AF6-3741-2577C949EE82}"/>
          </ac:spMkLst>
        </pc:spChg>
        <pc:spChg chg="add mod">
          <ac:chgData name="Kim, Sanha (msk4u)" userId="11c165b8-567a-4fea-845e-ec1213283938" providerId="ADAL" clId="{02FFAD9C-9FAC-468C-A1E7-A8118C79D18F}" dt="2024-04-22T16:54:46.835" v="961" actId="1035"/>
          <ac:spMkLst>
            <pc:docMk/>
            <pc:sldMk cId="2694933829" sldId="324"/>
            <ac:spMk id="43" creationId="{DB235562-1805-1FCE-7EB5-98807FD95360}"/>
          </ac:spMkLst>
        </pc:spChg>
        <pc:spChg chg="add mod ord">
          <ac:chgData name="Kim, Sanha (msk4u)" userId="11c165b8-567a-4fea-845e-ec1213283938" providerId="ADAL" clId="{02FFAD9C-9FAC-468C-A1E7-A8118C79D18F}" dt="2024-04-23T17:27:04.366" v="6312" actId="167"/>
          <ac:spMkLst>
            <pc:docMk/>
            <pc:sldMk cId="2694933829" sldId="324"/>
            <ac:spMk id="82" creationId="{ED058D76-9470-2EA5-94DB-1D5ED1F37076}"/>
          </ac:spMkLst>
        </pc:spChg>
        <pc:grpChg chg="add mod">
          <ac:chgData name="Kim, Sanha (msk4u)" userId="11c165b8-567a-4fea-845e-ec1213283938" providerId="ADAL" clId="{02FFAD9C-9FAC-468C-A1E7-A8118C79D18F}" dt="2024-04-22T16:54:35.660" v="957" actId="1036"/>
          <ac:grpSpMkLst>
            <pc:docMk/>
            <pc:sldMk cId="2694933829" sldId="324"/>
            <ac:grpSpMk id="42" creationId="{398DEDBB-2C0B-C17B-C566-2A448D702696}"/>
          </ac:grpSpMkLst>
        </pc:grpChg>
        <pc:picChg chg="del">
          <ac:chgData name="Kim, Sanha (msk4u)" userId="11c165b8-567a-4fea-845e-ec1213283938" providerId="ADAL" clId="{02FFAD9C-9FAC-468C-A1E7-A8118C79D18F}" dt="2024-04-22T16:03:47.260" v="309" actId="478"/>
          <ac:picMkLst>
            <pc:docMk/>
            <pc:sldMk cId="2694933829" sldId="324"/>
            <ac:picMk id="14" creationId="{714A377D-A677-36FB-E1DE-451C3CA0EA96}"/>
          </ac:picMkLst>
        </pc:picChg>
        <pc:picChg chg="add mod ord modCrop">
          <ac:chgData name="Kim, Sanha (msk4u)" userId="11c165b8-567a-4fea-845e-ec1213283938" providerId="ADAL" clId="{02FFAD9C-9FAC-468C-A1E7-A8118C79D18F}" dt="2024-04-25T01:41:04.622" v="9400" actId="1038"/>
          <ac:picMkLst>
            <pc:docMk/>
            <pc:sldMk cId="2694933829" sldId="324"/>
            <ac:picMk id="21" creationId="{59162ED1-F177-FFBD-B1C1-EE36DEEFE9B9}"/>
          </ac:picMkLst>
        </pc:picChg>
        <pc:cxnChg chg="mod">
          <ac:chgData name="Kim, Sanha (msk4u)" userId="11c165b8-567a-4fea-845e-ec1213283938" providerId="ADAL" clId="{02FFAD9C-9FAC-468C-A1E7-A8118C79D18F}" dt="2024-04-22T16:45:17.885" v="854" actId="1036"/>
          <ac:cxnSpMkLst>
            <pc:docMk/>
            <pc:sldMk cId="2694933829" sldId="324"/>
            <ac:cxnSpMk id="27" creationId="{66331E2D-FD6A-1681-E148-1384D4C3E575}"/>
          </ac:cxnSpMkLst>
        </pc:cxnChg>
        <pc:cxnChg chg="mod">
          <ac:chgData name="Kim, Sanha (msk4u)" userId="11c165b8-567a-4fea-845e-ec1213283938" providerId="ADAL" clId="{02FFAD9C-9FAC-468C-A1E7-A8118C79D18F}" dt="2024-04-22T16:45:17.885" v="854" actId="1036"/>
          <ac:cxnSpMkLst>
            <pc:docMk/>
            <pc:sldMk cId="2694933829" sldId="324"/>
            <ac:cxnSpMk id="28" creationId="{DE753EE6-F68A-9385-CD55-770581690F80}"/>
          </ac:cxnSpMkLst>
        </pc:cxnChg>
        <pc:cxnChg chg="mod">
          <ac:chgData name="Kim, Sanha (msk4u)" userId="11c165b8-567a-4fea-845e-ec1213283938" providerId="ADAL" clId="{02FFAD9C-9FAC-468C-A1E7-A8118C79D18F}" dt="2024-04-22T16:45:17.885" v="854" actId="1036"/>
          <ac:cxnSpMkLst>
            <pc:docMk/>
            <pc:sldMk cId="2694933829" sldId="324"/>
            <ac:cxnSpMk id="29" creationId="{475A2E5A-31FF-EE4D-6720-3403462E9996}"/>
          </ac:cxnSpMkLst>
        </pc:cxnChg>
      </pc:sldChg>
      <pc:sldChg chg="addSp delSp modSp mod delAnim modAnim">
        <pc:chgData name="Kim, Sanha (msk4u)" userId="11c165b8-567a-4fea-845e-ec1213283938" providerId="ADAL" clId="{02FFAD9C-9FAC-468C-A1E7-A8118C79D18F}" dt="2024-04-27T17:44:34.540" v="12367" actId="14100"/>
        <pc:sldMkLst>
          <pc:docMk/>
          <pc:sldMk cId="3714404905" sldId="325"/>
        </pc:sldMkLst>
        <pc:spChg chg="del">
          <ac:chgData name="Kim, Sanha (msk4u)" userId="11c165b8-567a-4fea-845e-ec1213283938" providerId="ADAL" clId="{02FFAD9C-9FAC-468C-A1E7-A8118C79D18F}" dt="2024-04-23T14:01:00.361" v="3457" actId="478"/>
          <ac:spMkLst>
            <pc:docMk/>
            <pc:sldMk cId="3714404905" sldId="325"/>
            <ac:spMk id="2" creationId="{E2DD0B95-2A76-DB13-9B89-AADFFA55BE1C}"/>
          </ac:spMkLst>
        </pc:spChg>
        <pc:spChg chg="mod">
          <ac:chgData name="Kim, Sanha (msk4u)" userId="11c165b8-567a-4fea-845e-ec1213283938" providerId="ADAL" clId="{02FFAD9C-9FAC-468C-A1E7-A8118C79D18F}" dt="2024-04-23T15:25:27.875" v="4693" actId="20577"/>
          <ac:spMkLst>
            <pc:docMk/>
            <pc:sldMk cId="3714404905" sldId="325"/>
            <ac:spMk id="3" creationId="{F1B0F359-A0BC-0C2A-FB10-280A5ACBB9A1}"/>
          </ac:spMkLst>
        </pc:spChg>
        <pc:spChg chg="del mod">
          <ac:chgData name="Kim, Sanha (msk4u)" userId="11c165b8-567a-4fea-845e-ec1213283938" providerId="ADAL" clId="{02FFAD9C-9FAC-468C-A1E7-A8118C79D18F}" dt="2024-04-23T14:01:16.404" v="3463"/>
          <ac:spMkLst>
            <pc:docMk/>
            <pc:sldMk cId="3714404905" sldId="325"/>
            <ac:spMk id="7" creationId="{13D956C3-68C2-9A79-91B8-1ABE4E907116}"/>
          </ac:spMkLst>
        </pc:spChg>
        <pc:spChg chg="add mod">
          <ac:chgData name="Kim, Sanha (msk4u)" userId="11c165b8-567a-4fea-845e-ec1213283938" providerId="ADAL" clId="{02FFAD9C-9FAC-468C-A1E7-A8118C79D18F}" dt="2024-04-27T17:44:34.540" v="12367" actId="14100"/>
          <ac:spMkLst>
            <pc:docMk/>
            <pc:sldMk cId="3714404905" sldId="325"/>
            <ac:spMk id="8" creationId="{E6E9ECFC-113F-F5BB-0D85-E2B4CC1EE54A}"/>
          </ac:spMkLst>
        </pc:spChg>
        <pc:spChg chg="add mod">
          <ac:chgData name="Kim, Sanha (msk4u)" userId="11c165b8-567a-4fea-845e-ec1213283938" providerId="ADAL" clId="{02FFAD9C-9FAC-468C-A1E7-A8118C79D18F}" dt="2024-04-23T14:22:30.947" v="4524" actId="1036"/>
          <ac:spMkLst>
            <pc:docMk/>
            <pc:sldMk cId="3714404905" sldId="325"/>
            <ac:spMk id="16" creationId="{C6A4A78D-564A-7C80-38CF-9DAF3078FF70}"/>
          </ac:spMkLst>
        </pc:spChg>
        <pc:spChg chg="add mod">
          <ac:chgData name="Kim, Sanha (msk4u)" userId="11c165b8-567a-4fea-845e-ec1213283938" providerId="ADAL" clId="{02FFAD9C-9FAC-468C-A1E7-A8118C79D18F}" dt="2024-04-23T14:22:30.947" v="4524" actId="1036"/>
          <ac:spMkLst>
            <pc:docMk/>
            <pc:sldMk cId="3714404905" sldId="325"/>
            <ac:spMk id="17" creationId="{D50FF541-5EAC-2FAA-AE57-D79843207908}"/>
          </ac:spMkLst>
        </pc:spChg>
        <pc:spChg chg="mod topLvl">
          <ac:chgData name="Kim, Sanha (msk4u)" userId="11c165b8-567a-4fea-845e-ec1213283938" providerId="ADAL" clId="{02FFAD9C-9FAC-468C-A1E7-A8118C79D18F}" dt="2024-04-23T14:22:30.947" v="4524" actId="1036"/>
          <ac:spMkLst>
            <pc:docMk/>
            <pc:sldMk cId="3714404905" sldId="325"/>
            <ac:spMk id="19" creationId="{7637DA9B-A3F8-0FFF-582A-533DA48E3537}"/>
          </ac:spMkLst>
        </pc:spChg>
        <pc:spChg chg="mod topLvl">
          <ac:chgData name="Kim, Sanha (msk4u)" userId="11c165b8-567a-4fea-845e-ec1213283938" providerId="ADAL" clId="{02FFAD9C-9FAC-468C-A1E7-A8118C79D18F}" dt="2024-04-23T14:22:30.947" v="4524" actId="1036"/>
          <ac:spMkLst>
            <pc:docMk/>
            <pc:sldMk cId="3714404905" sldId="325"/>
            <ac:spMk id="20" creationId="{24F2C9AE-5F95-E384-18F4-EBD99BA87724}"/>
          </ac:spMkLst>
        </pc:spChg>
        <pc:spChg chg="mod topLvl">
          <ac:chgData name="Kim, Sanha (msk4u)" userId="11c165b8-567a-4fea-845e-ec1213283938" providerId="ADAL" clId="{02FFAD9C-9FAC-468C-A1E7-A8118C79D18F}" dt="2024-04-23T14:22:30.947" v="4524" actId="1036"/>
          <ac:spMkLst>
            <pc:docMk/>
            <pc:sldMk cId="3714404905" sldId="325"/>
            <ac:spMk id="21" creationId="{B262640A-087D-AA2E-16B3-8F6B87184A5A}"/>
          </ac:spMkLst>
        </pc:spChg>
        <pc:spChg chg="mod topLvl">
          <ac:chgData name="Kim, Sanha (msk4u)" userId="11c165b8-567a-4fea-845e-ec1213283938" providerId="ADAL" clId="{02FFAD9C-9FAC-468C-A1E7-A8118C79D18F}" dt="2024-04-23T14:22:30.947" v="4524" actId="1036"/>
          <ac:spMkLst>
            <pc:docMk/>
            <pc:sldMk cId="3714404905" sldId="325"/>
            <ac:spMk id="22" creationId="{684F0CD5-8C66-B84B-FB97-7A8A74EE66A7}"/>
          </ac:spMkLst>
        </pc:spChg>
        <pc:spChg chg="mod topLvl">
          <ac:chgData name="Kim, Sanha (msk4u)" userId="11c165b8-567a-4fea-845e-ec1213283938" providerId="ADAL" clId="{02FFAD9C-9FAC-468C-A1E7-A8118C79D18F}" dt="2024-04-23T14:22:30.947" v="4524" actId="1036"/>
          <ac:spMkLst>
            <pc:docMk/>
            <pc:sldMk cId="3714404905" sldId="325"/>
            <ac:spMk id="23" creationId="{D5300BF2-F576-314A-E828-6742D7EF1AE2}"/>
          </ac:spMkLst>
        </pc:spChg>
        <pc:spChg chg="mod topLvl">
          <ac:chgData name="Kim, Sanha (msk4u)" userId="11c165b8-567a-4fea-845e-ec1213283938" providerId="ADAL" clId="{02FFAD9C-9FAC-468C-A1E7-A8118C79D18F}" dt="2024-04-23T14:22:30.947" v="4524" actId="1036"/>
          <ac:spMkLst>
            <pc:docMk/>
            <pc:sldMk cId="3714404905" sldId="325"/>
            <ac:spMk id="24" creationId="{A7A9F44B-C2B5-1A12-CB3D-D8B517DB4835}"/>
          </ac:spMkLst>
        </pc:spChg>
        <pc:spChg chg="del mod topLvl">
          <ac:chgData name="Kim, Sanha (msk4u)" userId="11c165b8-567a-4fea-845e-ec1213283938" providerId="ADAL" clId="{02FFAD9C-9FAC-468C-A1E7-A8118C79D18F}" dt="2024-04-23T14:14:19.512" v="4305" actId="478"/>
          <ac:spMkLst>
            <pc:docMk/>
            <pc:sldMk cId="3714404905" sldId="325"/>
            <ac:spMk id="25" creationId="{71A35FA6-FEC3-90A6-66CA-30E47B054433}"/>
          </ac:spMkLst>
        </pc:spChg>
        <pc:spChg chg="add mod">
          <ac:chgData name="Kim, Sanha (msk4u)" userId="11c165b8-567a-4fea-845e-ec1213283938" providerId="ADAL" clId="{02FFAD9C-9FAC-468C-A1E7-A8118C79D18F}" dt="2024-04-23T17:24:46.240" v="6279"/>
          <ac:spMkLst>
            <pc:docMk/>
            <pc:sldMk cId="3714404905" sldId="325"/>
            <ac:spMk id="26" creationId="{D0DE2407-A5C0-D7BE-10D2-CEA7C61A0B6F}"/>
          </ac:spMkLst>
        </pc:spChg>
        <pc:grpChg chg="add del mod">
          <ac:chgData name="Kim, Sanha (msk4u)" userId="11c165b8-567a-4fea-845e-ec1213283938" providerId="ADAL" clId="{02FFAD9C-9FAC-468C-A1E7-A8118C79D18F}" dt="2024-04-23T14:14:14.693" v="4304" actId="165"/>
          <ac:grpSpMkLst>
            <pc:docMk/>
            <pc:sldMk cId="3714404905" sldId="325"/>
            <ac:grpSpMk id="18" creationId="{5A367524-8322-B90E-477A-E43ADA5006D6}"/>
          </ac:grpSpMkLst>
        </pc:grpChg>
        <pc:picChg chg="add del mod">
          <ac:chgData name="Kim, Sanha (msk4u)" userId="11c165b8-567a-4fea-845e-ec1213283938" providerId="ADAL" clId="{02FFAD9C-9FAC-468C-A1E7-A8118C79D18F}" dt="2024-04-23T14:05:08.889" v="3575" actId="478"/>
          <ac:picMkLst>
            <pc:docMk/>
            <pc:sldMk cId="3714404905" sldId="325"/>
            <ac:picMk id="9" creationId="{6953B17E-A8B9-9C11-B1B5-C02427B3CB2F}"/>
          </ac:picMkLst>
        </pc:picChg>
        <pc:picChg chg="add del mod modCrop">
          <ac:chgData name="Kim, Sanha (msk4u)" userId="11c165b8-567a-4fea-845e-ec1213283938" providerId="ADAL" clId="{02FFAD9C-9FAC-468C-A1E7-A8118C79D18F}" dt="2024-04-23T14:03:29.908" v="3562" actId="478"/>
          <ac:picMkLst>
            <pc:docMk/>
            <pc:sldMk cId="3714404905" sldId="325"/>
            <ac:picMk id="10" creationId="{8EFE7C45-B882-E7E4-2BD9-E05C7D644C90}"/>
          </ac:picMkLst>
        </pc:picChg>
        <pc:picChg chg="add mod">
          <ac:chgData name="Kim, Sanha (msk4u)" userId="11c165b8-567a-4fea-845e-ec1213283938" providerId="ADAL" clId="{02FFAD9C-9FAC-468C-A1E7-A8118C79D18F}" dt="2024-04-23T14:22:30.947" v="4524" actId="1036"/>
          <ac:picMkLst>
            <pc:docMk/>
            <pc:sldMk cId="3714404905" sldId="325"/>
            <ac:picMk id="12" creationId="{97132622-12C1-1A7B-3FF9-927518D5B546}"/>
          </ac:picMkLst>
        </pc:picChg>
        <pc:picChg chg="add mod">
          <ac:chgData name="Kim, Sanha (msk4u)" userId="11c165b8-567a-4fea-845e-ec1213283938" providerId="ADAL" clId="{02FFAD9C-9FAC-468C-A1E7-A8118C79D18F}" dt="2024-04-23T14:22:30.947" v="4524" actId="1036"/>
          <ac:picMkLst>
            <pc:docMk/>
            <pc:sldMk cId="3714404905" sldId="325"/>
            <ac:picMk id="15" creationId="{22128DB1-89B8-E450-C5AB-61554314C2B8}"/>
          </ac:picMkLst>
        </pc:picChg>
      </pc:sldChg>
      <pc:sldChg chg="addSp delSp modSp mod delAnim modAnim">
        <pc:chgData name="Kim, Sanha (msk4u)" userId="11c165b8-567a-4fea-845e-ec1213283938" providerId="ADAL" clId="{02FFAD9C-9FAC-468C-A1E7-A8118C79D18F}" dt="2024-04-30T02:16:17.917" v="13383"/>
        <pc:sldMkLst>
          <pc:docMk/>
          <pc:sldMk cId="3866234333" sldId="326"/>
        </pc:sldMkLst>
        <pc:spChg chg="mod">
          <ac:chgData name="Kim, Sanha (msk4u)" userId="11c165b8-567a-4fea-845e-ec1213283938" providerId="ADAL" clId="{02FFAD9C-9FAC-468C-A1E7-A8118C79D18F}" dt="2024-04-23T15:50:08.987" v="5386" actId="20577"/>
          <ac:spMkLst>
            <pc:docMk/>
            <pc:sldMk cId="3866234333" sldId="326"/>
            <ac:spMk id="3" creationId="{091D0256-9488-8C8E-140D-D02649E5566E}"/>
          </ac:spMkLst>
        </pc:spChg>
        <pc:spChg chg="del">
          <ac:chgData name="Kim, Sanha (msk4u)" userId="11c165b8-567a-4fea-845e-ec1213283938" providerId="ADAL" clId="{02FFAD9C-9FAC-468C-A1E7-A8118C79D18F}" dt="2024-04-23T15:45:02.653" v="5208" actId="478"/>
          <ac:spMkLst>
            <pc:docMk/>
            <pc:sldMk cId="3866234333" sldId="326"/>
            <ac:spMk id="7" creationId="{6C792A0D-5B6F-BD90-9088-BD2F8DAD071F}"/>
          </ac:spMkLst>
        </pc:spChg>
        <pc:spChg chg="del">
          <ac:chgData name="Kim, Sanha (msk4u)" userId="11c165b8-567a-4fea-845e-ec1213283938" providerId="ADAL" clId="{02FFAD9C-9FAC-468C-A1E7-A8118C79D18F}" dt="2024-04-23T15:44:57.741" v="5206" actId="478"/>
          <ac:spMkLst>
            <pc:docMk/>
            <pc:sldMk cId="3866234333" sldId="326"/>
            <ac:spMk id="9" creationId="{92063887-9FD7-FD7E-6452-2A290F7414B1}"/>
          </ac:spMkLst>
        </pc:spChg>
        <pc:spChg chg="del">
          <ac:chgData name="Kim, Sanha (msk4u)" userId="11c165b8-567a-4fea-845e-ec1213283938" providerId="ADAL" clId="{02FFAD9C-9FAC-468C-A1E7-A8118C79D18F}" dt="2024-04-23T16:05:06.120" v="5570" actId="478"/>
          <ac:spMkLst>
            <pc:docMk/>
            <pc:sldMk cId="3866234333" sldId="326"/>
            <ac:spMk id="11" creationId="{8E997B46-5B6C-F1BA-E094-AFF38E6E8426}"/>
          </ac:spMkLst>
        </pc:spChg>
        <pc:spChg chg="del">
          <ac:chgData name="Kim, Sanha (msk4u)" userId="11c165b8-567a-4fea-845e-ec1213283938" providerId="ADAL" clId="{02FFAD9C-9FAC-468C-A1E7-A8118C79D18F}" dt="2024-04-23T16:05:06.120" v="5570" actId="478"/>
          <ac:spMkLst>
            <pc:docMk/>
            <pc:sldMk cId="3866234333" sldId="326"/>
            <ac:spMk id="12" creationId="{B4C88A72-C208-AF51-B85A-68CDE64AA45D}"/>
          </ac:spMkLst>
        </pc:spChg>
        <pc:spChg chg="del">
          <ac:chgData name="Kim, Sanha (msk4u)" userId="11c165b8-567a-4fea-845e-ec1213283938" providerId="ADAL" clId="{02FFAD9C-9FAC-468C-A1E7-A8118C79D18F}" dt="2024-04-23T16:05:06.120" v="5570" actId="478"/>
          <ac:spMkLst>
            <pc:docMk/>
            <pc:sldMk cId="3866234333" sldId="326"/>
            <ac:spMk id="14" creationId="{ECC8CB26-9BE2-CED7-C0E4-43040122B524}"/>
          </ac:spMkLst>
        </pc:spChg>
        <pc:spChg chg="del">
          <ac:chgData name="Kim, Sanha (msk4u)" userId="11c165b8-567a-4fea-845e-ec1213283938" providerId="ADAL" clId="{02FFAD9C-9FAC-468C-A1E7-A8118C79D18F}" dt="2024-04-23T16:05:06.120" v="5570" actId="478"/>
          <ac:spMkLst>
            <pc:docMk/>
            <pc:sldMk cId="3866234333" sldId="326"/>
            <ac:spMk id="15" creationId="{994AB3C1-41ED-EBB8-7368-16EFAE4372E6}"/>
          </ac:spMkLst>
        </pc:spChg>
        <pc:graphicFrameChg chg="add mod modGraphic">
          <ac:chgData name="Kim, Sanha (msk4u)" userId="11c165b8-567a-4fea-845e-ec1213283938" providerId="ADAL" clId="{02FFAD9C-9FAC-468C-A1E7-A8118C79D18F}" dt="2024-04-23T16:04:49.384" v="5569" actId="207"/>
          <ac:graphicFrameMkLst>
            <pc:docMk/>
            <pc:sldMk cId="3866234333" sldId="326"/>
            <ac:graphicFrameMk id="16" creationId="{54EFF42B-9796-BEBB-A80B-10892EB63759}"/>
          </ac:graphicFrameMkLst>
        </pc:graphicFrameChg>
        <pc:graphicFrameChg chg="add mod modGraphic">
          <ac:chgData name="Kim, Sanha (msk4u)" userId="11c165b8-567a-4fea-845e-ec1213283938" providerId="ADAL" clId="{02FFAD9C-9FAC-468C-A1E7-A8118C79D18F}" dt="2024-04-23T16:13:51.118" v="5621" actId="207"/>
          <ac:graphicFrameMkLst>
            <pc:docMk/>
            <pc:sldMk cId="3866234333" sldId="326"/>
            <ac:graphicFrameMk id="17" creationId="{8DA061E6-EF96-411F-007E-5255C74C02C7}"/>
          </ac:graphicFrameMkLst>
        </pc:graphicFrameChg>
        <pc:picChg chg="add del mod">
          <ac:chgData name="Kim, Sanha (msk4u)" userId="11c165b8-567a-4fea-845e-ec1213283938" providerId="ADAL" clId="{02FFAD9C-9FAC-468C-A1E7-A8118C79D18F}" dt="2024-04-23T15:45:31.935" v="5212" actId="478"/>
          <ac:picMkLst>
            <pc:docMk/>
            <pc:sldMk cId="3866234333" sldId="326"/>
            <ac:picMk id="5" creationId="{A6CE6074-B672-B0B5-C2FB-822DA92FDEDD}"/>
          </ac:picMkLst>
        </pc:picChg>
        <pc:picChg chg="del mod">
          <ac:chgData name="Kim, Sanha (msk4u)" userId="11c165b8-567a-4fea-845e-ec1213283938" providerId="ADAL" clId="{02FFAD9C-9FAC-468C-A1E7-A8118C79D18F}" dt="2024-04-23T15:44:55.681" v="5205" actId="478"/>
          <ac:picMkLst>
            <pc:docMk/>
            <pc:sldMk cId="3866234333" sldId="326"/>
            <ac:picMk id="8" creationId="{DC08718E-F4EE-796A-2CA9-435523D4B098}"/>
          </ac:picMkLst>
        </pc:picChg>
        <pc:picChg chg="del">
          <ac:chgData name="Kim, Sanha (msk4u)" userId="11c165b8-567a-4fea-845e-ec1213283938" providerId="ADAL" clId="{02FFAD9C-9FAC-468C-A1E7-A8118C79D18F}" dt="2024-04-23T15:44:59.888" v="5207" actId="478"/>
          <ac:picMkLst>
            <pc:docMk/>
            <pc:sldMk cId="3866234333" sldId="326"/>
            <ac:picMk id="10" creationId="{3F4868F1-DD33-8435-2E2D-28C8CE59B51F}"/>
          </ac:picMkLst>
        </pc:picChg>
        <pc:picChg chg="add mod modCrop">
          <ac:chgData name="Kim, Sanha (msk4u)" userId="11c165b8-567a-4fea-845e-ec1213283938" providerId="ADAL" clId="{02FFAD9C-9FAC-468C-A1E7-A8118C79D18F}" dt="2024-04-30T02:15:45.758" v="13381" actId="1035"/>
          <ac:picMkLst>
            <pc:docMk/>
            <pc:sldMk cId="3866234333" sldId="326"/>
            <ac:picMk id="13" creationId="{988498DB-E25E-6698-D617-B1FCE2044D3E}"/>
          </ac:picMkLst>
        </pc:picChg>
      </pc:sldChg>
      <pc:sldChg chg="addSp delSp modSp mod delAnim modAnim modNotesTx">
        <pc:chgData name="Kim, Sanha (msk4u)" userId="11c165b8-567a-4fea-845e-ec1213283938" providerId="ADAL" clId="{02FFAD9C-9FAC-468C-A1E7-A8118C79D18F}" dt="2024-04-30T20:05:23.185" v="16778" actId="313"/>
        <pc:sldMkLst>
          <pc:docMk/>
          <pc:sldMk cId="629257861" sldId="327"/>
        </pc:sldMkLst>
        <pc:spChg chg="mod">
          <ac:chgData name="Kim, Sanha (msk4u)" userId="11c165b8-567a-4fea-845e-ec1213283938" providerId="ADAL" clId="{02FFAD9C-9FAC-468C-A1E7-A8118C79D18F}" dt="2024-04-23T17:57:47.855" v="7634" actId="1076"/>
          <ac:spMkLst>
            <pc:docMk/>
            <pc:sldMk cId="629257861" sldId="327"/>
            <ac:spMk id="2" creationId="{BD4036DD-32BD-B0C5-AB35-A635209B7982}"/>
          </ac:spMkLst>
        </pc:spChg>
        <pc:spChg chg="del mod">
          <ac:chgData name="Kim, Sanha (msk4u)" userId="11c165b8-567a-4fea-845e-ec1213283938" providerId="ADAL" clId="{02FFAD9C-9FAC-468C-A1E7-A8118C79D18F}" dt="2024-04-23T17:56:38.398" v="7605" actId="478"/>
          <ac:spMkLst>
            <pc:docMk/>
            <pc:sldMk cId="629257861" sldId="327"/>
            <ac:spMk id="7" creationId="{83EF2D57-E412-0961-9C35-ECAF97335970}"/>
          </ac:spMkLst>
        </pc:spChg>
        <pc:spChg chg="del">
          <ac:chgData name="Kim, Sanha (msk4u)" userId="11c165b8-567a-4fea-845e-ec1213283938" providerId="ADAL" clId="{02FFAD9C-9FAC-468C-A1E7-A8118C79D18F}" dt="2024-04-23T17:47:57.813" v="7247" actId="478"/>
          <ac:spMkLst>
            <pc:docMk/>
            <pc:sldMk cId="629257861" sldId="327"/>
            <ac:spMk id="10" creationId="{746F85DE-B60E-D3C2-4401-B4F7154557A2}"/>
          </ac:spMkLst>
        </pc:spChg>
        <pc:spChg chg="del">
          <ac:chgData name="Kim, Sanha (msk4u)" userId="11c165b8-567a-4fea-845e-ec1213283938" providerId="ADAL" clId="{02FFAD9C-9FAC-468C-A1E7-A8118C79D18F}" dt="2024-04-23T17:48:00.912" v="7249" actId="478"/>
          <ac:spMkLst>
            <pc:docMk/>
            <pc:sldMk cId="629257861" sldId="327"/>
            <ac:spMk id="11" creationId="{4451F4E3-6865-3885-8123-7408DD9601D4}"/>
          </ac:spMkLst>
        </pc:spChg>
        <pc:spChg chg="add mod">
          <ac:chgData name="Kim, Sanha (msk4u)" userId="11c165b8-567a-4fea-845e-ec1213283938" providerId="ADAL" clId="{02FFAD9C-9FAC-468C-A1E7-A8118C79D18F}" dt="2024-04-23T17:49:03.239" v="7259"/>
          <ac:spMkLst>
            <pc:docMk/>
            <pc:sldMk cId="629257861" sldId="327"/>
            <ac:spMk id="12" creationId="{11ED2E4B-A38E-CF2C-DCD8-C4BE1C05DCEE}"/>
          </ac:spMkLst>
        </pc:spChg>
        <pc:spChg chg="del">
          <ac:chgData name="Kim, Sanha (msk4u)" userId="11c165b8-567a-4fea-845e-ec1213283938" providerId="ADAL" clId="{02FFAD9C-9FAC-468C-A1E7-A8118C79D18F}" dt="2024-04-23T17:47:55.912" v="7246" actId="478"/>
          <ac:spMkLst>
            <pc:docMk/>
            <pc:sldMk cId="629257861" sldId="327"/>
            <ac:spMk id="13" creationId="{033CBEF5-F3CB-C5B0-ABB1-B60A35269CFB}"/>
          </ac:spMkLst>
        </pc:spChg>
        <pc:graphicFrameChg chg="add mod modGraphic">
          <ac:chgData name="Kim, Sanha (msk4u)" userId="11c165b8-567a-4fea-845e-ec1213283938" providerId="ADAL" clId="{02FFAD9C-9FAC-468C-A1E7-A8118C79D18F}" dt="2024-04-23T17:57:39.765" v="7633" actId="20577"/>
          <ac:graphicFrameMkLst>
            <pc:docMk/>
            <pc:sldMk cId="629257861" sldId="327"/>
            <ac:graphicFrameMk id="14" creationId="{50DF1AF0-CB34-4CC5-F833-6DD68989CEC9}"/>
          </ac:graphicFrameMkLst>
        </pc:graphicFrameChg>
        <pc:picChg chg="add mod">
          <ac:chgData name="Kim, Sanha (msk4u)" userId="11c165b8-567a-4fea-845e-ec1213283938" providerId="ADAL" clId="{02FFAD9C-9FAC-468C-A1E7-A8118C79D18F}" dt="2024-04-23T17:56:48.681" v="7611" actId="1037"/>
          <ac:picMkLst>
            <pc:docMk/>
            <pc:sldMk cId="629257861" sldId="327"/>
            <ac:picMk id="5" creationId="{6CEEF028-5224-ADB5-0A76-7DB56E85ACFC}"/>
          </ac:picMkLst>
        </pc:picChg>
        <pc:picChg chg="del mod">
          <ac:chgData name="Kim, Sanha (msk4u)" userId="11c165b8-567a-4fea-845e-ec1213283938" providerId="ADAL" clId="{02FFAD9C-9FAC-468C-A1E7-A8118C79D18F}" dt="2024-04-23T17:56:36.771" v="7604" actId="478"/>
          <ac:picMkLst>
            <pc:docMk/>
            <pc:sldMk cId="629257861" sldId="327"/>
            <ac:picMk id="6" creationId="{244F4B2F-8AC6-D202-317E-B0ED0C02F27E}"/>
          </ac:picMkLst>
        </pc:picChg>
        <pc:picChg chg="add mod">
          <ac:chgData name="Kim, Sanha (msk4u)" userId="11c165b8-567a-4fea-845e-ec1213283938" providerId="ADAL" clId="{02FFAD9C-9FAC-468C-A1E7-A8118C79D18F}" dt="2024-04-23T17:48:56.729" v="7258" actId="1076"/>
          <ac:picMkLst>
            <pc:docMk/>
            <pc:sldMk cId="629257861" sldId="327"/>
            <ac:picMk id="8" creationId="{A330F0E6-9EF9-DD4D-B70E-0FB2D257C82D}"/>
          </ac:picMkLst>
        </pc:picChg>
        <pc:picChg chg="del">
          <ac:chgData name="Kim, Sanha (msk4u)" userId="11c165b8-567a-4fea-845e-ec1213283938" providerId="ADAL" clId="{02FFAD9C-9FAC-468C-A1E7-A8118C79D18F}" dt="2024-04-23T17:47:58.582" v="7248" actId="478"/>
          <ac:picMkLst>
            <pc:docMk/>
            <pc:sldMk cId="629257861" sldId="327"/>
            <ac:picMk id="9" creationId="{5D9C1540-5E28-BCED-7AC5-8EBE76813CB1}"/>
          </ac:picMkLst>
        </pc:picChg>
      </pc:sldChg>
      <pc:sldChg chg="addSp delSp modSp mod modAnim modNotesTx">
        <pc:chgData name="Kim, Sanha (msk4u)" userId="11c165b8-567a-4fea-845e-ec1213283938" providerId="ADAL" clId="{02FFAD9C-9FAC-468C-A1E7-A8118C79D18F}" dt="2024-04-30T20:17:28.459" v="17167" actId="20577"/>
        <pc:sldMkLst>
          <pc:docMk/>
          <pc:sldMk cId="219898100" sldId="328"/>
        </pc:sldMkLst>
        <pc:spChg chg="mod">
          <ac:chgData name="Kim, Sanha (msk4u)" userId="11c165b8-567a-4fea-845e-ec1213283938" providerId="ADAL" clId="{02FFAD9C-9FAC-468C-A1E7-A8118C79D18F}" dt="2024-04-23T17:15:45.405" v="6235" actId="1036"/>
          <ac:spMkLst>
            <pc:docMk/>
            <pc:sldMk cId="219898100" sldId="328"/>
            <ac:spMk id="2" creationId="{6B51A747-4D49-F161-DD46-9B0F61C19126}"/>
          </ac:spMkLst>
        </pc:spChg>
        <pc:spChg chg="mod">
          <ac:chgData name="Kim, Sanha (msk4u)" userId="11c165b8-567a-4fea-845e-ec1213283938" providerId="ADAL" clId="{02FFAD9C-9FAC-468C-A1E7-A8118C79D18F}" dt="2024-04-23T17:14:38.549" v="6215" actId="1035"/>
          <ac:spMkLst>
            <pc:docMk/>
            <pc:sldMk cId="219898100" sldId="328"/>
            <ac:spMk id="5" creationId="{DAF5B9EB-526B-CCC7-CDE8-513F934482FA}"/>
          </ac:spMkLst>
        </pc:spChg>
        <pc:spChg chg="add mod ord">
          <ac:chgData name="Kim, Sanha (msk4u)" userId="11c165b8-567a-4fea-845e-ec1213283938" providerId="ADAL" clId="{02FFAD9C-9FAC-468C-A1E7-A8118C79D18F}" dt="2024-04-23T16:58:52.285" v="5664" actId="167"/>
          <ac:spMkLst>
            <pc:docMk/>
            <pc:sldMk cId="219898100" sldId="328"/>
            <ac:spMk id="7" creationId="{07BAB73D-56E7-9788-6D48-514F39404140}"/>
          </ac:spMkLst>
        </pc:spChg>
        <pc:spChg chg="del mod">
          <ac:chgData name="Kim, Sanha (msk4u)" userId="11c165b8-567a-4fea-845e-ec1213283938" providerId="ADAL" clId="{02FFAD9C-9FAC-468C-A1E7-A8118C79D18F}" dt="2024-04-23T17:00:16.727" v="5694" actId="478"/>
          <ac:spMkLst>
            <pc:docMk/>
            <pc:sldMk cId="219898100" sldId="328"/>
            <ac:spMk id="8" creationId="{1ED9B025-C6F0-EFE3-F7CB-9311900C0A6F}"/>
          </ac:spMkLst>
        </pc:spChg>
        <pc:spChg chg="del mod">
          <ac:chgData name="Kim, Sanha (msk4u)" userId="11c165b8-567a-4fea-845e-ec1213283938" providerId="ADAL" clId="{02FFAD9C-9FAC-468C-A1E7-A8118C79D18F}" dt="2024-04-23T17:00:17.333" v="5695" actId="478"/>
          <ac:spMkLst>
            <pc:docMk/>
            <pc:sldMk cId="219898100" sldId="328"/>
            <ac:spMk id="9" creationId="{2FD35AB7-C3E1-869F-1024-EF08299B652A}"/>
          </ac:spMkLst>
        </pc:spChg>
        <pc:spChg chg="del mod">
          <ac:chgData name="Kim, Sanha (msk4u)" userId="11c165b8-567a-4fea-845e-ec1213283938" providerId="ADAL" clId="{02FFAD9C-9FAC-468C-A1E7-A8118C79D18F}" dt="2024-04-23T17:00:43.355" v="5696" actId="478"/>
          <ac:spMkLst>
            <pc:docMk/>
            <pc:sldMk cId="219898100" sldId="328"/>
            <ac:spMk id="10" creationId="{9B9DCAAD-FD80-79B1-486D-A0E2E964647F}"/>
          </ac:spMkLst>
        </pc:spChg>
        <pc:spChg chg="mod ord">
          <ac:chgData name="Kim, Sanha (msk4u)" userId="11c165b8-567a-4fea-845e-ec1213283938" providerId="ADAL" clId="{02FFAD9C-9FAC-468C-A1E7-A8118C79D18F}" dt="2024-04-23T17:17:49.625" v="6273" actId="1035"/>
          <ac:spMkLst>
            <pc:docMk/>
            <pc:sldMk cId="219898100" sldId="328"/>
            <ac:spMk id="11" creationId="{32C4BD21-111D-FB07-80D9-67D88B5701B5}"/>
          </ac:spMkLst>
        </pc:spChg>
        <pc:spChg chg="mod">
          <ac:chgData name="Kim, Sanha (msk4u)" userId="11c165b8-567a-4fea-845e-ec1213283938" providerId="ADAL" clId="{02FFAD9C-9FAC-468C-A1E7-A8118C79D18F}" dt="2024-04-23T17:17:55.867" v="6274" actId="14100"/>
          <ac:spMkLst>
            <pc:docMk/>
            <pc:sldMk cId="219898100" sldId="328"/>
            <ac:spMk id="12" creationId="{A9AC7F75-D50C-AB0D-AC47-ED4B62B7E393}"/>
          </ac:spMkLst>
        </pc:spChg>
        <pc:spChg chg="mod">
          <ac:chgData name="Kim, Sanha (msk4u)" userId="11c165b8-567a-4fea-845e-ec1213283938" providerId="ADAL" clId="{02FFAD9C-9FAC-468C-A1E7-A8118C79D18F}" dt="2024-04-23T17:17:14.288" v="6265" actId="14100"/>
          <ac:spMkLst>
            <pc:docMk/>
            <pc:sldMk cId="219898100" sldId="328"/>
            <ac:spMk id="13" creationId="{3757ADF9-C134-6C4A-EF58-D52FA2C506B4}"/>
          </ac:spMkLst>
        </pc:spChg>
        <pc:spChg chg="mod">
          <ac:chgData name="Kim, Sanha (msk4u)" userId="11c165b8-567a-4fea-845e-ec1213283938" providerId="ADAL" clId="{02FFAD9C-9FAC-468C-A1E7-A8118C79D18F}" dt="2024-04-26T16:33:02.627" v="10143" actId="20577"/>
          <ac:spMkLst>
            <pc:docMk/>
            <pc:sldMk cId="219898100" sldId="328"/>
            <ac:spMk id="14" creationId="{ECDE884D-87A8-CA95-D6DF-D25B1AB350B1}"/>
          </ac:spMkLst>
        </pc:spChg>
        <pc:spChg chg="mod">
          <ac:chgData name="Kim, Sanha (msk4u)" userId="11c165b8-567a-4fea-845e-ec1213283938" providerId="ADAL" clId="{02FFAD9C-9FAC-468C-A1E7-A8118C79D18F}" dt="2024-04-23T17:14:38.549" v="6215" actId="1035"/>
          <ac:spMkLst>
            <pc:docMk/>
            <pc:sldMk cId="219898100" sldId="328"/>
            <ac:spMk id="15" creationId="{BEF10CE9-C98D-D80B-4D14-92D46601C1B1}"/>
          </ac:spMkLst>
        </pc:spChg>
        <pc:spChg chg="add mod">
          <ac:chgData name="Kim, Sanha (msk4u)" userId="11c165b8-567a-4fea-845e-ec1213283938" providerId="ADAL" clId="{02FFAD9C-9FAC-468C-A1E7-A8118C79D18F}" dt="2024-04-23T17:16:30.344" v="6249" actId="1037"/>
          <ac:spMkLst>
            <pc:docMk/>
            <pc:sldMk cId="219898100" sldId="328"/>
            <ac:spMk id="16" creationId="{BB02D3F6-6639-E49C-23E4-5B601BAF1B11}"/>
          </ac:spMkLst>
        </pc:spChg>
        <pc:spChg chg="add del mod">
          <ac:chgData name="Kim, Sanha (msk4u)" userId="11c165b8-567a-4fea-845e-ec1213283938" providerId="ADAL" clId="{02FFAD9C-9FAC-468C-A1E7-A8118C79D18F}" dt="2024-04-23T17:16:18.463" v="6241" actId="1076"/>
          <ac:spMkLst>
            <pc:docMk/>
            <pc:sldMk cId="219898100" sldId="328"/>
            <ac:spMk id="17" creationId="{93478C41-68B8-C4C7-D6D6-ADD67F8243A7}"/>
          </ac:spMkLst>
        </pc:spChg>
        <pc:spChg chg="add mod">
          <ac:chgData name="Kim, Sanha (msk4u)" userId="11c165b8-567a-4fea-845e-ec1213283938" providerId="ADAL" clId="{02FFAD9C-9FAC-468C-A1E7-A8118C79D18F}" dt="2024-04-23T17:09:03.722" v="5889" actId="767"/>
          <ac:spMkLst>
            <pc:docMk/>
            <pc:sldMk cId="219898100" sldId="328"/>
            <ac:spMk id="18" creationId="{6A2FE3F8-CDC3-B242-3B6D-25F46727CED2}"/>
          </ac:spMkLst>
        </pc:spChg>
        <pc:spChg chg="add mod">
          <ac:chgData name="Kim, Sanha (msk4u)" userId="11c165b8-567a-4fea-845e-ec1213283938" providerId="ADAL" clId="{02FFAD9C-9FAC-468C-A1E7-A8118C79D18F}" dt="2024-04-23T17:23:56.222" v="6275"/>
          <ac:spMkLst>
            <pc:docMk/>
            <pc:sldMk cId="219898100" sldId="328"/>
            <ac:spMk id="19" creationId="{F3562C4B-9B6D-8F65-EC3F-8045B6C5D893}"/>
          </ac:spMkLst>
        </pc:spChg>
        <pc:picChg chg="mod">
          <ac:chgData name="Kim, Sanha (msk4u)" userId="11c165b8-567a-4fea-845e-ec1213283938" providerId="ADAL" clId="{02FFAD9C-9FAC-468C-A1E7-A8118C79D18F}" dt="2024-04-23T17:16:27.114" v="6244" actId="1037"/>
          <ac:picMkLst>
            <pc:docMk/>
            <pc:sldMk cId="219898100" sldId="328"/>
            <ac:picMk id="6" creationId="{38D4AB5C-07D3-3CF7-C5D6-A00C08DAEAE7}"/>
          </ac:picMkLst>
        </pc:picChg>
      </pc:sldChg>
      <pc:sldChg chg="addSp modSp mod modAnim">
        <pc:chgData name="Kim, Sanha (msk4u)" userId="11c165b8-567a-4fea-845e-ec1213283938" providerId="ADAL" clId="{02FFAD9C-9FAC-468C-A1E7-A8118C79D18F}" dt="2024-04-30T19:48:45.204" v="16178"/>
        <pc:sldMkLst>
          <pc:docMk/>
          <pc:sldMk cId="3167719156" sldId="329"/>
        </pc:sldMkLst>
        <pc:spChg chg="mod">
          <ac:chgData name="Kim, Sanha (msk4u)" userId="11c165b8-567a-4fea-845e-ec1213283938" providerId="ADAL" clId="{02FFAD9C-9FAC-468C-A1E7-A8118C79D18F}" dt="2024-04-30T19:48:35.966" v="16177" actId="20577"/>
          <ac:spMkLst>
            <pc:docMk/>
            <pc:sldMk cId="3167719156" sldId="329"/>
            <ac:spMk id="2" creationId="{2AAD8324-1130-85D4-0D93-E9820A113A08}"/>
          </ac:spMkLst>
        </pc:spChg>
        <pc:spChg chg="add mod">
          <ac:chgData name="Kim, Sanha (msk4u)" userId="11c165b8-567a-4fea-845e-ec1213283938" providerId="ADAL" clId="{02FFAD9C-9FAC-468C-A1E7-A8118C79D18F}" dt="2024-04-23T17:24:17.812" v="6277"/>
          <ac:spMkLst>
            <pc:docMk/>
            <pc:sldMk cId="3167719156" sldId="329"/>
            <ac:spMk id="5" creationId="{268A1C3D-1DD2-49CB-D3A5-AD7AA7B1B615}"/>
          </ac:spMkLst>
        </pc:spChg>
      </pc:sldChg>
      <pc:sldChg chg="addSp delSp modSp mod ord delAnim modAnim">
        <pc:chgData name="Kim, Sanha (msk4u)" userId="11c165b8-567a-4fea-845e-ec1213283938" providerId="ADAL" clId="{02FFAD9C-9FAC-468C-A1E7-A8118C79D18F}" dt="2024-04-25T01:13:31.344" v="8325"/>
        <pc:sldMkLst>
          <pc:docMk/>
          <pc:sldMk cId="1266960452" sldId="330"/>
        </pc:sldMkLst>
        <pc:spChg chg="mod">
          <ac:chgData name="Kim, Sanha (msk4u)" userId="11c165b8-567a-4fea-845e-ec1213283938" providerId="ADAL" clId="{02FFAD9C-9FAC-468C-A1E7-A8118C79D18F}" dt="2024-04-23T17:33:44.543" v="6677" actId="207"/>
          <ac:spMkLst>
            <pc:docMk/>
            <pc:sldMk cId="1266960452" sldId="330"/>
            <ac:spMk id="2" creationId="{D82AF464-19FD-E43C-A3D6-CA716897FAEA}"/>
          </ac:spMkLst>
        </pc:spChg>
        <pc:spChg chg="add mod ord">
          <ac:chgData name="Kim, Sanha (msk4u)" userId="11c165b8-567a-4fea-845e-ec1213283938" providerId="ADAL" clId="{02FFAD9C-9FAC-468C-A1E7-A8118C79D18F}" dt="2024-04-23T17:29:32.974" v="6349" actId="171"/>
          <ac:spMkLst>
            <pc:docMk/>
            <pc:sldMk cId="1266960452" sldId="330"/>
            <ac:spMk id="16" creationId="{291C8E68-9F09-C349-3C19-90CE75D6E009}"/>
          </ac:spMkLst>
        </pc:spChg>
        <pc:grpChg chg="del">
          <ac:chgData name="Kim, Sanha (msk4u)" userId="11c165b8-567a-4fea-845e-ec1213283938" providerId="ADAL" clId="{02FFAD9C-9FAC-468C-A1E7-A8118C79D18F}" dt="2024-04-23T17:27:43.352" v="6314" actId="478"/>
          <ac:grpSpMkLst>
            <pc:docMk/>
            <pc:sldMk cId="1266960452" sldId="330"/>
            <ac:grpSpMk id="9" creationId="{29504612-9389-70D5-5D86-2A67879CD5F8}"/>
          </ac:grpSpMkLst>
        </pc:grpChg>
        <pc:picChg chg="del">
          <ac:chgData name="Kim, Sanha (msk4u)" userId="11c165b8-567a-4fea-845e-ec1213283938" providerId="ADAL" clId="{02FFAD9C-9FAC-468C-A1E7-A8118C79D18F}" dt="2024-04-23T17:27:41.136" v="6313" actId="478"/>
          <ac:picMkLst>
            <pc:docMk/>
            <pc:sldMk cId="1266960452" sldId="330"/>
            <ac:picMk id="10" creationId="{0EB291B1-1B65-F6A0-BA6F-8D31314B8C47}"/>
          </ac:picMkLst>
        </pc:picChg>
        <pc:picChg chg="add del mod">
          <ac:chgData name="Kim, Sanha (msk4u)" userId="11c165b8-567a-4fea-845e-ec1213283938" providerId="ADAL" clId="{02FFAD9C-9FAC-468C-A1E7-A8118C79D18F}" dt="2024-04-23T17:27:57.890" v="6316" actId="478"/>
          <ac:picMkLst>
            <pc:docMk/>
            <pc:sldMk cId="1266960452" sldId="330"/>
            <ac:picMk id="11" creationId="{ECFD4C64-2040-6DF4-9E0E-E8530B7CFC6B}"/>
          </ac:picMkLst>
        </pc:picChg>
        <pc:picChg chg="add mod modCrop">
          <ac:chgData name="Kim, Sanha (msk4u)" userId="11c165b8-567a-4fea-845e-ec1213283938" providerId="ADAL" clId="{02FFAD9C-9FAC-468C-A1E7-A8118C79D18F}" dt="2024-04-24T16:25:42.296" v="8147" actId="1035"/>
          <ac:picMkLst>
            <pc:docMk/>
            <pc:sldMk cId="1266960452" sldId="330"/>
            <ac:picMk id="13" creationId="{4C6537E0-7880-1D62-A18B-44FAEA2228E6}"/>
          </ac:picMkLst>
        </pc:picChg>
        <pc:picChg chg="add mod">
          <ac:chgData name="Kim, Sanha (msk4u)" userId="11c165b8-567a-4fea-845e-ec1213283938" providerId="ADAL" clId="{02FFAD9C-9FAC-468C-A1E7-A8118C79D18F}" dt="2024-04-24T16:25:39.771" v="8141" actId="1035"/>
          <ac:picMkLst>
            <pc:docMk/>
            <pc:sldMk cId="1266960452" sldId="330"/>
            <ac:picMk id="15" creationId="{725D02F3-C0FD-A36E-3AF2-990271692BAB}"/>
          </ac:picMkLst>
        </pc:picChg>
      </pc:sldChg>
      <pc:sldChg chg="addSp modSp del mod">
        <pc:chgData name="Kim, Sanha (msk4u)" userId="11c165b8-567a-4fea-845e-ec1213283938" providerId="ADAL" clId="{02FFAD9C-9FAC-468C-A1E7-A8118C79D18F}" dt="2024-04-25T01:28:15.046" v="9075" actId="2696"/>
        <pc:sldMkLst>
          <pc:docMk/>
          <pc:sldMk cId="1652735959" sldId="331"/>
        </pc:sldMkLst>
        <pc:spChg chg="mod">
          <ac:chgData name="Kim, Sanha (msk4u)" userId="11c165b8-567a-4fea-845e-ec1213283938" providerId="ADAL" clId="{02FFAD9C-9FAC-468C-A1E7-A8118C79D18F}" dt="2024-04-25T01:28:06.039" v="9073" actId="21"/>
          <ac:spMkLst>
            <pc:docMk/>
            <pc:sldMk cId="1652735959" sldId="331"/>
            <ac:spMk id="2" creationId="{4936EAA6-28DE-18C5-4593-09342738326C}"/>
          </ac:spMkLst>
        </pc:spChg>
        <pc:spChg chg="mod">
          <ac:chgData name="Kim, Sanha (msk4u)" userId="11c165b8-567a-4fea-845e-ec1213283938" providerId="ADAL" clId="{02FFAD9C-9FAC-468C-A1E7-A8118C79D18F}" dt="2024-04-25T01:16:30.156" v="8330" actId="21"/>
          <ac:spMkLst>
            <pc:docMk/>
            <pc:sldMk cId="1652735959" sldId="331"/>
            <ac:spMk id="3" creationId="{6EF63D7D-47E3-D6BA-1C99-65734F4BC069}"/>
          </ac:spMkLst>
        </pc:spChg>
        <pc:spChg chg="add mod ord">
          <ac:chgData name="Kim, Sanha (msk4u)" userId="11c165b8-567a-4fea-845e-ec1213283938" providerId="ADAL" clId="{02FFAD9C-9FAC-468C-A1E7-A8118C79D18F}" dt="2024-04-23T16:58:38.150" v="5662" actId="167"/>
          <ac:spMkLst>
            <pc:docMk/>
            <pc:sldMk cId="1652735959" sldId="331"/>
            <ac:spMk id="5" creationId="{E7D19A61-53F5-D23F-0DD5-EFB907973BE9}"/>
          </ac:spMkLst>
        </pc:spChg>
      </pc:sldChg>
      <pc:sldChg chg="addSp modSp mod">
        <pc:chgData name="Kim, Sanha (msk4u)" userId="11c165b8-567a-4fea-845e-ec1213283938" providerId="ADAL" clId="{02FFAD9C-9FAC-468C-A1E7-A8118C79D18F}" dt="2024-04-30T19:38:53.246" v="15358" actId="1035"/>
        <pc:sldMkLst>
          <pc:docMk/>
          <pc:sldMk cId="2143787935" sldId="332"/>
        </pc:sldMkLst>
        <pc:spChg chg="mod">
          <ac:chgData name="Kim, Sanha (msk4u)" userId="11c165b8-567a-4fea-845e-ec1213283938" providerId="ADAL" clId="{02FFAD9C-9FAC-468C-A1E7-A8118C79D18F}" dt="2024-04-27T17:54:22.665" v="12406" actId="20577"/>
          <ac:spMkLst>
            <pc:docMk/>
            <pc:sldMk cId="2143787935" sldId="332"/>
            <ac:spMk id="2" creationId="{7EFBC34B-AC3A-E416-7FD2-5957679CFCCD}"/>
          </ac:spMkLst>
        </pc:spChg>
        <pc:spChg chg="add mod">
          <ac:chgData name="Kim, Sanha (msk4u)" userId="11c165b8-567a-4fea-845e-ec1213283938" providerId="ADAL" clId="{02FFAD9C-9FAC-468C-A1E7-A8118C79D18F}" dt="2024-04-24T16:25:26.812" v="8135"/>
          <ac:spMkLst>
            <pc:docMk/>
            <pc:sldMk cId="2143787935" sldId="332"/>
            <ac:spMk id="6" creationId="{BE5B6BDE-B63B-3B4A-8F81-DA6D8B18C295}"/>
          </ac:spMkLst>
        </pc:spChg>
        <pc:graphicFrameChg chg="mod modGraphic">
          <ac:chgData name="Kim, Sanha (msk4u)" userId="11c165b8-567a-4fea-845e-ec1213283938" providerId="ADAL" clId="{02FFAD9C-9FAC-468C-A1E7-A8118C79D18F}" dt="2024-04-30T19:38:53.246" v="15358" actId="1035"/>
          <ac:graphicFrameMkLst>
            <pc:docMk/>
            <pc:sldMk cId="2143787935" sldId="332"/>
            <ac:graphicFrameMk id="5" creationId="{AFE3C535-12BD-8ED6-6458-725798580778}"/>
          </ac:graphicFrameMkLst>
        </pc:graphicFrameChg>
      </pc:sldChg>
      <pc:sldChg chg="addSp modSp mod modClrScheme modAnim addCm delCm modCm chgLayout">
        <pc:chgData name="Kim, Sanha (msk4u)" userId="11c165b8-567a-4fea-845e-ec1213283938" providerId="ADAL" clId="{02FFAD9C-9FAC-468C-A1E7-A8118C79D18F}" dt="2024-04-30T19:40:07.517" v="15445" actId="12"/>
        <pc:sldMkLst>
          <pc:docMk/>
          <pc:sldMk cId="583701298" sldId="333"/>
        </pc:sldMkLst>
        <pc:spChg chg="mod ord">
          <ac:chgData name="Kim, Sanha (msk4u)" userId="11c165b8-567a-4fea-845e-ec1213283938" providerId="ADAL" clId="{02FFAD9C-9FAC-468C-A1E7-A8118C79D18F}" dt="2024-04-30T19:40:07.517" v="15445" actId="12"/>
          <ac:spMkLst>
            <pc:docMk/>
            <pc:sldMk cId="583701298" sldId="333"/>
            <ac:spMk id="2" creationId="{E4F376A1-830A-50B7-9034-9A570032D0FD}"/>
          </ac:spMkLst>
        </pc:spChg>
        <pc:spChg chg="mod ord">
          <ac:chgData name="Kim, Sanha (msk4u)" userId="11c165b8-567a-4fea-845e-ec1213283938" providerId="ADAL" clId="{02FFAD9C-9FAC-468C-A1E7-A8118C79D18F}" dt="2024-04-30T19:36:13.327" v="15259" actId="700"/>
          <ac:spMkLst>
            <pc:docMk/>
            <pc:sldMk cId="583701298" sldId="333"/>
            <ac:spMk id="3" creationId="{AFE17381-0F38-6F92-44B9-F632BB04E059}"/>
          </ac:spMkLst>
        </pc:spChg>
        <pc:spChg chg="mod ord">
          <ac:chgData name="Kim, Sanha (msk4u)" userId="11c165b8-567a-4fea-845e-ec1213283938" providerId="ADAL" clId="{02FFAD9C-9FAC-468C-A1E7-A8118C79D18F}" dt="2024-04-30T19:36:13.327" v="15259" actId="700"/>
          <ac:spMkLst>
            <pc:docMk/>
            <pc:sldMk cId="583701298" sldId="333"/>
            <ac:spMk id="4" creationId="{BC70DBCB-D1CE-01C8-81AC-C7EC2BA258A0}"/>
          </ac:spMkLst>
        </pc:spChg>
        <pc:spChg chg="add mod ord">
          <ac:chgData name="Kim, Sanha (msk4u)" userId="11c165b8-567a-4fea-845e-ec1213283938" providerId="ADAL" clId="{02FFAD9C-9FAC-468C-A1E7-A8118C79D18F}" dt="2024-04-30T19:36:47.005" v="15299" actId="1036"/>
          <ac:spMkLst>
            <pc:docMk/>
            <pc:sldMk cId="583701298" sldId="333"/>
            <ac:spMk id="6" creationId="{3D85094C-FA07-4145-093C-898B932CED3A}"/>
          </ac:spMkLst>
        </pc:spChg>
        <pc:spChg chg="add mod">
          <ac:chgData name="Kim, Sanha (msk4u)" userId="11c165b8-567a-4fea-845e-ec1213283938" providerId="ADAL" clId="{02FFAD9C-9FAC-468C-A1E7-A8118C79D18F}" dt="2024-04-30T19:39:55.569" v="15444" actId="20577"/>
          <ac:spMkLst>
            <pc:docMk/>
            <pc:sldMk cId="583701298" sldId="333"/>
            <ac:spMk id="8" creationId="{75C4941A-44DE-6C1F-625F-9C6F17F2317A}"/>
          </ac:spMkLst>
        </pc:spChg>
        <pc:graphicFrameChg chg="mod modGraphic">
          <ac:chgData name="Kim, Sanha (msk4u)" userId="11c165b8-567a-4fea-845e-ec1213283938" providerId="ADAL" clId="{02FFAD9C-9FAC-468C-A1E7-A8118C79D18F}" dt="2024-04-30T19:38:40.459" v="15327" actId="1036"/>
          <ac:graphicFrameMkLst>
            <pc:docMk/>
            <pc:sldMk cId="583701298" sldId="333"/>
            <ac:graphicFrameMk id="5" creationId="{4AADBA20-247C-4FBD-00B1-68C8CA2E59C8}"/>
          </ac:graphicFrameMkLst>
        </pc:graphicFrameChg>
        <pc:extLst>
          <p:ext xmlns:p="http://schemas.openxmlformats.org/presentationml/2006/main" uri="{D6D511B9-2390-475A-947B-AFAB55BFBCF1}">
            <pc226:cmChg xmlns:pc226="http://schemas.microsoft.com/office/powerpoint/2022/06/main/command" chg="add del mod">
              <pc226:chgData name="Kim, Sanha (msk4u)" userId="11c165b8-567a-4fea-845e-ec1213283938" providerId="ADAL" clId="{02FFAD9C-9FAC-468C-A1E7-A8118C79D18F}" dt="2024-04-30T02:10:49.450" v="13333"/>
              <pc2:cmMkLst xmlns:pc2="http://schemas.microsoft.com/office/powerpoint/2019/9/main/command">
                <pc:docMk/>
                <pc:sldMk cId="583701298" sldId="333"/>
                <pc2:cmMk id="{CA79963C-3356-4CA3-A160-2825DFA7F2D6}"/>
              </pc2:cmMkLst>
            </pc226:cmChg>
          </p:ext>
        </pc:extLst>
      </pc:sldChg>
      <pc:sldChg chg="addSp delSp modSp mod modAnim">
        <pc:chgData name="Kim, Sanha (msk4u)" userId="11c165b8-567a-4fea-845e-ec1213283938" providerId="ADAL" clId="{02FFAD9C-9FAC-468C-A1E7-A8118C79D18F}" dt="2024-04-30T01:56:57.205" v="12588"/>
        <pc:sldMkLst>
          <pc:docMk/>
          <pc:sldMk cId="3628380257" sldId="334"/>
        </pc:sldMkLst>
        <pc:spChg chg="mod">
          <ac:chgData name="Kim, Sanha (msk4u)" userId="11c165b8-567a-4fea-845e-ec1213283938" providerId="ADAL" clId="{02FFAD9C-9FAC-468C-A1E7-A8118C79D18F}" dt="2024-04-23T16:55:08.706" v="5651" actId="14100"/>
          <ac:spMkLst>
            <pc:docMk/>
            <pc:sldMk cId="3628380257" sldId="334"/>
            <ac:spMk id="7" creationId="{E385807D-8EA0-B564-EDA4-ED367034F2B6}"/>
          </ac:spMkLst>
        </pc:spChg>
        <pc:spChg chg="mod">
          <ac:chgData name="Kim, Sanha (msk4u)" userId="11c165b8-567a-4fea-845e-ec1213283938" providerId="ADAL" clId="{02FFAD9C-9FAC-468C-A1E7-A8118C79D18F}" dt="2024-04-23T16:54:53.998" v="5647" actId="1076"/>
          <ac:spMkLst>
            <pc:docMk/>
            <pc:sldMk cId="3628380257" sldId="334"/>
            <ac:spMk id="8" creationId="{6C248010-671E-AA22-850A-93865613B8DB}"/>
          </ac:spMkLst>
        </pc:spChg>
        <pc:spChg chg="mod">
          <ac:chgData name="Kim, Sanha (msk4u)" userId="11c165b8-567a-4fea-845e-ec1213283938" providerId="ADAL" clId="{02FFAD9C-9FAC-468C-A1E7-A8118C79D18F}" dt="2024-04-23T16:54:43.282" v="5645" actId="1076"/>
          <ac:spMkLst>
            <pc:docMk/>
            <pc:sldMk cId="3628380257" sldId="334"/>
            <ac:spMk id="10" creationId="{E32168AF-3E10-7BBC-80FC-02D62EE8132C}"/>
          </ac:spMkLst>
        </pc:spChg>
        <pc:spChg chg="add mod">
          <ac:chgData name="Kim, Sanha (msk4u)" userId="11c165b8-567a-4fea-845e-ec1213283938" providerId="ADAL" clId="{02FFAD9C-9FAC-468C-A1E7-A8118C79D18F}" dt="2024-04-23T17:41:30.075" v="6968"/>
          <ac:spMkLst>
            <pc:docMk/>
            <pc:sldMk cId="3628380257" sldId="334"/>
            <ac:spMk id="13" creationId="{EECCA739-D675-0559-D3EC-65389EB52A89}"/>
          </ac:spMkLst>
        </pc:spChg>
        <pc:picChg chg="del">
          <ac:chgData name="Kim, Sanha (msk4u)" userId="11c165b8-567a-4fea-845e-ec1213283938" providerId="ADAL" clId="{02FFAD9C-9FAC-468C-A1E7-A8118C79D18F}" dt="2024-04-23T16:54:13.280" v="5622" actId="478"/>
          <ac:picMkLst>
            <pc:docMk/>
            <pc:sldMk cId="3628380257" sldId="334"/>
            <ac:picMk id="6" creationId="{C62F620B-FC27-92E6-65CD-A853BD4C0430}"/>
          </ac:picMkLst>
        </pc:picChg>
        <pc:picChg chg="add mod ord">
          <ac:chgData name="Kim, Sanha (msk4u)" userId="11c165b8-567a-4fea-845e-ec1213283938" providerId="ADAL" clId="{02FFAD9C-9FAC-468C-A1E7-A8118C79D18F}" dt="2024-04-27T17:30:17.601" v="11597" actId="1036"/>
          <ac:picMkLst>
            <pc:docMk/>
            <pc:sldMk cId="3628380257" sldId="334"/>
            <ac:picMk id="9" creationId="{F38893F9-5715-1F4C-B19F-8BD3129AC8C0}"/>
          </ac:picMkLst>
        </pc:picChg>
      </pc:sldChg>
      <pc:sldChg chg="addSp delSp modSp mod delAnim modAnim modNotesTx">
        <pc:chgData name="Kim, Sanha (msk4u)" userId="11c165b8-567a-4fea-845e-ec1213283938" providerId="ADAL" clId="{02FFAD9C-9FAC-468C-A1E7-A8118C79D18F}" dt="2024-04-30T19:47:37.752" v="16157" actId="20577"/>
        <pc:sldMkLst>
          <pc:docMk/>
          <pc:sldMk cId="1847366898" sldId="335"/>
        </pc:sldMkLst>
        <pc:spChg chg="mod">
          <ac:chgData name="Kim, Sanha (msk4u)" userId="11c165b8-567a-4fea-845e-ec1213283938" providerId="ADAL" clId="{02FFAD9C-9FAC-468C-A1E7-A8118C79D18F}" dt="2024-04-30T02:18:21.292" v="13420" actId="20577"/>
          <ac:spMkLst>
            <pc:docMk/>
            <pc:sldMk cId="1847366898" sldId="335"/>
            <ac:spMk id="2" creationId="{F24ADB6F-8762-B2B5-77BC-2535E5F38204}"/>
          </ac:spMkLst>
        </pc:spChg>
        <pc:spChg chg="mod">
          <ac:chgData name="Kim, Sanha (msk4u)" userId="11c165b8-567a-4fea-845e-ec1213283938" providerId="ADAL" clId="{02FFAD9C-9FAC-468C-A1E7-A8118C79D18F}" dt="2024-04-23T13:18:49.024" v="2917" actId="20577"/>
          <ac:spMkLst>
            <pc:docMk/>
            <pc:sldMk cId="1847366898" sldId="335"/>
            <ac:spMk id="3" creationId="{41A29CBA-E096-AED1-9534-4D5075807AE7}"/>
          </ac:spMkLst>
        </pc:spChg>
        <pc:spChg chg="del mod">
          <ac:chgData name="Kim, Sanha (msk4u)" userId="11c165b8-567a-4fea-845e-ec1213283938" providerId="ADAL" clId="{02FFAD9C-9FAC-468C-A1E7-A8118C79D18F}" dt="2024-04-23T14:28:51.778" v="4570" actId="478"/>
          <ac:spMkLst>
            <pc:docMk/>
            <pc:sldMk cId="1847366898" sldId="335"/>
            <ac:spMk id="7" creationId="{15C4E74D-ACDB-67C3-82A0-BC1DBCF1F12B}"/>
          </ac:spMkLst>
        </pc:spChg>
        <pc:spChg chg="add mod ord">
          <ac:chgData name="Kim, Sanha (msk4u)" userId="11c165b8-567a-4fea-845e-ec1213283938" providerId="ADAL" clId="{02FFAD9C-9FAC-468C-A1E7-A8118C79D18F}" dt="2024-04-23T17:41:26.911" v="6967" actId="167"/>
          <ac:spMkLst>
            <pc:docMk/>
            <pc:sldMk cId="1847366898" sldId="335"/>
            <ac:spMk id="9" creationId="{DB9009DC-19C2-129E-93A5-93309602855F}"/>
          </ac:spMkLst>
        </pc:spChg>
        <pc:picChg chg="del">
          <ac:chgData name="Kim, Sanha (msk4u)" userId="11c165b8-567a-4fea-845e-ec1213283938" providerId="ADAL" clId="{02FFAD9C-9FAC-468C-A1E7-A8118C79D18F}" dt="2024-04-23T14:26:10.940" v="4528" actId="478"/>
          <ac:picMkLst>
            <pc:docMk/>
            <pc:sldMk cId="1847366898" sldId="335"/>
            <ac:picMk id="6" creationId="{BB70F419-F290-409F-6412-FE03A61AE31C}"/>
          </ac:picMkLst>
        </pc:picChg>
        <pc:picChg chg="add mod modCrop">
          <ac:chgData name="Kim, Sanha (msk4u)" userId="11c165b8-567a-4fea-845e-ec1213283938" providerId="ADAL" clId="{02FFAD9C-9FAC-468C-A1E7-A8118C79D18F}" dt="2024-04-23T15:47:55.762" v="5259" actId="1036"/>
          <ac:picMkLst>
            <pc:docMk/>
            <pc:sldMk cId="1847366898" sldId="335"/>
            <ac:picMk id="8" creationId="{352491E2-D44F-8F27-EB4D-0AC65625D0A8}"/>
          </ac:picMkLst>
        </pc:picChg>
        <pc:picChg chg="mod">
          <ac:chgData name="Kim, Sanha (msk4u)" userId="11c165b8-567a-4fea-845e-ec1213283938" providerId="ADAL" clId="{02FFAD9C-9FAC-468C-A1E7-A8118C79D18F}" dt="2024-04-23T16:55:39.997" v="5652" actId="1076"/>
          <ac:picMkLst>
            <pc:docMk/>
            <pc:sldMk cId="1847366898" sldId="335"/>
            <ac:picMk id="12" creationId="{804B1C32-02BA-0B3D-5016-0826CF4EF2EA}"/>
          </ac:picMkLst>
        </pc:picChg>
      </pc:sldChg>
      <pc:sldChg chg="addSp delSp modSp add mod delAnim modAnim addCm delCm">
        <pc:chgData name="Kim, Sanha (msk4u)" userId="11c165b8-567a-4fea-845e-ec1213283938" providerId="ADAL" clId="{02FFAD9C-9FAC-468C-A1E7-A8118C79D18F}" dt="2024-04-30T20:25:29.337" v="17174"/>
        <pc:sldMkLst>
          <pc:docMk/>
          <pc:sldMk cId="2120964353" sldId="336"/>
        </pc:sldMkLst>
        <pc:spChg chg="del">
          <ac:chgData name="Kim, Sanha (msk4u)" userId="11c165b8-567a-4fea-845e-ec1213283938" providerId="ADAL" clId="{02FFAD9C-9FAC-468C-A1E7-A8118C79D18F}" dt="2024-04-22T17:09:39.035" v="1301" actId="478"/>
          <ac:spMkLst>
            <pc:docMk/>
            <pc:sldMk cId="2120964353" sldId="336"/>
            <ac:spMk id="2" creationId="{F5ADE5B8-E6D2-F7AC-EB54-A274C62F6F29}"/>
          </ac:spMkLst>
        </pc:spChg>
        <pc:spChg chg="mod">
          <ac:chgData name="Kim, Sanha (msk4u)" userId="11c165b8-567a-4fea-845e-ec1213283938" providerId="ADAL" clId="{02FFAD9C-9FAC-468C-A1E7-A8118C79D18F}" dt="2024-04-22T17:09:24.461" v="1300" actId="20577"/>
          <ac:spMkLst>
            <pc:docMk/>
            <pc:sldMk cId="2120964353" sldId="336"/>
            <ac:spMk id="3" creationId="{968C2E6D-3CE2-3CCE-75B1-D635B060B6AB}"/>
          </ac:spMkLst>
        </pc:spChg>
        <pc:spChg chg="del">
          <ac:chgData name="Kim, Sanha (msk4u)" userId="11c165b8-567a-4fea-845e-ec1213283938" providerId="ADAL" clId="{02FFAD9C-9FAC-468C-A1E7-A8118C79D18F}" dt="2024-04-22T17:09:39.035" v="1301" actId="478"/>
          <ac:spMkLst>
            <pc:docMk/>
            <pc:sldMk cId="2120964353" sldId="336"/>
            <ac:spMk id="5" creationId="{2CD75A9B-E071-4627-B600-6D3A546C6F19}"/>
          </ac:spMkLst>
        </pc:spChg>
        <pc:spChg chg="add mod">
          <ac:chgData name="Kim, Sanha (msk4u)" userId="11c165b8-567a-4fea-845e-ec1213283938" providerId="ADAL" clId="{02FFAD9C-9FAC-468C-A1E7-A8118C79D18F}" dt="2024-04-30T02:12:45.625" v="13369" actId="1036"/>
          <ac:spMkLst>
            <pc:docMk/>
            <pc:sldMk cId="2120964353" sldId="336"/>
            <ac:spMk id="5" creationId="{7C6BBCFE-BA92-5CF8-002E-FB266EEA6F66}"/>
          </ac:spMkLst>
        </pc:spChg>
        <pc:spChg chg="del mod">
          <ac:chgData name="Kim, Sanha (msk4u)" userId="11c165b8-567a-4fea-845e-ec1213283938" providerId="ADAL" clId="{02FFAD9C-9FAC-468C-A1E7-A8118C79D18F}" dt="2024-04-25T01:56:46.636" v="9895" actId="478"/>
          <ac:spMkLst>
            <pc:docMk/>
            <pc:sldMk cId="2120964353" sldId="336"/>
            <ac:spMk id="6" creationId="{2D482F33-CE0E-3A51-7D76-FF5C217C21F9}"/>
          </ac:spMkLst>
        </pc:spChg>
        <pc:spChg chg="mod">
          <ac:chgData name="Kim, Sanha (msk4u)" userId="11c165b8-567a-4fea-845e-ec1213283938" providerId="ADAL" clId="{02FFAD9C-9FAC-468C-A1E7-A8118C79D18F}" dt="2024-04-30T19:26:38.873" v="14505" actId="20577"/>
          <ac:spMkLst>
            <pc:docMk/>
            <pc:sldMk cId="2120964353" sldId="336"/>
            <ac:spMk id="7" creationId="{D304795D-C02F-EF5E-FEB8-385FAFF340F2}"/>
          </ac:spMkLst>
        </pc:spChg>
        <pc:spChg chg="del">
          <ac:chgData name="Kim, Sanha (msk4u)" userId="11c165b8-567a-4fea-845e-ec1213283938" providerId="ADAL" clId="{02FFAD9C-9FAC-468C-A1E7-A8118C79D18F}" dt="2024-04-22T17:09:39.035" v="1301" actId="478"/>
          <ac:spMkLst>
            <pc:docMk/>
            <pc:sldMk cId="2120964353" sldId="336"/>
            <ac:spMk id="8" creationId="{AEC7ED4F-1E74-BCC8-972C-B4C94699DB96}"/>
          </ac:spMkLst>
        </pc:spChg>
        <pc:spChg chg="del">
          <ac:chgData name="Kim, Sanha (msk4u)" userId="11c165b8-567a-4fea-845e-ec1213283938" providerId="ADAL" clId="{02FFAD9C-9FAC-468C-A1E7-A8118C79D18F}" dt="2024-04-22T17:09:39.035" v="1301" actId="478"/>
          <ac:spMkLst>
            <pc:docMk/>
            <pc:sldMk cId="2120964353" sldId="336"/>
            <ac:spMk id="10" creationId="{30BB3322-B576-934D-3DA0-E3A4B3B0B9DC}"/>
          </ac:spMkLst>
        </pc:spChg>
        <pc:spChg chg="del">
          <ac:chgData name="Kim, Sanha (msk4u)" userId="11c165b8-567a-4fea-845e-ec1213283938" providerId="ADAL" clId="{02FFAD9C-9FAC-468C-A1E7-A8118C79D18F}" dt="2024-04-22T17:09:39.035" v="1301" actId="478"/>
          <ac:spMkLst>
            <pc:docMk/>
            <pc:sldMk cId="2120964353" sldId="336"/>
            <ac:spMk id="20" creationId="{31C7D03C-0071-6689-F193-06A299F9BC86}"/>
          </ac:spMkLst>
        </pc:spChg>
        <pc:spChg chg="del">
          <ac:chgData name="Kim, Sanha (msk4u)" userId="11c165b8-567a-4fea-845e-ec1213283938" providerId="ADAL" clId="{02FFAD9C-9FAC-468C-A1E7-A8118C79D18F}" dt="2024-04-22T17:09:39.035" v="1301" actId="478"/>
          <ac:spMkLst>
            <pc:docMk/>
            <pc:sldMk cId="2120964353" sldId="336"/>
            <ac:spMk id="21" creationId="{895F7EE7-C04E-9B38-C01F-4D483D720F60}"/>
          </ac:spMkLst>
        </pc:spChg>
        <pc:spChg chg="del">
          <ac:chgData name="Kim, Sanha (msk4u)" userId="11c165b8-567a-4fea-845e-ec1213283938" providerId="ADAL" clId="{02FFAD9C-9FAC-468C-A1E7-A8118C79D18F}" dt="2024-04-22T17:09:39.035" v="1301" actId="478"/>
          <ac:spMkLst>
            <pc:docMk/>
            <pc:sldMk cId="2120964353" sldId="336"/>
            <ac:spMk id="23" creationId="{CC200293-4EFB-21C2-F394-A1C76B9CFB54}"/>
          </ac:spMkLst>
        </pc:spChg>
        <pc:spChg chg="del">
          <ac:chgData name="Kim, Sanha (msk4u)" userId="11c165b8-567a-4fea-845e-ec1213283938" providerId="ADAL" clId="{02FFAD9C-9FAC-468C-A1E7-A8118C79D18F}" dt="2024-04-22T17:09:39.035" v="1301" actId="478"/>
          <ac:spMkLst>
            <pc:docMk/>
            <pc:sldMk cId="2120964353" sldId="336"/>
            <ac:spMk id="24" creationId="{6F6AC516-7419-3390-9A4D-007C4B09258C}"/>
          </ac:spMkLst>
        </pc:spChg>
        <pc:spChg chg="del">
          <ac:chgData name="Kim, Sanha (msk4u)" userId="11c165b8-567a-4fea-845e-ec1213283938" providerId="ADAL" clId="{02FFAD9C-9FAC-468C-A1E7-A8118C79D18F}" dt="2024-04-22T17:09:39.035" v="1301" actId="478"/>
          <ac:spMkLst>
            <pc:docMk/>
            <pc:sldMk cId="2120964353" sldId="336"/>
            <ac:spMk id="25" creationId="{8DF1A06B-29E5-9918-4898-B3298EA22316}"/>
          </ac:spMkLst>
        </pc:spChg>
        <pc:spChg chg="del">
          <ac:chgData name="Kim, Sanha (msk4u)" userId="11c165b8-567a-4fea-845e-ec1213283938" providerId="ADAL" clId="{02FFAD9C-9FAC-468C-A1E7-A8118C79D18F}" dt="2024-04-22T17:09:39.035" v="1301" actId="478"/>
          <ac:spMkLst>
            <pc:docMk/>
            <pc:sldMk cId="2120964353" sldId="336"/>
            <ac:spMk id="26" creationId="{E8BD388A-FBD2-E2F8-5543-77F5C1CCD212}"/>
          </ac:spMkLst>
        </pc:spChg>
        <pc:spChg chg="del">
          <ac:chgData name="Kim, Sanha (msk4u)" userId="11c165b8-567a-4fea-845e-ec1213283938" providerId="ADAL" clId="{02FFAD9C-9FAC-468C-A1E7-A8118C79D18F}" dt="2024-04-22T17:09:39.035" v="1301" actId="478"/>
          <ac:spMkLst>
            <pc:docMk/>
            <pc:sldMk cId="2120964353" sldId="336"/>
            <ac:spMk id="27" creationId="{480304E6-1348-4E5D-BD6B-6A5C5A6B6807}"/>
          </ac:spMkLst>
        </pc:spChg>
        <pc:spChg chg="del">
          <ac:chgData name="Kim, Sanha (msk4u)" userId="11c165b8-567a-4fea-845e-ec1213283938" providerId="ADAL" clId="{02FFAD9C-9FAC-468C-A1E7-A8118C79D18F}" dt="2024-04-22T17:09:39.035" v="1301" actId="478"/>
          <ac:spMkLst>
            <pc:docMk/>
            <pc:sldMk cId="2120964353" sldId="336"/>
            <ac:spMk id="28" creationId="{40033EF3-D6D1-B9AB-FCFB-F1CD39E5B0B3}"/>
          </ac:spMkLst>
        </pc:spChg>
        <pc:spChg chg="del">
          <ac:chgData name="Kim, Sanha (msk4u)" userId="11c165b8-567a-4fea-845e-ec1213283938" providerId="ADAL" clId="{02FFAD9C-9FAC-468C-A1E7-A8118C79D18F}" dt="2024-04-22T17:09:39.035" v="1301" actId="478"/>
          <ac:spMkLst>
            <pc:docMk/>
            <pc:sldMk cId="2120964353" sldId="336"/>
            <ac:spMk id="29" creationId="{680D0F76-301F-552E-F919-916FA13FED6F}"/>
          </ac:spMkLst>
        </pc:spChg>
        <pc:spChg chg="del">
          <ac:chgData name="Kim, Sanha (msk4u)" userId="11c165b8-567a-4fea-845e-ec1213283938" providerId="ADAL" clId="{02FFAD9C-9FAC-468C-A1E7-A8118C79D18F}" dt="2024-04-22T17:09:39.035" v="1301" actId="478"/>
          <ac:spMkLst>
            <pc:docMk/>
            <pc:sldMk cId="2120964353" sldId="336"/>
            <ac:spMk id="30" creationId="{A2A3F357-0E86-E400-41C2-AE1D3AA722E3}"/>
          </ac:spMkLst>
        </pc:spChg>
        <pc:spChg chg="add mod">
          <ac:chgData name="Kim, Sanha (msk4u)" userId="11c165b8-567a-4fea-845e-ec1213283938" providerId="ADAL" clId="{02FFAD9C-9FAC-468C-A1E7-A8118C79D18F}" dt="2024-04-27T17:20:33.639" v="11563" actId="1076"/>
          <ac:spMkLst>
            <pc:docMk/>
            <pc:sldMk cId="2120964353" sldId="336"/>
            <ac:spMk id="31" creationId="{03546100-893F-104D-360C-31E7448A693B}"/>
          </ac:spMkLst>
        </pc:spChg>
        <pc:spChg chg="add mod">
          <ac:chgData name="Kim, Sanha (msk4u)" userId="11c165b8-567a-4fea-845e-ec1213283938" providerId="ADAL" clId="{02FFAD9C-9FAC-468C-A1E7-A8118C79D18F}" dt="2024-04-30T02:12:56.786" v="13380" actId="1035"/>
          <ac:spMkLst>
            <pc:docMk/>
            <pc:sldMk cId="2120964353" sldId="336"/>
            <ac:spMk id="32" creationId="{E18BE5B1-131B-5E4D-9268-4BA2704AF990}"/>
          </ac:spMkLst>
        </pc:spChg>
        <pc:spChg chg="add mod">
          <ac:chgData name="Kim, Sanha (msk4u)" userId="11c165b8-567a-4fea-845e-ec1213283938" providerId="ADAL" clId="{02FFAD9C-9FAC-468C-A1E7-A8118C79D18F}" dt="2024-04-25T01:57:06.308" v="9915" actId="1035"/>
          <ac:spMkLst>
            <pc:docMk/>
            <pc:sldMk cId="2120964353" sldId="336"/>
            <ac:spMk id="37" creationId="{A9BCA4FB-9410-9C04-A59B-C3B1E677ED26}"/>
          </ac:spMkLst>
        </pc:spChg>
        <pc:spChg chg="add del mod">
          <ac:chgData name="Kim, Sanha (msk4u)" userId="11c165b8-567a-4fea-845e-ec1213283938" providerId="ADAL" clId="{02FFAD9C-9FAC-468C-A1E7-A8118C79D18F}" dt="2024-04-22T17:40:31.191" v="2127" actId="478"/>
          <ac:spMkLst>
            <pc:docMk/>
            <pc:sldMk cId="2120964353" sldId="336"/>
            <ac:spMk id="38" creationId="{8E30F7B8-0547-8178-673C-EBD464B90EEE}"/>
          </ac:spMkLst>
        </pc:spChg>
        <pc:spChg chg="add mod">
          <ac:chgData name="Kim, Sanha (msk4u)" userId="11c165b8-567a-4fea-845e-ec1213283938" providerId="ADAL" clId="{02FFAD9C-9FAC-468C-A1E7-A8118C79D18F}" dt="2024-04-27T17:19:33.310" v="11551" actId="12"/>
          <ac:spMkLst>
            <pc:docMk/>
            <pc:sldMk cId="2120964353" sldId="336"/>
            <ac:spMk id="39" creationId="{A1825A95-29C6-5CC5-0C39-A37DA3618A33}"/>
          </ac:spMkLst>
        </pc:spChg>
        <pc:spChg chg="add mod">
          <ac:chgData name="Kim, Sanha (msk4u)" userId="11c165b8-567a-4fea-845e-ec1213283938" providerId="ADAL" clId="{02FFAD9C-9FAC-468C-A1E7-A8118C79D18F}" dt="2024-04-27T17:19:22.184" v="11547" actId="1076"/>
          <ac:spMkLst>
            <pc:docMk/>
            <pc:sldMk cId="2120964353" sldId="336"/>
            <ac:spMk id="43" creationId="{EE5AE56B-6B43-2CCF-D182-7327A6071073}"/>
          </ac:spMkLst>
        </pc:spChg>
        <pc:spChg chg="add mod ord">
          <ac:chgData name="Kim, Sanha (msk4u)" userId="11c165b8-567a-4fea-845e-ec1213283938" providerId="ADAL" clId="{02FFAD9C-9FAC-468C-A1E7-A8118C79D18F}" dt="2024-04-23T17:26:31.779" v="6302" actId="167"/>
          <ac:spMkLst>
            <pc:docMk/>
            <pc:sldMk cId="2120964353" sldId="336"/>
            <ac:spMk id="45" creationId="{96730192-84FC-3828-9736-678D6C88E51F}"/>
          </ac:spMkLst>
        </pc:spChg>
        <pc:grpChg chg="del">
          <ac:chgData name="Kim, Sanha (msk4u)" userId="11c165b8-567a-4fea-845e-ec1213283938" providerId="ADAL" clId="{02FFAD9C-9FAC-468C-A1E7-A8118C79D18F}" dt="2024-04-22T17:09:39.035" v="1301" actId="478"/>
          <ac:grpSpMkLst>
            <pc:docMk/>
            <pc:sldMk cId="2120964353" sldId="336"/>
            <ac:grpSpMk id="17" creationId="{FE4EB7C8-3069-9ECD-1993-6F1C6C5A2B25}"/>
          </ac:grpSpMkLst>
        </pc:grpChg>
        <pc:picChg chg="del">
          <ac:chgData name="Kim, Sanha (msk4u)" userId="11c165b8-567a-4fea-845e-ec1213283938" providerId="ADAL" clId="{02FFAD9C-9FAC-468C-A1E7-A8118C79D18F}" dt="2024-04-22T17:09:39.035" v="1301" actId="478"/>
          <ac:picMkLst>
            <pc:docMk/>
            <pc:sldMk cId="2120964353" sldId="336"/>
            <ac:picMk id="18" creationId="{50F95243-4267-001D-6502-05B539D0AC01}"/>
          </ac:picMkLst>
        </pc:picChg>
        <pc:picChg chg="del">
          <ac:chgData name="Kim, Sanha (msk4u)" userId="11c165b8-567a-4fea-845e-ec1213283938" providerId="ADAL" clId="{02FFAD9C-9FAC-468C-A1E7-A8118C79D18F}" dt="2024-04-22T17:09:39.035" v="1301" actId="478"/>
          <ac:picMkLst>
            <pc:docMk/>
            <pc:sldMk cId="2120964353" sldId="336"/>
            <ac:picMk id="19" creationId="{E1B94DDB-461C-5764-E744-A534BC918925}"/>
          </ac:picMkLst>
        </pc:picChg>
        <pc:picChg chg="add mod modCrop">
          <ac:chgData name="Kim, Sanha (msk4u)" userId="11c165b8-567a-4fea-845e-ec1213283938" providerId="ADAL" clId="{02FFAD9C-9FAC-468C-A1E7-A8118C79D18F}" dt="2024-04-25T01:57:06.308" v="9915" actId="1035"/>
          <ac:picMkLst>
            <pc:docMk/>
            <pc:sldMk cId="2120964353" sldId="336"/>
            <ac:picMk id="33" creationId="{925EDB6E-7511-91C9-FC80-BF4C380E565A}"/>
          </ac:picMkLst>
        </pc:picChg>
        <pc:picChg chg="add mod">
          <ac:chgData name="Kim, Sanha (msk4u)" userId="11c165b8-567a-4fea-845e-ec1213283938" providerId="ADAL" clId="{02FFAD9C-9FAC-468C-A1E7-A8118C79D18F}" dt="2024-04-25T01:57:06.308" v="9915" actId="1035"/>
          <ac:picMkLst>
            <pc:docMk/>
            <pc:sldMk cId="2120964353" sldId="336"/>
            <ac:picMk id="34" creationId="{12AC01A3-79FD-6534-8739-7200E3DA3B5A}"/>
          </ac:picMkLst>
        </pc:picChg>
        <pc:picChg chg="add">
          <ac:chgData name="Kim, Sanha (msk4u)" userId="11c165b8-567a-4fea-845e-ec1213283938" providerId="ADAL" clId="{02FFAD9C-9FAC-468C-A1E7-A8118C79D18F}" dt="2024-04-22T17:35:34.784" v="2076"/>
          <ac:picMkLst>
            <pc:docMk/>
            <pc:sldMk cId="2120964353" sldId="336"/>
            <ac:picMk id="35" creationId="{D9A23BE2-7A99-F74D-DE82-97934C25A550}"/>
          </ac:picMkLst>
        </pc:picChg>
        <pc:picChg chg="add mod">
          <ac:chgData name="Kim, Sanha (msk4u)" userId="11c165b8-567a-4fea-845e-ec1213283938" providerId="ADAL" clId="{02FFAD9C-9FAC-468C-A1E7-A8118C79D18F}" dt="2024-04-25T01:57:06.308" v="9915" actId="1035"/>
          <ac:picMkLst>
            <pc:docMk/>
            <pc:sldMk cId="2120964353" sldId="336"/>
            <ac:picMk id="36" creationId="{71CBAC6B-2477-C4A2-D354-1A97B918818D}"/>
          </ac:picMkLst>
        </pc:picChg>
        <pc:picChg chg="add mod">
          <ac:chgData name="Kim, Sanha (msk4u)" userId="11c165b8-567a-4fea-845e-ec1213283938" providerId="ADAL" clId="{02FFAD9C-9FAC-468C-A1E7-A8118C79D18F}" dt="2024-04-27T17:19:16.900" v="11545" actId="1076"/>
          <ac:picMkLst>
            <pc:docMk/>
            <pc:sldMk cId="2120964353" sldId="336"/>
            <ac:picMk id="40" creationId="{589DE3C0-34EB-BE0A-2EC0-BF4F4BBA033E}"/>
          </ac:picMkLst>
        </pc:picChg>
        <pc:picChg chg="add mod">
          <ac:chgData name="Kim, Sanha (msk4u)" userId="11c165b8-567a-4fea-845e-ec1213283938" providerId="ADAL" clId="{02FFAD9C-9FAC-468C-A1E7-A8118C79D18F}" dt="2024-04-27T17:19:28.492" v="11550" actId="1076"/>
          <ac:picMkLst>
            <pc:docMk/>
            <pc:sldMk cId="2120964353" sldId="336"/>
            <ac:picMk id="41" creationId="{734958B8-544D-7C8C-EE5F-9818BF227820}"/>
          </ac:picMkLst>
        </pc:picChg>
        <pc:picChg chg="add mod">
          <ac:chgData name="Kim, Sanha (msk4u)" userId="11c165b8-567a-4fea-845e-ec1213283938" providerId="ADAL" clId="{02FFAD9C-9FAC-468C-A1E7-A8118C79D18F}" dt="2024-04-27T17:19:19.274" v="11546" actId="1076"/>
          <ac:picMkLst>
            <pc:docMk/>
            <pc:sldMk cId="2120964353" sldId="336"/>
            <ac:picMk id="42" creationId="{37274817-F6D3-45E5-754D-15A371BD7346}"/>
          </ac:picMkLst>
        </pc:picChg>
        <pc:picChg chg="add mod">
          <ac:chgData name="Kim, Sanha (msk4u)" userId="11c165b8-567a-4fea-845e-ec1213283938" providerId="ADAL" clId="{02FFAD9C-9FAC-468C-A1E7-A8118C79D18F}" dt="2024-04-25T01:57:06.308" v="9915" actId="1035"/>
          <ac:picMkLst>
            <pc:docMk/>
            <pc:sldMk cId="2120964353" sldId="336"/>
            <ac:picMk id="44" creationId="{24654F83-4AB6-2EBF-9EE1-2F5FF2A0F46B}"/>
          </ac:picMkLst>
        </pc:picChg>
        <pc:extLst>
          <p:ext xmlns:p="http://schemas.openxmlformats.org/presentationml/2006/main" uri="{D6D511B9-2390-475A-947B-AFAB55BFBCF1}">
            <pc226:cmChg xmlns:pc226="http://schemas.microsoft.com/office/powerpoint/2022/06/main/command" chg="add del">
              <pc226:chgData name="Kim, Sanha (msk4u)" userId="11c165b8-567a-4fea-845e-ec1213283938" providerId="ADAL" clId="{02FFAD9C-9FAC-468C-A1E7-A8118C79D18F}" dt="2024-04-30T19:39:20.274" v="15359"/>
              <pc2:cmMkLst xmlns:pc2="http://schemas.microsoft.com/office/powerpoint/2019/9/main/command">
                <pc:docMk/>
                <pc:sldMk cId="2120964353" sldId="336"/>
                <pc2:cmMk id="{E0CE350D-46A7-4E52-B944-72C694B02D8A}"/>
              </pc2:cmMkLst>
            </pc226:cmChg>
            <pc226:cmChg xmlns:pc226="http://schemas.microsoft.com/office/powerpoint/2022/06/main/command" chg="add del">
              <pc226:chgData name="Kim, Sanha (msk4u)" userId="11c165b8-567a-4fea-845e-ec1213283938" providerId="ADAL" clId="{02FFAD9C-9FAC-468C-A1E7-A8118C79D18F}" dt="2024-04-25T02:20:41.563" v="10140"/>
              <pc2:cmMkLst xmlns:pc2="http://schemas.microsoft.com/office/powerpoint/2019/9/main/command">
                <pc:docMk/>
                <pc:sldMk cId="2120964353" sldId="336"/>
                <pc2:cmMk id="{601AC09F-3368-48FA-A592-693469AC94FE}"/>
              </pc2:cmMkLst>
            </pc226:cmChg>
            <pc226:cmChg xmlns:pc226="http://schemas.microsoft.com/office/powerpoint/2022/06/main/command" chg="add del">
              <pc226:chgData name="Kim, Sanha (msk4u)" userId="11c165b8-567a-4fea-845e-ec1213283938" providerId="ADAL" clId="{02FFAD9C-9FAC-468C-A1E7-A8118C79D18F}" dt="2024-04-25T02:01:38.985" v="10044"/>
              <pc2:cmMkLst xmlns:pc2="http://schemas.microsoft.com/office/powerpoint/2019/9/main/command">
                <pc:docMk/>
                <pc:sldMk cId="2120964353" sldId="336"/>
                <pc2:cmMk id="{54E8C0AF-A930-4C52-A79B-52991E367652}"/>
              </pc2:cmMkLst>
            </pc226:cmChg>
          </p:ext>
        </pc:extLst>
      </pc:sldChg>
      <pc:sldChg chg="addSp delSp modSp add mod delAnim modAnim">
        <pc:chgData name="Kim, Sanha (msk4u)" userId="11c165b8-567a-4fea-845e-ec1213283938" providerId="ADAL" clId="{02FFAD9C-9FAC-468C-A1E7-A8118C79D18F}" dt="2024-04-30T02:12:09.962" v="13342"/>
        <pc:sldMkLst>
          <pc:docMk/>
          <pc:sldMk cId="3868515954" sldId="337"/>
        </pc:sldMkLst>
        <pc:spChg chg="del">
          <ac:chgData name="Kim, Sanha (msk4u)" userId="11c165b8-567a-4fea-845e-ec1213283938" providerId="ADAL" clId="{02FFAD9C-9FAC-468C-A1E7-A8118C79D18F}" dt="2024-04-23T13:09:59.195" v="2411" actId="478"/>
          <ac:spMkLst>
            <pc:docMk/>
            <pc:sldMk cId="3868515954" sldId="337"/>
            <ac:spMk id="2" creationId="{17C402BA-7ACB-E57D-C87E-B2D36E965734}"/>
          </ac:spMkLst>
        </pc:spChg>
        <pc:spChg chg="add mod">
          <ac:chgData name="Kim, Sanha (msk4u)" userId="11c165b8-567a-4fea-845e-ec1213283938" providerId="ADAL" clId="{02FFAD9C-9FAC-468C-A1E7-A8118C79D18F}" dt="2024-04-30T02:12:09.962" v="13342"/>
          <ac:spMkLst>
            <pc:docMk/>
            <pc:sldMk cId="3868515954" sldId="337"/>
            <ac:spMk id="2" creationId="{AB026C0C-D34E-53CF-9325-E03F70E55F5E}"/>
          </ac:spMkLst>
        </pc:spChg>
        <pc:spChg chg="mod">
          <ac:chgData name="Kim, Sanha (msk4u)" userId="11c165b8-567a-4fea-845e-ec1213283938" providerId="ADAL" clId="{02FFAD9C-9FAC-468C-A1E7-A8118C79D18F}" dt="2024-04-24T16:12:16.510" v="7799" actId="20577"/>
          <ac:spMkLst>
            <pc:docMk/>
            <pc:sldMk cId="3868515954" sldId="337"/>
            <ac:spMk id="3" creationId="{3F7A1C8C-B1AF-EAC6-34C3-883FD4B43A99}"/>
          </ac:spMkLst>
        </pc:spChg>
        <pc:spChg chg="mod">
          <ac:chgData name="Kim, Sanha (msk4u)" userId="11c165b8-567a-4fea-845e-ec1213283938" providerId="ADAL" clId="{02FFAD9C-9FAC-468C-A1E7-A8118C79D18F}" dt="2024-04-23T13:29:34.453" v="3128" actId="1076"/>
          <ac:spMkLst>
            <pc:docMk/>
            <pc:sldMk cId="3868515954" sldId="337"/>
            <ac:spMk id="6" creationId="{BEE5DD56-A85C-7C34-2204-5B466C0B8F59}"/>
          </ac:spMkLst>
        </pc:spChg>
        <pc:spChg chg="mod">
          <ac:chgData name="Kim, Sanha (msk4u)" userId="11c165b8-567a-4fea-845e-ec1213283938" providerId="ADAL" clId="{02FFAD9C-9FAC-468C-A1E7-A8118C79D18F}" dt="2024-04-23T13:33:46.686" v="3139" actId="1076"/>
          <ac:spMkLst>
            <pc:docMk/>
            <pc:sldMk cId="3868515954" sldId="337"/>
            <ac:spMk id="8" creationId="{8E9396C3-6FBA-52CF-4158-EE6D6DB3D452}"/>
          </ac:spMkLst>
        </pc:spChg>
        <pc:spChg chg="del mod">
          <ac:chgData name="Kim, Sanha (msk4u)" userId="11c165b8-567a-4fea-845e-ec1213283938" providerId="ADAL" clId="{02FFAD9C-9FAC-468C-A1E7-A8118C79D18F}" dt="2024-04-23T13:48:49.049" v="3359" actId="478"/>
          <ac:spMkLst>
            <pc:docMk/>
            <pc:sldMk cId="3868515954" sldId="337"/>
            <ac:spMk id="9" creationId="{1DD9740C-9E94-9A4E-5A70-C7A36F0BDCDC}"/>
          </ac:spMkLst>
        </pc:spChg>
        <pc:spChg chg="del">
          <ac:chgData name="Kim, Sanha (msk4u)" userId="11c165b8-567a-4fea-845e-ec1213283938" providerId="ADAL" clId="{02FFAD9C-9FAC-468C-A1E7-A8118C79D18F}" dt="2024-04-23T13:10:09.726" v="2417" actId="478"/>
          <ac:spMkLst>
            <pc:docMk/>
            <pc:sldMk cId="3868515954" sldId="337"/>
            <ac:spMk id="24" creationId="{3AEE369B-3DA9-973B-DD6A-6FC67AE5B0B4}"/>
          </ac:spMkLst>
        </pc:spChg>
        <pc:spChg chg="del mod">
          <ac:chgData name="Kim, Sanha (msk4u)" userId="11c165b8-567a-4fea-845e-ec1213283938" providerId="ADAL" clId="{02FFAD9C-9FAC-468C-A1E7-A8118C79D18F}" dt="2024-04-23T13:10:08.271" v="2416" actId="478"/>
          <ac:spMkLst>
            <pc:docMk/>
            <pc:sldMk cId="3868515954" sldId="337"/>
            <ac:spMk id="25" creationId="{573C4EA1-95F3-55D5-382D-9B37237F663C}"/>
          </ac:spMkLst>
        </pc:spChg>
        <pc:spChg chg="del">
          <ac:chgData name="Kim, Sanha (msk4u)" userId="11c165b8-567a-4fea-845e-ec1213283938" providerId="ADAL" clId="{02FFAD9C-9FAC-468C-A1E7-A8118C79D18F}" dt="2024-04-23T13:10:06.502" v="2414" actId="478"/>
          <ac:spMkLst>
            <pc:docMk/>
            <pc:sldMk cId="3868515954" sldId="337"/>
            <ac:spMk id="41" creationId="{60589DAF-9086-0177-17D1-B5272D02BEF5}"/>
          </ac:spMkLst>
        </pc:spChg>
        <pc:spChg chg="add mod">
          <ac:chgData name="Kim, Sanha (msk4u)" userId="11c165b8-567a-4fea-845e-ec1213283938" providerId="ADAL" clId="{02FFAD9C-9FAC-468C-A1E7-A8118C79D18F}" dt="2024-04-23T13:35:46.868" v="3182" actId="1035"/>
          <ac:spMkLst>
            <pc:docMk/>
            <pc:sldMk cId="3868515954" sldId="337"/>
            <ac:spMk id="42" creationId="{5A5F9700-52DC-DD4B-1F56-2C3E4D2B406B}"/>
          </ac:spMkLst>
        </pc:spChg>
        <pc:spChg chg="del">
          <ac:chgData name="Kim, Sanha (msk4u)" userId="11c165b8-567a-4fea-845e-ec1213283938" providerId="ADAL" clId="{02FFAD9C-9FAC-468C-A1E7-A8118C79D18F}" dt="2024-04-23T13:10:48.053" v="2430" actId="478"/>
          <ac:spMkLst>
            <pc:docMk/>
            <pc:sldMk cId="3868515954" sldId="337"/>
            <ac:spMk id="43" creationId="{8B4C253F-1E67-290D-B6A5-707DE723F7D8}"/>
          </ac:spMkLst>
        </pc:spChg>
        <pc:spChg chg="del mod">
          <ac:chgData name="Kim, Sanha (msk4u)" userId="11c165b8-567a-4fea-845e-ec1213283938" providerId="ADAL" clId="{02FFAD9C-9FAC-468C-A1E7-A8118C79D18F}" dt="2024-04-30T02:12:08.949" v="13341" actId="478"/>
          <ac:spMkLst>
            <pc:docMk/>
            <pc:sldMk cId="3868515954" sldId="337"/>
            <ac:spMk id="44" creationId="{14A1C0E2-FD4B-A0EB-9804-6B1F168F7B2D}"/>
          </ac:spMkLst>
        </pc:spChg>
        <pc:spChg chg="add mod">
          <ac:chgData name="Kim, Sanha (msk4u)" userId="11c165b8-567a-4fea-845e-ec1213283938" providerId="ADAL" clId="{02FFAD9C-9FAC-468C-A1E7-A8118C79D18F}" dt="2024-04-23T13:35:52.690" v="3183" actId="1036"/>
          <ac:spMkLst>
            <pc:docMk/>
            <pc:sldMk cId="3868515954" sldId="337"/>
            <ac:spMk id="45" creationId="{AC8A0E79-D9B8-D30C-1155-0671015FB848}"/>
          </ac:spMkLst>
        </pc:spChg>
        <pc:spChg chg="add mod">
          <ac:chgData name="Kim, Sanha (msk4u)" userId="11c165b8-567a-4fea-845e-ec1213283938" providerId="ADAL" clId="{02FFAD9C-9FAC-468C-A1E7-A8118C79D18F}" dt="2024-04-23T13:36:32.884" v="3203" actId="113"/>
          <ac:spMkLst>
            <pc:docMk/>
            <pc:sldMk cId="3868515954" sldId="337"/>
            <ac:spMk id="46" creationId="{A88BE803-66E6-79A1-81FE-80BBFC25BE6E}"/>
          </ac:spMkLst>
        </pc:spChg>
        <pc:spChg chg="add mod">
          <ac:chgData name="Kim, Sanha (msk4u)" userId="11c165b8-567a-4fea-845e-ec1213283938" providerId="ADAL" clId="{02FFAD9C-9FAC-468C-A1E7-A8118C79D18F}" dt="2024-04-23T13:37:43.552" v="3221" actId="1035"/>
          <ac:spMkLst>
            <pc:docMk/>
            <pc:sldMk cId="3868515954" sldId="337"/>
            <ac:spMk id="47" creationId="{415795C0-2E7D-A60D-38CD-DDAE80DBBCBD}"/>
          </ac:spMkLst>
        </pc:spChg>
        <pc:spChg chg="add mod">
          <ac:chgData name="Kim, Sanha (msk4u)" userId="11c165b8-567a-4fea-845e-ec1213283938" providerId="ADAL" clId="{02FFAD9C-9FAC-468C-A1E7-A8118C79D18F}" dt="2024-04-23T13:54:04.259" v="3397" actId="207"/>
          <ac:spMkLst>
            <pc:docMk/>
            <pc:sldMk cId="3868515954" sldId="337"/>
            <ac:spMk id="48" creationId="{70D69D9D-46DB-2B52-AFAA-60F942B3F91E}"/>
          </ac:spMkLst>
        </pc:spChg>
        <pc:spChg chg="add mod">
          <ac:chgData name="Kim, Sanha (msk4u)" userId="11c165b8-567a-4fea-845e-ec1213283938" providerId="ADAL" clId="{02FFAD9C-9FAC-468C-A1E7-A8118C79D18F}" dt="2024-04-23T13:55:22.311" v="3417" actId="14100"/>
          <ac:spMkLst>
            <pc:docMk/>
            <pc:sldMk cId="3868515954" sldId="337"/>
            <ac:spMk id="49" creationId="{28B05B05-9FB7-3F68-F093-858E61ADF398}"/>
          </ac:spMkLst>
        </pc:spChg>
        <pc:spChg chg="add mod">
          <ac:chgData name="Kim, Sanha (msk4u)" userId="11c165b8-567a-4fea-845e-ec1213283938" providerId="ADAL" clId="{02FFAD9C-9FAC-468C-A1E7-A8118C79D18F}" dt="2024-04-23T13:55:51.198" v="3425" actId="14100"/>
          <ac:spMkLst>
            <pc:docMk/>
            <pc:sldMk cId="3868515954" sldId="337"/>
            <ac:spMk id="50" creationId="{060CBEA6-67E5-6440-DF11-9C4894BCE765}"/>
          </ac:spMkLst>
        </pc:spChg>
        <pc:spChg chg="add mod ord">
          <ac:chgData name="Kim, Sanha (msk4u)" userId="11c165b8-567a-4fea-845e-ec1213283938" providerId="ADAL" clId="{02FFAD9C-9FAC-468C-A1E7-A8118C79D18F}" dt="2024-04-23T17:25:08.611" v="6283" actId="167"/>
          <ac:spMkLst>
            <pc:docMk/>
            <pc:sldMk cId="3868515954" sldId="337"/>
            <ac:spMk id="51" creationId="{BD774DD1-B3D3-A324-6D6C-63DED2ECF18E}"/>
          </ac:spMkLst>
        </pc:spChg>
        <pc:grpChg chg="del">
          <ac:chgData name="Kim, Sanha (msk4u)" userId="11c165b8-567a-4fea-845e-ec1213283938" providerId="ADAL" clId="{02FFAD9C-9FAC-468C-A1E7-A8118C79D18F}" dt="2024-04-23T13:10:02.185" v="2412" actId="478"/>
          <ac:grpSpMkLst>
            <pc:docMk/>
            <pc:sldMk cId="3868515954" sldId="337"/>
            <ac:grpSpMk id="10" creationId="{AE441257-2021-7386-6FD5-8412D79FFB64}"/>
          </ac:grpSpMkLst>
        </pc:grpChg>
        <pc:grpChg chg="del">
          <ac:chgData name="Kim, Sanha (msk4u)" userId="11c165b8-567a-4fea-845e-ec1213283938" providerId="ADAL" clId="{02FFAD9C-9FAC-468C-A1E7-A8118C79D18F}" dt="2024-04-23T13:10:04.423" v="2413" actId="478"/>
          <ac:grpSpMkLst>
            <pc:docMk/>
            <pc:sldMk cId="3868515954" sldId="337"/>
            <ac:grpSpMk id="27" creationId="{575FF256-2F73-3A23-615E-5564E83BFD4D}"/>
          </ac:grpSpMkLst>
        </pc:grpChg>
        <pc:graphicFrameChg chg="add mod modGraphic">
          <ac:chgData name="Kim, Sanha (msk4u)" userId="11c165b8-567a-4fea-845e-ec1213283938" providerId="ADAL" clId="{02FFAD9C-9FAC-468C-A1E7-A8118C79D18F}" dt="2024-04-23T17:50:20.502" v="7311" actId="20577"/>
          <ac:graphicFrameMkLst>
            <pc:docMk/>
            <pc:sldMk cId="3868515954" sldId="337"/>
            <ac:graphicFrameMk id="5" creationId="{6AE8A4E4-4424-BAFB-AB1A-468FDD49BED5}"/>
          </ac:graphicFrameMkLst>
        </pc:graphicFrameChg>
        <pc:graphicFrameChg chg="add mod modGraphic">
          <ac:chgData name="Kim, Sanha (msk4u)" userId="11c165b8-567a-4fea-845e-ec1213283938" providerId="ADAL" clId="{02FFAD9C-9FAC-468C-A1E7-A8118C79D18F}" dt="2024-04-23T15:53:19.430" v="5403" actId="14734"/>
          <ac:graphicFrameMkLst>
            <pc:docMk/>
            <pc:sldMk cId="3868515954" sldId="337"/>
            <ac:graphicFrameMk id="7" creationId="{FEE54B63-3FE3-6D05-7DE8-29324463D9B0}"/>
          </ac:graphicFrameMkLst>
        </pc:graphicFrameChg>
        <pc:picChg chg="del">
          <ac:chgData name="Kim, Sanha (msk4u)" userId="11c165b8-567a-4fea-845e-ec1213283938" providerId="ADAL" clId="{02FFAD9C-9FAC-468C-A1E7-A8118C79D18F}" dt="2024-04-23T13:09:57.203" v="2410" actId="478"/>
          <ac:picMkLst>
            <pc:docMk/>
            <pc:sldMk cId="3868515954" sldId="337"/>
            <ac:picMk id="26" creationId="{E6CBE9E4-A993-05CC-60C8-2CA85C3CF50E}"/>
          </ac:picMkLst>
        </pc:picChg>
      </pc:sldChg>
      <pc:sldChg chg="new del">
        <pc:chgData name="Kim, Sanha (msk4u)" userId="11c165b8-567a-4fea-845e-ec1213283938" providerId="ADAL" clId="{02FFAD9C-9FAC-468C-A1E7-A8118C79D18F}" dt="2024-04-23T13:54:39.854" v="3401" actId="2696"/>
        <pc:sldMkLst>
          <pc:docMk/>
          <pc:sldMk cId="1634049309" sldId="338"/>
        </pc:sldMkLst>
      </pc:sldChg>
      <pc:sldChg chg="addSp delSp modSp new mod modAnim">
        <pc:chgData name="Kim, Sanha (msk4u)" userId="11c165b8-567a-4fea-845e-ec1213283938" providerId="ADAL" clId="{02FFAD9C-9FAC-468C-A1E7-A8118C79D18F}" dt="2024-04-27T17:46:27.232" v="12378" actId="14100"/>
        <pc:sldMkLst>
          <pc:docMk/>
          <pc:sldMk cId="2717218932" sldId="338"/>
        </pc:sldMkLst>
        <pc:spChg chg="mod ord">
          <ac:chgData name="Kim, Sanha (msk4u)" userId="11c165b8-567a-4fea-845e-ec1213283938" providerId="ADAL" clId="{02FFAD9C-9FAC-468C-A1E7-A8118C79D18F}" dt="2024-04-27T17:46:27.232" v="12378" actId="14100"/>
          <ac:spMkLst>
            <pc:docMk/>
            <pc:sldMk cId="2717218932" sldId="338"/>
            <ac:spMk id="2" creationId="{DFF7E87D-B6E9-D053-69AC-0F48C0E2E0E1}"/>
          </ac:spMkLst>
        </pc:spChg>
        <pc:spChg chg="mod">
          <ac:chgData name="Kim, Sanha (msk4u)" userId="11c165b8-567a-4fea-845e-ec1213283938" providerId="ADAL" clId="{02FFAD9C-9FAC-468C-A1E7-A8118C79D18F}" dt="2024-04-23T15:29:42.067" v="4818" actId="20577"/>
          <ac:spMkLst>
            <pc:docMk/>
            <pc:sldMk cId="2717218932" sldId="338"/>
            <ac:spMk id="3" creationId="{5B5BEC23-D3B3-1239-20AF-6FE917873E8B}"/>
          </ac:spMkLst>
        </pc:spChg>
        <pc:spChg chg="add mod">
          <ac:chgData name="Kim, Sanha (msk4u)" userId="11c165b8-567a-4fea-845e-ec1213283938" providerId="ADAL" clId="{02FFAD9C-9FAC-468C-A1E7-A8118C79D18F}" dt="2024-04-23T15:42:52.314" v="5184" actId="1076"/>
          <ac:spMkLst>
            <pc:docMk/>
            <pc:sldMk cId="2717218932" sldId="338"/>
            <ac:spMk id="6" creationId="{BF0E864E-1B2E-EB73-3CC1-CF353292B348}"/>
          </ac:spMkLst>
        </pc:spChg>
        <pc:spChg chg="add del mod">
          <ac:chgData name="Kim, Sanha (msk4u)" userId="11c165b8-567a-4fea-845e-ec1213283938" providerId="ADAL" clId="{02FFAD9C-9FAC-468C-A1E7-A8118C79D18F}" dt="2024-04-23T15:44:14.614" v="5203" actId="1036"/>
          <ac:spMkLst>
            <pc:docMk/>
            <pc:sldMk cId="2717218932" sldId="338"/>
            <ac:spMk id="8" creationId="{E0494327-6C79-0A6A-9423-CA2A1682762E}"/>
          </ac:spMkLst>
        </pc:spChg>
        <pc:spChg chg="add mod">
          <ac:chgData name="Kim, Sanha (msk4u)" userId="11c165b8-567a-4fea-845e-ec1213283938" providerId="ADAL" clId="{02FFAD9C-9FAC-468C-A1E7-A8118C79D18F}" dt="2024-04-23T15:53:55.485" v="5424" actId="1035"/>
          <ac:spMkLst>
            <pc:docMk/>
            <pc:sldMk cId="2717218932" sldId="338"/>
            <ac:spMk id="9" creationId="{3656C763-7BFC-1C57-1462-93F9510705E1}"/>
          </ac:spMkLst>
        </pc:spChg>
        <pc:spChg chg="add mod">
          <ac:chgData name="Kim, Sanha (msk4u)" userId="11c165b8-567a-4fea-845e-ec1213283938" providerId="ADAL" clId="{02FFAD9C-9FAC-468C-A1E7-A8118C79D18F}" dt="2024-04-23T15:54:00.224" v="5438" actId="1035"/>
          <ac:spMkLst>
            <pc:docMk/>
            <pc:sldMk cId="2717218932" sldId="338"/>
            <ac:spMk id="10" creationId="{5EBC9BEA-787D-2217-0959-8C2203C05058}"/>
          </ac:spMkLst>
        </pc:spChg>
        <pc:spChg chg="add mod">
          <ac:chgData name="Kim, Sanha (msk4u)" userId="11c165b8-567a-4fea-845e-ec1213283938" providerId="ADAL" clId="{02FFAD9C-9FAC-468C-A1E7-A8118C79D18F}" dt="2024-04-23T17:24:40.515" v="6278"/>
          <ac:spMkLst>
            <pc:docMk/>
            <pc:sldMk cId="2717218932" sldId="338"/>
            <ac:spMk id="13" creationId="{28994ECC-CB49-BF51-1B98-C1FC24D10AE5}"/>
          </ac:spMkLst>
        </pc:spChg>
        <pc:graphicFrameChg chg="add mod modGraphic">
          <ac:chgData name="Kim, Sanha (msk4u)" userId="11c165b8-567a-4fea-845e-ec1213283938" providerId="ADAL" clId="{02FFAD9C-9FAC-468C-A1E7-A8118C79D18F}" dt="2024-04-23T16:02:09.705" v="5542" actId="20577"/>
          <ac:graphicFrameMkLst>
            <pc:docMk/>
            <pc:sldMk cId="2717218932" sldId="338"/>
            <ac:graphicFrameMk id="7" creationId="{3A2A1EC6-95CC-FC33-40A4-9CB10330AC6C}"/>
          </ac:graphicFrameMkLst>
        </pc:graphicFrameChg>
        <pc:picChg chg="add mod">
          <ac:chgData name="Kim, Sanha (msk4u)" userId="11c165b8-567a-4fea-845e-ec1213283938" providerId="ADAL" clId="{02FFAD9C-9FAC-468C-A1E7-A8118C79D18F}" dt="2024-04-23T15:42:45.717" v="5183" actId="1037"/>
          <ac:picMkLst>
            <pc:docMk/>
            <pc:sldMk cId="2717218932" sldId="338"/>
            <ac:picMk id="5" creationId="{DEEBE0D2-FCF5-7151-9A66-5C29C04B9711}"/>
          </ac:picMkLst>
        </pc:picChg>
        <pc:picChg chg="add">
          <ac:chgData name="Kim, Sanha (msk4u)" userId="11c165b8-567a-4fea-845e-ec1213283938" providerId="ADAL" clId="{02FFAD9C-9FAC-468C-A1E7-A8118C79D18F}" dt="2024-04-23T15:38:02.692" v="4990"/>
          <ac:picMkLst>
            <pc:docMk/>
            <pc:sldMk cId="2717218932" sldId="338"/>
            <ac:picMk id="11" creationId="{A6F73E87-9838-79A7-E494-45A66A6A2B44}"/>
          </ac:picMkLst>
        </pc:picChg>
        <pc:picChg chg="add mod">
          <ac:chgData name="Kim, Sanha (msk4u)" userId="11c165b8-567a-4fea-845e-ec1213283938" providerId="ADAL" clId="{02FFAD9C-9FAC-468C-A1E7-A8118C79D18F}" dt="2024-04-23T15:40:25.010" v="5093" actId="1076"/>
          <ac:picMkLst>
            <pc:docMk/>
            <pc:sldMk cId="2717218932" sldId="338"/>
            <ac:picMk id="12" creationId="{1D0BF81E-EF1D-50AB-E427-6D7D8B24785D}"/>
          </ac:picMkLst>
        </pc:picChg>
      </pc:sldChg>
      <pc:sldChg chg="addSp delSp modSp add mod delAnim modAnim">
        <pc:chgData name="Kim, Sanha (msk4u)" userId="11c165b8-567a-4fea-845e-ec1213283938" providerId="ADAL" clId="{02FFAD9C-9FAC-468C-A1E7-A8118C79D18F}" dt="2024-04-27T17:44:13.949" v="12365" actId="14100"/>
        <pc:sldMkLst>
          <pc:docMk/>
          <pc:sldMk cId="3593662889" sldId="339"/>
        </pc:sldMkLst>
        <pc:spChg chg="del">
          <ac:chgData name="Kim, Sanha (msk4u)" userId="11c165b8-567a-4fea-845e-ec1213283938" providerId="ADAL" clId="{02FFAD9C-9FAC-468C-A1E7-A8118C79D18F}" dt="2024-04-23T17:35:00.013" v="6683" actId="478"/>
          <ac:spMkLst>
            <pc:docMk/>
            <pc:sldMk cId="3593662889" sldId="339"/>
            <ac:spMk id="2" creationId="{BD4036DD-32BD-B0C5-AB35-A635209B7982}"/>
          </ac:spMkLst>
        </pc:spChg>
        <pc:spChg chg="mod">
          <ac:chgData name="Kim, Sanha (msk4u)" userId="11c165b8-567a-4fea-845e-ec1213283938" providerId="ADAL" clId="{02FFAD9C-9FAC-468C-A1E7-A8118C79D18F}" dt="2024-04-23T17:45:21.951" v="7222" actId="20577"/>
          <ac:spMkLst>
            <pc:docMk/>
            <pc:sldMk cId="3593662889" sldId="339"/>
            <ac:spMk id="3" creationId="{FC999467-B33B-D1EF-D489-3A15D57F9598}"/>
          </ac:spMkLst>
        </pc:spChg>
        <pc:spChg chg="del">
          <ac:chgData name="Kim, Sanha (msk4u)" userId="11c165b8-567a-4fea-845e-ec1213283938" providerId="ADAL" clId="{02FFAD9C-9FAC-468C-A1E7-A8118C79D18F}" dt="2024-04-23T17:34:58.287" v="6682" actId="478"/>
          <ac:spMkLst>
            <pc:docMk/>
            <pc:sldMk cId="3593662889" sldId="339"/>
            <ac:spMk id="7" creationId="{83EF2D57-E412-0961-9C35-ECAF97335970}"/>
          </ac:spMkLst>
        </pc:spChg>
        <pc:spChg chg="add del mod">
          <ac:chgData name="Kim, Sanha (msk4u)" userId="11c165b8-567a-4fea-845e-ec1213283938" providerId="ADAL" clId="{02FFAD9C-9FAC-468C-A1E7-A8118C79D18F}" dt="2024-04-23T17:35:03.568" v="6684" actId="478"/>
          <ac:spMkLst>
            <pc:docMk/>
            <pc:sldMk cId="3593662889" sldId="339"/>
            <ac:spMk id="8" creationId="{D93B86BE-5D6E-F551-C5F7-2FC0E59CAA1A}"/>
          </ac:spMkLst>
        </pc:spChg>
        <pc:spChg chg="mod ord">
          <ac:chgData name="Kim, Sanha (msk4u)" userId="11c165b8-567a-4fea-845e-ec1213283938" providerId="ADAL" clId="{02FFAD9C-9FAC-468C-A1E7-A8118C79D18F}" dt="2024-04-27T17:29:09.201" v="11592" actId="166"/>
          <ac:spMkLst>
            <pc:docMk/>
            <pc:sldMk cId="3593662889" sldId="339"/>
            <ac:spMk id="10" creationId="{746F85DE-B60E-D3C2-4401-B4F7154557A2}"/>
          </ac:spMkLst>
        </pc:spChg>
        <pc:spChg chg="mod">
          <ac:chgData name="Kim, Sanha (msk4u)" userId="11c165b8-567a-4fea-845e-ec1213283938" providerId="ADAL" clId="{02FFAD9C-9FAC-468C-A1E7-A8118C79D18F}" dt="2024-04-27T17:44:13.949" v="12365" actId="14100"/>
          <ac:spMkLst>
            <pc:docMk/>
            <pc:sldMk cId="3593662889" sldId="339"/>
            <ac:spMk id="11" creationId="{4451F4E3-6865-3885-8123-7408DD9601D4}"/>
          </ac:spMkLst>
        </pc:spChg>
        <pc:spChg chg="add mod">
          <ac:chgData name="Kim, Sanha (msk4u)" userId="11c165b8-567a-4fea-845e-ec1213283938" providerId="ADAL" clId="{02FFAD9C-9FAC-468C-A1E7-A8118C79D18F}" dt="2024-04-23T17:36:29.374" v="6703"/>
          <ac:spMkLst>
            <pc:docMk/>
            <pc:sldMk cId="3593662889" sldId="339"/>
            <ac:spMk id="12" creationId="{23A3ABAC-AAC2-4AD0-48B6-F876AFD9B888}"/>
          </ac:spMkLst>
        </pc:spChg>
        <pc:spChg chg="mod">
          <ac:chgData name="Kim, Sanha (msk4u)" userId="11c165b8-567a-4fea-845e-ec1213283938" providerId="ADAL" clId="{02FFAD9C-9FAC-468C-A1E7-A8118C79D18F}" dt="2024-04-23T17:46:23.775" v="7232" actId="1076"/>
          <ac:spMkLst>
            <pc:docMk/>
            <pc:sldMk cId="3593662889" sldId="339"/>
            <ac:spMk id="13" creationId="{033CBEF5-F3CB-C5B0-ABB1-B60A35269CFB}"/>
          </ac:spMkLst>
        </pc:spChg>
        <pc:spChg chg="add mod">
          <ac:chgData name="Kim, Sanha (msk4u)" userId="11c165b8-567a-4fea-845e-ec1213283938" providerId="ADAL" clId="{02FFAD9C-9FAC-468C-A1E7-A8118C79D18F}" dt="2024-04-24T16:16:57.851" v="7883" actId="1037"/>
          <ac:spMkLst>
            <pc:docMk/>
            <pc:sldMk cId="3593662889" sldId="339"/>
            <ac:spMk id="15" creationId="{A4D85755-0C93-390C-44E0-D0E9E34D93BE}"/>
          </ac:spMkLst>
        </pc:spChg>
        <pc:picChg chg="del">
          <ac:chgData name="Kim, Sanha (msk4u)" userId="11c165b8-567a-4fea-845e-ec1213283938" providerId="ADAL" clId="{02FFAD9C-9FAC-468C-A1E7-A8118C79D18F}" dt="2024-04-23T17:34:56.627" v="6681" actId="478"/>
          <ac:picMkLst>
            <pc:docMk/>
            <pc:sldMk cId="3593662889" sldId="339"/>
            <ac:picMk id="6" creationId="{244F4B2F-8AC6-D202-317E-B0ED0C02F27E}"/>
          </ac:picMkLst>
        </pc:picChg>
        <pc:picChg chg="mod modCrop">
          <ac:chgData name="Kim, Sanha (msk4u)" userId="11c165b8-567a-4fea-845e-ec1213283938" providerId="ADAL" clId="{02FFAD9C-9FAC-468C-A1E7-A8118C79D18F}" dt="2024-04-23T17:46:03.478" v="7226" actId="1076"/>
          <ac:picMkLst>
            <pc:docMk/>
            <pc:sldMk cId="3593662889" sldId="339"/>
            <ac:picMk id="9" creationId="{5D9C1540-5E28-BCED-7AC5-8EBE76813CB1}"/>
          </ac:picMkLst>
        </pc:picChg>
        <pc:picChg chg="add mod">
          <ac:chgData name="Kim, Sanha (msk4u)" userId="11c165b8-567a-4fea-845e-ec1213283938" providerId="ADAL" clId="{02FFAD9C-9FAC-468C-A1E7-A8118C79D18F}" dt="2024-04-23T17:46:20.041" v="7231" actId="1076"/>
          <ac:picMkLst>
            <pc:docMk/>
            <pc:sldMk cId="3593662889" sldId="339"/>
            <ac:picMk id="14" creationId="{AFFF20DD-4278-2A96-C83E-3A7D8B523D48}"/>
          </ac:picMkLst>
        </pc:picChg>
      </pc:sldChg>
      <pc:sldChg chg="addSp modSp new mod modAnim modNotesTx">
        <pc:chgData name="Kim, Sanha (msk4u)" userId="11c165b8-567a-4fea-845e-ec1213283938" providerId="ADAL" clId="{02FFAD9C-9FAC-468C-A1E7-A8118C79D18F}" dt="2024-04-30T19:41:42.415" v="15512" actId="1037"/>
        <pc:sldMkLst>
          <pc:docMk/>
          <pc:sldMk cId="3061065665" sldId="340"/>
        </pc:sldMkLst>
        <pc:spChg chg="mod">
          <ac:chgData name="Kim, Sanha (msk4u)" userId="11c165b8-567a-4fea-845e-ec1213283938" providerId="ADAL" clId="{02FFAD9C-9FAC-468C-A1E7-A8118C79D18F}" dt="2024-04-25T01:44:13.695" v="9472" actId="1036"/>
          <ac:spMkLst>
            <pc:docMk/>
            <pc:sldMk cId="3061065665" sldId="340"/>
            <ac:spMk id="2" creationId="{A6D09B48-D218-E853-134F-574356C08117}"/>
          </ac:spMkLst>
        </pc:spChg>
        <pc:spChg chg="mod">
          <ac:chgData name="Kim, Sanha (msk4u)" userId="11c165b8-567a-4fea-845e-ec1213283938" providerId="ADAL" clId="{02FFAD9C-9FAC-468C-A1E7-A8118C79D18F}" dt="2024-04-25T01:16:47.405" v="8388" actId="20577"/>
          <ac:spMkLst>
            <pc:docMk/>
            <pc:sldMk cId="3061065665" sldId="340"/>
            <ac:spMk id="3" creationId="{70286D89-DB6D-C5EC-37FB-D1A902E9D011}"/>
          </ac:spMkLst>
        </pc:spChg>
        <pc:spChg chg="add mod">
          <ac:chgData name="Kim, Sanha (msk4u)" userId="11c165b8-567a-4fea-845e-ec1213283938" providerId="ADAL" clId="{02FFAD9C-9FAC-468C-A1E7-A8118C79D18F}" dt="2024-04-25T01:44:05.748" v="9457" actId="1035"/>
          <ac:spMkLst>
            <pc:docMk/>
            <pc:sldMk cId="3061065665" sldId="340"/>
            <ac:spMk id="6" creationId="{31A8DF50-43D8-BDD6-B107-96A71FD4BEF9}"/>
          </ac:spMkLst>
        </pc:spChg>
        <pc:spChg chg="add mod">
          <ac:chgData name="Kim, Sanha (msk4u)" userId="11c165b8-567a-4fea-845e-ec1213283938" providerId="ADAL" clId="{02FFAD9C-9FAC-468C-A1E7-A8118C79D18F}" dt="2024-04-30T19:41:42.415" v="15512" actId="1037"/>
          <ac:spMkLst>
            <pc:docMk/>
            <pc:sldMk cId="3061065665" sldId="340"/>
            <ac:spMk id="8" creationId="{A4BA6B73-248E-C7B5-A27A-1B9885DB0CC8}"/>
          </ac:spMkLst>
        </pc:spChg>
        <pc:picChg chg="add mod">
          <ac:chgData name="Kim, Sanha (msk4u)" userId="11c165b8-567a-4fea-845e-ec1213283938" providerId="ADAL" clId="{02FFAD9C-9FAC-468C-A1E7-A8118C79D18F}" dt="2024-04-25T01:44:02.106" v="9449" actId="1035"/>
          <ac:picMkLst>
            <pc:docMk/>
            <pc:sldMk cId="3061065665" sldId="340"/>
            <ac:picMk id="5" creationId="{5DAAF35C-0158-DD5A-B7D9-F3BCE0D303D5}"/>
          </ac:picMkLst>
        </pc:picChg>
      </pc:sldChg>
      <pc:sldMasterChg chg="modSldLayout">
        <pc:chgData name="Kim, Sanha (msk4u)" userId="11c165b8-567a-4fea-845e-ec1213283938" providerId="ADAL" clId="{02FFAD9C-9FAC-468C-A1E7-A8118C79D18F}" dt="2024-04-23T16:56:21.163" v="5654" actId="14100"/>
        <pc:sldMasterMkLst>
          <pc:docMk/>
          <pc:sldMasterMk cId="1759293217" sldId="2147483673"/>
        </pc:sldMasterMkLst>
        <pc:sldLayoutChg chg="modSp mod">
          <pc:chgData name="Kim, Sanha (msk4u)" userId="11c165b8-567a-4fea-845e-ec1213283938" providerId="ADAL" clId="{02FFAD9C-9FAC-468C-A1E7-A8118C79D18F}" dt="2024-04-23T16:56:10.965" v="5653" actId="14100"/>
          <pc:sldLayoutMkLst>
            <pc:docMk/>
            <pc:sldMasterMk cId="1759293217" sldId="2147483673"/>
            <pc:sldLayoutMk cId="2471992244" sldId="2147483690"/>
          </pc:sldLayoutMkLst>
          <pc:picChg chg="mod">
            <ac:chgData name="Kim, Sanha (msk4u)" userId="11c165b8-567a-4fea-845e-ec1213283938" providerId="ADAL" clId="{02FFAD9C-9FAC-468C-A1E7-A8118C79D18F}" dt="2024-04-23T16:56:10.965" v="5653" actId="14100"/>
            <ac:picMkLst>
              <pc:docMk/>
              <pc:sldMasterMk cId="1759293217" sldId="2147483673"/>
              <pc:sldLayoutMk cId="2471992244" sldId="2147483690"/>
              <ac:picMk id="2" creationId="{BBE7E700-35CE-BF45-F3C0-D783A79CDFB1}"/>
            </ac:picMkLst>
          </pc:picChg>
        </pc:sldLayoutChg>
        <pc:sldLayoutChg chg="modSp mod">
          <pc:chgData name="Kim, Sanha (msk4u)" userId="11c165b8-567a-4fea-845e-ec1213283938" providerId="ADAL" clId="{02FFAD9C-9FAC-468C-A1E7-A8118C79D18F}" dt="2024-04-23T16:56:21.163" v="5654" actId="14100"/>
          <pc:sldLayoutMkLst>
            <pc:docMk/>
            <pc:sldMasterMk cId="1759293217" sldId="2147483673"/>
            <pc:sldLayoutMk cId="3682470014" sldId="2147483697"/>
          </pc:sldLayoutMkLst>
          <pc:picChg chg="mod">
            <ac:chgData name="Kim, Sanha (msk4u)" userId="11c165b8-567a-4fea-845e-ec1213283938" providerId="ADAL" clId="{02FFAD9C-9FAC-468C-A1E7-A8118C79D18F}" dt="2024-04-23T16:56:21.163" v="5654" actId="14100"/>
            <ac:picMkLst>
              <pc:docMk/>
              <pc:sldMasterMk cId="1759293217" sldId="2147483673"/>
              <pc:sldLayoutMk cId="3682470014" sldId="2147483697"/>
              <ac:picMk id="2" creationId="{BBE7E700-35CE-BF45-F3C0-D783A79CDFB1}"/>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E72279-2A7E-4BCF-B1C7-9CC0A40787DB}" type="datetimeFigureOut">
              <a:rPr lang="en-US" smtClean="0"/>
              <a:t>4/30/2024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9281ED-6C5F-4C42-AF7A-7A4BDDD31CB9}" type="slidenum">
              <a:rPr lang="en-US" smtClean="0"/>
              <a:t>‹#›</a:t>
            </a:fld>
            <a:endParaRPr lang="en-US"/>
          </a:p>
        </p:txBody>
      </p:sp>
    </p:spTree>
    <p:extLst>
      <p:ext uri="{BB962C8B-B14F-4D97-AF65-F5344CB8AC3E}">
        <p14:creationId xmlns:p14="http://schemas.microsoft.com/office/powerpoint/2010/main" val="3188392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281ED-6C5F-4C42-AF7A-7A4BDDD31CB9}" type="slidenum">
              <a:rPr lang="en-US" smtClean="0"/>
              <a:t>1</a:t>
            </a:fld>
            <a:endParaRPr lang="en-US"/>
          </a:p>
        </p:txBody>
      </p:sp>
    </p:spTree>
    <p:extLst>
      <p:ext uri="{BB962C8B-B14F-4D97-AF65-F5344CB8AC3E}">
        <p14:creationId xmlns:p14="http://schemas.microsoft.com/office/powerpoint/2010/main" val="1554556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(homework resubmissions having low reward) scenario is also supported by Likert question responses students submitted during their end-of-semester survey. Here we offered students levels 1-7 to characterize how a statement applies to them.</a:t>
            </a:r>
          </a:p>
        </p:txBody>
      </p:sp>
      <p:sp>
        <p:nvSpPr>
          <p:cNvPr id="4" name="Slide Number Placeholder 3"/>
          <p:cNvSpPr>
            <a:spLocks noGrp="1"/>
          </p:cNvSpPr>
          <p:nvPr>
            <p:ph type="sldNum" sz="quarter" idx="5"/>
          </p:nvPr>
        </p:nvSpPr>
        <p:spPr/>
        <p:txBody>
          <a:bodyPr/>
          <a:lstStyle/>
          <a:p>
            <a:fld id="{A79281ED-6C5F-4C42-AF7A-7A4BDDD31CB9}" type="slidenum">
              <a:rPr lang="en-US" smtClean="0"/>
              <a:t>13</a:t>
            </a:fld>
            <a:endParaRPr lang="en-US"/>
          </a:p>
        </p:txBody>
      </p:sp>
    </p:spTree>
    <p:extLst>
      <p:ext uri="{BB962C8B-B14F-4D97-AF65-F5344CB8AC3E}">
        <p14:creationId xmlns:p14="http://schemas.microsoft.com/office/powerpoint/2010/main" val="198235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281ED-6C5F-4C42-AF7A-7A4BDDD31CB9}" type="slidenum">
              <a:rPr lang="en-US" smtClean="0"/>
              <a:t>14</a:t>
            </a:fld>
            <a:endParaRPr lang="en-US"/>
          </a:p>
        </p:txBody>
      </p:sp>
    </p:spTree>
    <p:extLst>
      <p:ext uri="{BB962C8B-B14F-4D97-AF65-F5344CB8AC3E}">
        <p14:creationId xmlns:p14="http://schemas.microsoft.com/office/powerpoint/2010/main" val="364120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Regardless of the wide range of times that students delegated to the class, they fell within or close to the amount of time students originally expected to commit.</a:t>
            </a:r>
          </a:p>
          <a:p>
            <a:endParaRPr lang="en-US" dirty="0"/>
          </a:p>
        </p:txBody>
      </p:sp>
      <p:sp>
        <p:nvSpPr>
          <p:cNvPr id="4" name="Slide Number Placeholder 3"/>
          <p:cNvSpPr>
            <a:spLocks noGrp="1"/>
          </p:cNvSpPr>
          <p:nvPr>
            <p:ph type="sldNum" sz="quarter" idx="5"/>
          </p:nvPr>
        </p:nvSpPr>
        <p:spPr/>
        <p:txBody>
          <a:bodyPr/>
          <a:lstStyle/>
          <a:p>
            <a:fld id="{A79281ED-6C5F-4C42-AF7A-7A4BDDD31CB9}" type="slidenum">
              <a:rPr lang="en-US" smtClean="0"/>
              <a:t>15</a:t>
            </a:fld>
            <a:endParaRPr lang="en-US"/>
          </a:p>
        </p:txBody>
      </p:sp>
    </p:spTree>
    <p:extLst>
      <p:ext uri="{BB962C8B-B14F-4D97-AF65-F5344CB8AC3E}">
        <p14:creationId xmlns:p14="http://schemas.microsoft.com/office/powerpoint/2010/main" val="1502994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281ED-6C5F-4C42-AF7A-7A4BDDD31CB9}" type="slidenum">
              <a:rPr lang="en-US" smtClean="0"/>
              <a:t>16</a:t>
            </a:fld>
            <a:endParaRPr lang="en-US"/>
          </a:p>
        </p:txBody>
      </p:sp>
    </p:spTree>
    <p:extLst>
      <p:ext uri="{BB962C8B-B14F-4D97-AF65-F5344CB8AC3E}">
        <p14:creationId xmlns:p14="http://schemas.microsoft.com/office/powerpoint/2010/main" val="1788069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281ED-6C5F-4C42-AF7A-7A4BDDD31CB9}" type="slidenum">
              <a:rPr lang="en-US" smtClean="0"/>
              <a:t>17</a:t>
            </a:fld>
            <a:endParaRPr lang="en-US"/>
          </a:p>
        </p:txBody>
      </p:sp>
    </p:spTree>
    <p:extLst>
      <p:ext uri="{BB962C8B-B14F-4D97-AF65-F5344CB8AC3E}">
        <p14:creationId xmlns:p14="http://schemas.microsoft.com/office/powerpoint/2010/main" val="4190094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Worked examples asking students to identify purposefully designed errors.</a:t>
            </a:r>
          </a:p>
          <a:p>
            <a:endParaRPr lang="en-US" dirty="0"/>
          </a:p>
          <a:p>
            <a:r>
              <a:rPr lang="en-US" dirty="0"/>
              <a:t>Implemented Likert questions were non-specific in how students could report motivation. Self-regulation questionnaires being able to dissect how students are natively extrinsically and intrinsically motivated. Valuable to determine if the TE strategy is more beneficial for to one learning style vs another </a:t>
            </a:r>
          </a:p>
        </p:txBody>
      </p:sp>
      <p:sp>
        <p:nvSpPr>
          <p:cNvPr id="4" name="Slide Number Placeholder 3"/>
          <p:cNvSpPr>
            <a:spLocks noGrp="1"/>
          </p:cNvSpPr>
          <p:nvPr>
            <p:ph type="sldNum" sz="quarter" idx="5"/>
          </p:nvPr>
        </p:nvSpPr>
        <p:spPr/>
        <p:txBody>
          <a:bodyPr/>
          <a:lstStyle/>
          <a:p>
            <a:fld id="{A79281ED-6C5F-4C42-AF7A-7A4BDDD31CB9}" type="slidenum">
              <a:rPr lang="en-US" smtClean="0"/>
              <a:t>19</a:t>
            </a:fld>
            <a:endParaRPr lang="en-US"/>
          </a:p>
        </p:txBody>
      </p:sp>
    </p:spTree>
    <p:extLst>
      <p:ext uri="{BB962C8B-B14F-4D97-AF65-F5344CB8AC3E}">
        <p14:creationId xmlns:p14="http://schemas.microsoft.com/office/powerpoint/2010/main" val="181584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Major momentum transfer concepts (Navier Stokes) that we wish to pass on to students are context dependent. </a:t>
            </a:r>
          </a:p>
          <a:p>
            <a:pPr marL="171450" indent="-171450">
              <a:buFont typeface="Arial" panose="020B0604020202020204" pitchFamily="34" charset="0"/>
              <a:buChar char="•"/>
            </a:pPr>
            <a:r>
              <a:rPr lang="en-US" dirty="0"/>
              <a:t>Practice is not only necessary to illustrate different contexts but valued if there are older concepts that should be maintained</a:t>
            </a:r>
          </a:p>
        </p:txBody>
      </p:sp>
      <p:sp>
        <p:nvSpPr>
          <p:cNvPr id="4" name="Slide Number Placeholder 3"/>
          <p:cNvSpPr>
            <a:spLocks noGrp="1"/>
          </p:cNvSpPr>
          <p:nvPr>
            <p:ph type="sldNum" sz="quarter" idx="5"/>
          </p:nvPr>
        </p:nvSpPr>
        <p:spPr/>
        <p:txBody>
          <a:bodyPr/>
          <a:lstStyle/>
          <a:p>
            <a:fld id="{A79281ED-6C5F-4C42-AF7A-7A4BDDD31CB9}" type="slidenum">
              <a:rPr lang="en-US" smtClean="0"/>
              <a:t>22</a:t>
            </a:fld>
            <a:endParaRPr lang="en-US"/>
          </a:p>
        </p:txBody>
      </p:sp>
    </p:spTree>
    <p:extLst>
      <p:ext uri="{BB962C8B-B14F-4D97-AF65-F5344CB8AC3E}">
        <p14:creationId xmlns:p14="http://schemas.microsoft.com/office/powerpoint/2010/main" val="1643614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of any core curriculum class is to maximize the number of practice opportunities students encounter for a concept. Convention is to pack all this into homework, quizzes, and exams but are there ways to motivate students to attempt conceptual practice without an assignment.</a:t>
            </a:r>
          </a:p>
          <a:p>
            <a:endParaRPr lang="en-US" dirty="0"/>
          </a:p>
          <a:p>
            <a:r>
              <a:rPr lang="en-US" dirty="0"/>
              <a:t>From the students’ perspectives this dense classwork schedule poses more challenges than just problem sets. The strict schedule around when all these assessments are administered can be vulnerable to external factors that may prevent students from exhibiting their best performance. And this relationship might be where we can promote practice motivation. </a:t>
            </a:r>
          </a:p>
          <a:p>
            <a:r>
              <a:rPr lang="en-US" dirty="0"/>
              <a:t>Self-determination theory of motivation</a:t>
            </a:r>
          </a:p>
        </p:txBody>
      </p:sp>
      <p:sp>
        <p:nvSpPr>
          <p:cNvPr id="4" name="Slide Number Placeholder 3"/>
          <p:cNvSpPr>
            <a:spLocks noGrp="1"/>
          </p:cNvSpPr>
          <p:nvPr>
            <p:ph type="sldNum" sz="quarter" idx="5"/>
          </p:nvPr>
        </p:nvSpPr>
        <p:spPr/>
        <p:txBody>
          <a:bodyPr/>
          <a:lstStyle/>
          <a:p>
            <a:fld id="{A79281ED-6C5F-4C42-AF7A-7A4BDDD31CB9}" type="slidenum">
              <a:rPr lang="en-US" smtClean="0"/>
              <a:t>2</a:t>
            </a:fld>
            <a:endParaRPr lang="en-US"/>
          </a:p>
        </p:txBody>
      </p:sp>
    </p:spTree>
    <p:extLst>
      <p:ext uri="{BB962C8B-B14F-4D97-AF65-F5344CB8AC3E}">
        <p14:creationId xmlns:p14="http://schemas.microsoft.com/office/powerpoint/2010/main" val="664821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strategy that my team and I believe helps neatly organize these processes is a token economy. Under </a:t>
            </a:r>
          </a:p>
        </p:txBody>
      </p:sp>
      <p:sp>
        <p:nvSpPr>
          <p:cNvPr id="4" name="Slide Number Placeholder 3"/>
          <p:cNvSpPr>
            <a:spLocks noGrp="1"/>
          </p:cNvSpPr>
          <p:nvPr>
            <p:ph type="sldNum" sz="quarter" idx="5"/>
          </p:nvPr>
        </p:nvSpPr>
        <p:spPr/>
        <p:txBody>
          <a:bodyPr/>
          <a:lstStyle/>
          <a:p>
            <a:fld id="{A79281ED-6C5F-4C42-AF7A-7A4BDDD31CB9}" type="slidenum">
              <a:rPr lang="en-US" smtClean="0"/>
              <a:t>3</a:t>
            </a:fld>
            <a:endParaRPr lang="en-US"/>
          </a:p>
        </p:txBody>
      </p:sp>
    </p:spTree>
    <p:extLst>
      <p:ext uri="{BB962C8B-B14F-4D97-AF65-F5344CB8AC3E}">
        <p14:creationId xmlns:p14="http://schemas.microsoft.com/office/powerpoint/2010/main" val="174006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Intrinsic vs extrinsic motivation</a:t>
            </a:r>
          </a:p>
        </p:txBody>
      </p:sp>
      <p:sp>
        <p:nvSpPr>
          <p:cNvPr id="4" name="Slide Number Placeholder 3"/>
          <p:cNvSpPr>
            <a:spLocks noGrp="1"/>
          </p:cNvSpPr>
          <p:nvPr>
            <p:ph type="sldNum" sz="quarter" idx="5"/>
          </p:nvPr>
        </p:nvSpPr>
        <p:spPr/>
        <p:txBody>
          <a:bodyPr/>
          <a:lstStyle/>
          <a:p>
            <a:fld id="{A79281ED-6C5F-4C42-AF7A-7A4BDDD31CB9}" type="slidenum">
              <a:rPr lang="en-US" smtClean="0"/>
              <a:t>4</a:t>
            </a:fld>
            <a:endParaRPr lang="en-US"/>
          </a:p>
        </p:txBody>
      </p:sp>
    </p:spTree>
    <p:extLst>
      <p:ext uri="{BB962C8B-B14F-4D97-AF65-F5344CB8AC3E}">
        <p14:creationId xmlns:p14="http://schemas.microsoft.com/office/powerpoint/2010/main" val="339403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281ED-6C5F-4C42-AF7A-7A4BDDD31CB9}" type="slidenum">
              <a:rPr lang="en-US" smtClean="0"/>
              <a:t>5</a:t>
            </a:fld>
            <a:endParaRPr lang="en-US"/>
          </a:p>
        </p:txBody>
      </p:sp>
    </p:spTree>
    <p:extLst>
      <p:ext uri="{BB962C8B-B14F-4D97-AF65-F5344CB8AC3E}">
        <p14:creationId xmlns:p14="http://schemas.microsoft.com/office/powerpoint/2010/main" val="4147862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281ED-6C5F-4C42-AF7A-7A4BDDD31CB9}" type="slidenum">
              <a:rPr lang="en-US" smtClean="0"/>
              <a:t>6</a:t>
            </a:fld>
            <a:endParaRPr lang="en-US"/>
          </a:p>
        </p:txBody>
      </p:sp>
    </p:spTree>
    <p:extLst>
      <p:ext uri="{BB962C8B-B14F-4D97-AF65-F5344CB8AC3E}">
        <p14:creationId xmlns:p14="http://schemas.microsoft.com/office/powerpoint/2010/main" val="1913395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281ED-6C5F-4C42-AF7A-7A4BDDD31CB9}" type="slidenum">
              <a:rPr lang="en-US" smtClean="0"/>
              <a:t>10</a:t>
            </a:fld>
            <a:endParaRPr lang="en-US"/>
          </a:p>
        </p:txBody>
      </p:sp>
    </p:spTree>
    <p:extLst>
      <p:ext uri="{BB962C8B-B14F-4D97-AF65-F5344CB8AC3E}">
        <p14:creationId xmlns:p14="http://schemas.microsoft.com/office/powerpoint/2010/main" val="2190563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Dissecting the “supply” what tokens students earned</a:t>
            </a:r>
          </a:p>
        </p:txBody>
      </p:sp>
      <p:sp>
        <p:nvSpPr>
          <p:cNvPr id="4" name="Slide Number Placeholder 3"/>
          <p:cNvSpPr>
            <a:spLocks noGrp="1"/>
          </p:cNvSpPr>
          <p:nvPr>
            <p:ph type="sldNum" sz="quarter" idx="5"/>
          </p:nvPr>
        </p:nvSpPr>
        <p:spPr/>
        <p:txBody>
          <a:bodyPr/>
          <a:lstStyle/>
          <a:p>
            <a:fld id="{A79281ED-6C5F-4C42-AF7A-7A4BDDD31CB9}" type="slidenum">
              <a:rPr lang="en-US" smtClean="0"/>
              <a:t>11</a:t>
            </a:fld>
            <a:endParaRPr lang="en-US"/>
          </a:p>
        </p:txBody>
      </p:sp>
    </p:spTree>
    <p:extLst>
      <p:ext uri="{BB962C8B-B14F-4D97-AF65-F5344CB8AC3E}">
        <p14:creationId xmlns:p14="http://schemas.microsoft.com/office/powerpoint/2010/main" val="4089672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281ED-6C5F-4C42-AF7A-7A4BDDD31CB9}" type="slidenum">
              <a:rPr lang="en-US" smtClean="0"/>
              <a:t>12</a:t>
            </a:fld>
            <a:endParaRPr lang="en-US"/>
          </a:p>
        </p:txBody>
      </p:sp>
    </p:spTree>
    <p:extLst>
      <p:ext uri="{BB962C8B-B14F-4D97-AF65-F5344CB8AC3E}">
        <p14:creationId xmlns:p14="http://schemas.microsoft.com/office/powerpoint/2010/main" val="3849293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52CD11-0CD4-ED89-46D2-B8B65AFE88D4}"/>
              </a:ext>
            </a:extLst>
          </p:cNvPr>
          <p:cNvSpPr/>
          <p:nvPr userDrawn="1"/>
        </p:nvSpPr>
        <p:spPr>
          <a:xfrm>
            <a:off x="0" y="5965466"/>
            <a:ext cx="12191999" cy="90728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5D1422-7609-482A-AE5C-D9B4A68CEEC5}"/>
              </a:ext>
            </a:extLst>
          </p:cNvPr>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B6DD928F-08E9-4350-95CE-75EFC076310B}"/>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32AB40AB-F7C9-407A-80A8-97CC3F1CBD12}"/>
              </a:ext>
            </a:extLst>
          </p:cNvPr>
          <p:cNvSpPr>
            <a:spLocks noGrp="1"/>
          </p:cNvSpPr>
          <p:nvPr>
            <p:ph type="ftr" sz="quarter" idx="11"/>
          </p:nvPr>
        </p:nvSpPr>
        <p:spPr/>
        <p:txBody>
          <a:bodyPr/>
          <a:lstStyle/>
          <a:p>
            <a:endParaRPr lang="en-US"/>
          </a:p>
        </p:txBody>
      </p:sp>
      <p:pic>
        <p:nvPicPr>
          <p:cNvPr id="11" name="Picture 2" descr="Faculty Research Incentive Plan">
            <a:extLst>
              <a:ext uri="{FF2B5EF4-FFF2-40B4-BE49-F238E27FC236}">
                <a16:creationId xmlns:a16="http://schemas.microsoft.com/office/drawing/2014/main" id="{102711B2-F329-577F-083A-7153628AFA3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209" y="5982939"/>
            <a:ext cx="3900200" cy="889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EAD7DB4-8FC4-BB46-4020-74755E0407F9}"/>
              </a:ext>
            </a:extLst>
          </p:cNvPr>
          <p:cNvSpPr txBox="1"/>
          <p:nvPr userDrawn="1"/>
        </p:nvSpPr>
        <p:spPr>
          <a:xfrm>
            <a:off x="7227274" y="5965781"/>
            <a:ext cx="4838217" cy="872034"/>
          </a:xfrm>
          <a:prstGeom prst="rect">
            <a:avLst/>
          </a:prstGeom>
          <a:noFill/>
        </p:spPr>
        <p:txBody>
          <a:bodyPr wrap="square" rtlCol="0">
            <a:spAutoFit/>
          </a:bodyPr>
          <a:lstStyle/>
          <a:p>
            <a:pPr algn="ctr">
              <a:lnSpc>
                <a:spcPct val="150000"/>
              </a:lnSpc>
            </a:pPr>
            <a:r>
              <a:rPr lang="en-US" dirty="0">
                <a:solidFill>
                  <a:sysClr val="windowText" lastClr="000000"/>
                </a:solidFill>
              </a:rPr>
              <a:t>11th Annual Innovations in Pedagogy Summit</a:t>
            </a:r>
          </a:p>
          <a:p>
            <a:pPr algn="ctr">
              <a:lnSpc>
                <a:spcPct val="150000"/>
              </a:lnSpc>
            </a:pPr>
            <a:r>
              <a:rPr lang="en-US" i="1" dirty="0">
                <a:solidFill>
                  <a:srgbClr val="232D4B"/>
                </a:solidFill>
              </a:rPr>
              <a:t>Human Learners</a:t>
            </a:r>
            <a:r>
              <a:rPr lang="en-US" i="1" dirty="0">
                <a:solidFill>
                  <a:sysClr val="windowText" lastClr="000000"/>
                </a:solidFill>
              </a:rPr>
              <a:t>, </a:t>
            </a:r>
            <a:r>
              <a:rPr lang="en-US" i="1" dirty="0">
                <a:solidFill>
                  <a:schemeClr val="accent1"/>
                </a:solidFill>
              </a:rPr>
              <a:t>Human Teachers</a:t>
            </a:r>
          </a:p>
        </p:txBody>
      </p:sp>
    </p:spTree>
    <p:extLst>
      <p:ext uri="{BB962C8B-B14F-4D97-AF65-F5344CB8AC3E}">
        <p14:creationId xmlns:p14="http://schemas.microsoft.com/office/powerpoint/2010/main" val="217153758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im3 + Ref">
    <p:spTree>
      <p:nvGrpSpPr>
        <p:cNvPr id="1" name=""/>
        <p:cNvGrpSpPr/>
        <p:nvPr/>
      </p:nvGrpSpPr>
      <p:grpSpPr>
        <a:xfrm>
          <a:off x="0" y="0"/>
          <a:ext cx="0" cy="0"/>
          <a:chOff x="0" y="0"/>
          <a:chExt cx="0" cy="0"/>
        </a:xfrm>
      </p:grpSpPr>
      <p:sp>
        <p:nvSpPr>
          <p:cNvPr id="19" name="Rectangle 18"/>
          <p:cNvSpPr/>
          <p:nvPr/>
        </p:nvSpPr>
        <p:spPr>
          <a:xfrm>
            <a:off x="0" y="0"/>
            <a:ext cx="12192000" cy="548640"/>
          </a:xfrm>
          <a:prstGeom prst="rect">
            <a:avLst/>
          </a:prstGeom>
          <a:solidFill>
            <a:srgbClr val="232D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a:extLst>
              <a:ext uri="{FF2B5EF4-FFF2-40B4-BE49-F238E27FC236}">
                <a16:creationId xmlns:a16="http://schemas.microsoft.com/office/drawing/2014/main" id="{B50B011C-1689-8B4B-B47A-D9FD5A2709EC}"/>
              </a:ext>
            </a:extLst>
          </p:cNvPr>
          <p:cNvCxnSpPr>
            <a:cxnSpLocks/>
          </p:cNvCxnSpPr>
          <p:nvPr/>
        </p:nvCxnSpPr>
        <p:spPr>
          <a:xfrm>
            <a:off x="-111" y="623199"/>
            <a:ext cx="12208653" cy="0"/>
          </a:xfrm>
          <a:prstGeom prst="line">
            <a:avLst/>
          </a:prstGeom>
          <a:ln w="25400">
            <a:solidFill>
              <a:srgbClr val="232D4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A94B1BA-BE05-DF49-83A4-3D2AC944470E}"/>
              </a:ext>
            </a:extLst>
          </p:cNvPr>
          <p:cNvCxnSpPr>
            <a:cxnSpLocks/>
          </p:cNvCxnSpPr>
          <p:nvPr/>
        </p:nvCxnSpPr>
        <p:spPr>
          <a:xfrm>
            <a:off x="-111" y="580729"/>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DFBAB71-8350-1B09-FFCD-DEE58DDF7637}"/>
              </a:ext>
            </a:extLst>
          </p:cNvPr>
          <p:cNvSpPr>
            <a:spLocks noGrp="1"/>
          </p:cNvSpPr>
          <p:nvPr>
            <p:ph type="body" sz="quarter" idx="10"/>
          </p:nvPr>
        </p:nvSpPr>
        <p:spPr>
          <a:xfrm>
            <a:off x="594002" y="945168"/>
            <a:ext cx="11020425" cy="4818063"/>
          </a:xfrm>
        </p:spPr>
        <p:txBody>
          <a:bodyPr>
            <a:normAutofit/>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 Placeholder 6">
            <a:extLst>
              <a:ext uri="{FF2B5EF4-FFF2-40B4-BE49-F238E27FC236}">
                <a16:creationId xmlns:a16="http://schemas.microsoft.com/office/drawing/2014/main" id="{A3D53F04-FB09-680E-5536-BFFF445C974B}"/>
              </a:ext>
            </a:extLst>
          </p:cNvPr>
          <p:cNvSpPr>
            <a:spLocks noGrp="1"/>
          </p:cNvSpPr>
          <p:nvPr>
            <p:ph type="body" sz="quarter" idx="11"/>
          </p:nvPr>
        </p:nvSpPr>
        <p:spPr>
          <a:xfrm>
            <a:off x="199871" y="71453"/>
            <a:ext cx="11815148" cy="469900"/>
          </a:xfrm>
        </p:spPr>
        <p:txBody>
          <a:bodyPr>
            <a:noAutofit/>
          </a:bodyPr>
          <a:lstStyle>
            <a:lvl1pPr marL="0" indent="0" algn="ctr">
              <a:buNone/>
              <a:defRPr sz="24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sp>
        <p:nvSpPr>
          <p:cNvPr id="2" name="Slide Number Placeholder 13">
            <a:extLst>
              <a:ext uri="{FF2B5EF4-FFF2-40B4-BE49-F238E27FC236}">
                <a16:creationId xmlns:a16="http://schemas.microsoft.com/office/drawing/2014/main" id="{22A0333D-000E-34F6-9B31-EABE4A6BAA50}"/>
              </a:ext>
            </a:extLst>
          </p:cNvPr>
          <p:cNvSpPr>
            <a:spLocks noGrp="1"/>
          </p:cNvSpPr>
          <p:nvPr>
            <p:ph type="sldNum" sz="quarter" idx="14"/>
          </p:nvPr>
        </p:nvSpPr>
        <p:spPr>
          <a:xfrm>
            <a:off x="11140751" y="6187573"/>
            <a:ext cx="976374" cy="365125"/>
          </a:xfrm>
        </p:spPr>
        <p:txBody>
          <a:bodyPr/>
          <a:lstStyle>
            <a:lvl1pPr>
              <a:defRPr b="1"/>
            </a:lvl1pPr>
          </a:lstStyle>
          <a:p>
            <a:fld id="{5A6286A6-7896-40CC-886B-C349B8744D83}" type="slidenum">
              <a:rPr lang="en-US" smtClean="0"/>
              <a:pPr/>
              <a:t>‹#›</a:t>
            </a:fld>
            <a:endParaRPr lang="en-US" dirty="0"/>
          </a:p>
        </p:txBody>
      </p:sp>
      <p:sp>
        <p:nvSpPr>
          <p:cNvPr id="4" name="Rectangle: Rounded Corners 3">
            <a:extLst>
              <a:ext uri="{FF2B5EF4-FFF2-40B4-BE49-F238E27FC236}">
                <a16:creationId xmlns:a16="http://schemas.microsoft.com/office/drawing/2014/main" id="{0E44CA40-0FEB-DB94-A4AA-85C897FE423D}"/>
              </a:ext>
            </a:extLst>
          </p:cNvPr>
          <p:cNvSpPr/>
          <p:nvPr userDrawn="1"/>
        </p:nvSpPr>
        <p:spPr>
          <a:xfrm>
            <a:off x="550505" y="6249103"/>
            <a:ext cx="1156996"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Introduction</a:t>
            </a:r>
          </a:p>
        </p:txBody>
      </p:sp>
      <p:sp>
        <p:nvSpPr>
          <p:cNvPr id="7" name="Rectangle: Rounded Corners 6">
            <a:extLst>
              <a:ext uri="{FF2B5EF4-FFF2-40B4-BE49-F238E27FC236}">
                <a16:creationId xmlns:a16="http://schemas.microsoft.com/office/drawing/2014/main" id="{9858BB10-7265-EE9D-0E86-FF289B408FE7}"/>
              </a:ext>
            </a:extLst>
          </p:cNvPr>
          <p:cNvSpPr/>
          <p:nvPr userDrawn="1"/>
        </p:nvSpPr>
        <p:spPr>
          <a:xfrm>
            <a:off x="2149150" y="6249105"/>
            <a:ext cx="1156996"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Methods</a:t>
            </a:r>
          </a:p>
        </p:txBody>
      </p:sp>
      <p:sp>
        <p:nvSpPr>
          <p:cNvPr id="8" name="Rectangle: Rounded Corners 7">
            <a:extLst>
              <a:ext uri="{FF2B5EF4-FFF2-40B4-BE49-F238E27FC236}">
                <a16:creationId xmlns:a16="http://schemas.microsoft.com/office/drawing/2014/main" id="{D012731B-8FE0-10D3-A4B5-A5DC608FAF35}"/>
              </a:ext>
            </a:extLst>
          </p:cNvPr>
          <p:cNvSpPr/>
          <p:nvPr userDrawn="1"/>
        </p:nvSpPr>
        <p:spPr>
          <a:xfrm>
            <a:off x="3813109" y="6249105"/>
            <a:ext cx="2011680"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Results / Discussion</a:t>
            </a:r>
          </a:p>
        </p:txBody>
      </p:sp>
      <p:sp>
        <p:nvSpPr>
          <p:cNvPr id="10" name="Rectangle: Rounded Corners 9">
            <a:extLst>
              <a:ext uri="{FF2B5EF4-FFF2-40B4-BE49-F238E27FC236}">
                <a16:creationId xmlns:a16="http://schemas.microsoft.com/office/drawing/2014/main" id="{9AC06347-36CE-D241-3563-133C2472CAB4}"/>
              </a:ext>
            </a:extLst>
          </p:cNvPr>
          <p:cNvSpPr/>
          <p:nvPr userDrawn="1"/>
        </p:nvSpPr>
        <p:spPr>
          <a:xfrm>
            <a:off x="6339217" y="6249103"/>
            <a:ext cx="2011680" cy="274320"/>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Conc. / Future Works</a:t>
            </a:r>
          </a:p>
        </p:txBody>
      </p:sp>
      <p:cxnSp>
        <p:nvCxnSpPr>
          <p:cNvPr id="11" name="Straight Connector 10">
            <a:extLst>
              <a:ext uri="{FF2B5EF4-FFF2-40B4-BE49-F238E27FC236}">
                <a16:creationId xmlns:a16="http://schemas.microsoft.com/office/drawing/2014/main" id="{0569B784-A276-A9D4-749A-E85FB3CCC607}"/>
              </a:ext>
            </a:extLst>
          </p:cNvPr>
          <p:cNvCxnSpPr>
            <a:cxnSpLocks/>
            <a:stCxn id="4" idx="3"/>
            <a:endCxn id="7" idx="1"/>
          </p:cNvCxnSpPr>
          <p:nvPr userDrawn="1"/>
        </p:nvCxnSpPr>
        <p:spPr>
          <a:xfrm>
            <a:off x="1707501" y="6386263"/>
            <a:ext cx="441649" cy="2"/>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6D6A1F-463D-B600-9B0C-74BDB74616EB}"/>
              </a:ext>
            </a:extLst>
          </p:cNvPr>
          <p:cNvCxnSpPr>
            <a:cxnSpLocks/>
            <a:stCxn id="7" idx="3"/>
            <a:endCxn id="8" idx="1"/>
          </p:cNvCxnSpPr>
          <p:nvPr userDrawn="1"/>
        </p:nvCxnSpPr>
        <p:spPr>
          <a:xfrm>
            <a:off x="3306146" y="6386265"/>
            <a:ext cx="506963" cy="0"/>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4F4948-E84D-8FC9-380B-01E6EEC11703}"/>
              </a:ext>
            </a:extLst>
          </p:cNvPr>
          <p:cNvCxnSpPr>
            <a:cxnSpLocks/>
            <a:stCxn id="8" idx="3"/>
            <a:endCxn id="10" idx="1"/>
          </p:cNvCxnSpPr>
          <p:nvPr userDrawn="1"/>
        </p:nvCxnSpPr>
        <p:spPr>
          <a:xfrm flipV="1">
            <a:off x="5824789" y="6386263"/>
            <a:ext cx="514428" cy="2"/>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90192F-CAD7-130D-AD8D-3D3BD0748D8A}"/>
              </a:ext>
            </a:extLst>
          </p:cNvPr>
          <p:cNvCxnSpPr>
            <a:cxnSpLocks/>
          </p:cNvCxnSpPr>
          <p:nvPr userDrawn="1"/>
        </p:nvCxnSpPr>
        <p:spPr>
          <a:xfrm>
            <a:off x="-111" y="6563066"/>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A31E80D-94F5-1FA0-4C49-0C3F3516CA64}"/>
              </a:ext>
            </a:extLst>
          </p:cNvPr>
          <p:cNvCxnSpPr>
            <a:cxnSpLocks/>
          </p:cNvCxnSpPr>
          <p:nvPr userDrawn="1"/>
        </p:nvCxnSpPr>
        <p:spPr>
          <a:xfrm>
            <a:off x="2997" y="6603016"/>
            <a:ext cx="12192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570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im3">
    <p:spTree>
      <p:nvGrpSpPr>
        <p:cNvPr id="1" name=""/>
        <p:cNvGrpSpPr/>
        <p:nvPr/>
      </p:nvGrpSpPr>
      <p:grpSpPr>
        <a:xfrm>
          <a:off x="0" y="0"/>
          <a:ext cx="0" cy="0"/>
          <a:chOff x="0" y="0"/>
          <a:chExt cx="0" cy="0"/>
        </a:xfrm>
      </p:grpSpPr>
      <p:sp>
        <p:nvSpPr>
          <p:cNvPr id="19" name="Rectangle 18"/>
          <p:cNvSpPr/>
          <p:nvPr/>
        </p:nvSpPr>
        <p:spPr>
          <a:xfrm>
            <a:off x="0" y="0"/>
            <a:ext cx="12192000" cy="548640"/>
          </a:xfrm>
          <a:prstGeom prst="rect">
            <a:avLst/>
          </a:prstGeom>
          <a:solidFill>
            <a:srgbClr val="232D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a:extLst>
              <a:ext uri="{FF2B5EF4-FFF2-40B4-BE49-F238E27FC236}">
                <a16:creationId xmlns:a16="http://schemas.microsoft.com/office/drawing/2014/main" id="{B50B011C-1689-8B4B-B47A-D9FD5A2709EC}"/>
              </a:ext>
            </a:extLst>
          </p:cNvPr>
          <p:cNvCxnSpPr>
            <a:cxnSpLocks/>
          </p:cNvCxnSpPr>
          <p:nvPr/>
        </p:nvCxnSpPr>
        <p:spPr>
          <a:xfrm>
            <a:off x="-111" y="623199"/>
            <a:ext cx="12208653" cy="0"/>
          </a:xfrm>
          <a:prstGeom prst="line">
            <a:avLst/>
          </a:prstGeom>
          <a:ln w="25400">
            <a:solidFill>
              <a:srgbClr val="232D4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A94B1BA-BE05-DF49-83A4-3D2AC944470E}"/>
              </a:ext>
            </a:extLst>
          </p:cNvPr>
          <p:cNvCxnSpPr>
            <a:cxnSpLocks/>
          </p:cNvCxnSpPr>
          <p:nvPr/>
        </p:nvCxnSpPr>
        <p:spPr>
          <a:xfrm>
            <a:off x="-111" y="580729"/>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DFBAB71-8350-1B09-FFCD-DEE58DDF7637}"/>
              </a:ext>
            </a:extLst>
          </p:cNvPr>
          <p:cNvSpPr>
            <a:spLocks noGrp="1"/>
          </p:cNvSpPr>
          <p:nvPr>
            <p:ph type="body" sz="quarter" idx="10"/>
          </p:nvPr>
        </p:nvSpPr>
        <p:spPr>
          <a:xfrm>
            <a:off x="594002" y="945168"/>
            <a:ext cx="11020425" cy="4818063"/>
          </a:xfrm>
        </p:spPr>
        <p:txBody>
          <a:bodyPr>
            <a:normAutofit/>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 Placeholder 6">
            <a:extLst>
              <a:ext uri="{FF2B5EF4-FFF2-40B4-BE49-F238E27FC236}">
                <a16:creationId xmlns:a16="http://schemas.microsoft.com/office/drawing/2014/main" id="{A3D53F04-FB09-680E-5536-BFFF445C974B}"/>
              </a:ext>
            </a:extLst>
          </p:cNvPr>
          <p:cNvSpPr>
            <a:spLocks noGrp="1"/>
          </p:cNvSpPr>
          <p:nvPr>
            <p:ph type="body" sz="quarter" idx="11"/>
          </p:nvPr>
        </p:nvSpPr>
        <p:spPr>
          <a:xfrm>
            <a:off x="199871" y="71453"/>
            <a:ext cx="11815148" cy="469900"/>
          </a:xfrm>
        </p:spPr>
        <p:txBody>
          <a:bodyPr>
            <a:noAutofit/>
          </a:bodyPr>
          <a:lstStyle>
            <a:lvl1pPr marL="0" indent="0" algn="ctr">
              <a:buNone/>
              <a:defRPr sz="24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sp>
        <p:nvSpPr>
          <p:cNvPr id="2" name="Slide Number Placeholder 13">
            <a:extLst>
              <a:ext uri="{FF2B5EF4-FFF2-40B4-BE49-F238E27FC236}">
                <a16:creationId xmlns:a16="http://schemas.microsoft.com/office/drawing/2014/main" id="{22A0333D-000E-34F6-9B31-EABE4A6BAA50}"/>
              </a:ext>
            </a:extLst>
          </p:cNvPr>
          <p:cNvSpPr>
            <a:spLocks noGrp="1"/>
          </p:cNvSpPr>
          <p:nvPr>
            <p:ph type="sldNum" sz="quarter" idx="14"/>
          </p:nvPr>
        </p:nvSpPr>
        <p:spPr>
          <a:xfrm>
            <a:off x="11140751" y="6423548"/>
            <a:ext cx="976374" cy="365125"/>
          </a:xfrm>
        </p:spPr>
        <p:txBody>
          <a:bodyPr/>
          <a:lstStyle>
            <a:lvl1pPr>
              <a:defRPr b="1"/>
            </a:lvl1pPr>
          </a:lstStyle>
          <a:p>
            <a:fld id="{5A6286A6-7896-40CC-886B-C349B8744D83}" type="slidenum">
              <a:rPr lang="en-US" smtClean="0"/>
              <a:pPr/>
              <a:t>‹#›</a:t>
            </a:fld>
            <a:endParaRPr lang="en-US" dirty="0"/>
          </a:p>
        </p:txBody>
      </p:sp>
      <p:sp>
        <p:nvSpPr>
          <p:cNvPr id="4" name="Rectangle: Rounded Corners 3">
            <a:extLst>
              <a:ext uri="{FF2B5EF4-FFF2-40B4-BE49-F238E27FC236}">
                <a16:creationId xmlns:a16="http://schemas.microsoft.com/office/drawing/2014/main" id="{0E44CA40-0FEB-DB94-A4AA-85C897FE423D}"/>
              </a:ext>
            </a:extLst>
          </p:cNvPr>
          <p:cNvSpPr/>
          <p:nvPr userDrawn="1"/>
        </p:nvSpPr>
        <p:spPr>
          <a:xfrm>
            <a:off x="550505" y="6485078"/>
            <a:ext cx="1156996"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Introduction</a:t>
            </a:r>
          </a:p>
        </p:txBody>
      </p:sp>
      <p:sp>
        <p:nvSpPr>
          <p:cNvPr id="7" name="Rectangle: Rounded Corners 6">
            <a:extLst>
              <a:ext uri="{FF2B5EF4-FFF2-40B4-BE49-F238E27FC236}">
                <a16:creationId xmlns:a16="http://schemas.microsoft.com/office/drawing/2014/main" id="{9858BB10-7265-EE9D-0E86-FF289B408FE7}"/>
              </a:ext>
            </a:extLst>
          </p:cNvPr>
          <p:cNvSpPr/>
          <p:nvPr userDrawn="1"/>
        </p:nvSpPr>
        <p:spPr>
          <a:xfrm>
            <a:off x="2149150" y="6485080"/>
            <a:ext cx="1156996"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Aim 1</a:t>
            </a:r>
          </a:p>
        </p:txBody>
      </p:sp>
      <p:sp>
        <p:nvSpPr>
          <p:cNvPr id="8" name="Rectangle: Rounded Corners 7">
            <a:extLst>
              <a:ext uri="{FF2B5EF4-FFF2-40B4-BE49-F238E27FC236}">
                <a16:creationId xmlns:a16="http://schemas.microsoft.com/office/drawing/2014/main" id="{D012731B-8FE0-10D3-A4B5-A5DC608FAF35}"/>
              </a:ext>
            </a:extLst>
          </p:cNvPr>
          <p:cNvSpPr/>
          <p:nvPr userDrawn="1"/>
        </p:nvSpPr>
        <p:spPr>
          <a:xfrm>
            <a:off x="3813109" y="6485080"/>
            <a:ext cx="2011680"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Results / Discussion</a:t>
            </a:r>
          </a:p>
        </p:txBody>
      </p:sp>
      <p:sp>
        <p:nvSpPr>
          <p:cNvPr id="10" name="Rectangle: Rounded Corners 9">
            <a:extLst>
              <a:ext uri="{FF2B5EF4-FFF2-40B4-BE49-F238E27FC236}">
                <a16:creationId xmlns:a16="http://schemas.microsoft.com/office/drawing/2014/main" id="{9AC06347-36CE-D241-3563-133C2472CAB4}"/>
              </a:ext>
            </a:extLst>
          </p:cNvPr>
          <p:cNvSpPr/>
          <p:nvPr userDrawn="1"/>
        </p:nvSpPr>
        <p:spPr>
          <a:xfrm>
            <a:off x="6347931" y="6485078"/>
            <a:ext cx="2011680" cy="274320"/>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Conc. / Future Works</a:t>
            </a:r>
          </a:p>
        </p:txBody>
      </p:sp>
      <p:cxnSp>
        <p:nvCxnSpPr>
          <p:cNvPr id="11" name="Straight Connector 10">
            <a:extLst>
              <a:ext uri="{FF2B5EF4-FFF2-40B4-BE49-F238E27FC236}">
                <a16:creationId xmlns:a16="http://schemas.microsoft.com/office/drawing/2014/main" id="{0569B784-A276-A9D4-749A-E85FB3CCC607}"/>
              </a:ext>
            </a:extLst>
          </p:cNvPr>
          <p:cNvCxnSpPr>
            <a:cxnSpLocks/>
            <a:stCxn id="4" idx="3"/>
            <a:endCxn id="7" idx="1"/>
          </p:cNvCxnSpPr>
          <p:nvPr userDrawn="1"/>
        </p:nvCxnSpPr>
        <p:spPr>
          <a:xfrm>
            <a:off x="1707501" y="6622238"/>
            <a:ext cx="441649" cy="2"/>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6D6A1F-463D-B600-9B0C-74BDB74616EB}"/>
              </a:ext>
            </a:extLst>
          </p:cNvPr>
          <p:cNvCxnSpPr>
            <a:cxnSpLocks/>
            <a:stCxn id="7" idx="3"/>
            <a:endCxn id="8" idx="1"/>
          </p:cNvCxnSpPr>
          <p:nvPr userDrawn="1"/>
        </p:nvCxnSpPr>
        <p:spPr>
          <a:xfrm>
            <a:off x="3306146" y="6622240"/>
            <a:ext cx="506963" cy="0"/>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4F4948-E84D-8FC9-380B-01E6EEC11703}"/>
              </a:ext>
            </a:extLst>
          </p:cNvPr>
          <p:cNvCxnSpPr>
            <a:cxnSpLocks/>
            <a:stCxn id="8" idx="3"/>
            <a:endCxn id="10" idx="1"/>
          </p:cNvCxnSpPr>
          <p:nvPr userDrawn="1"/>
        </p:nvCxnSpPr>
        <p:spPr>
          <a:xfrm flipV="1">
            <a:off x="5824789" y="6622238"/>
            <a:ext cx="523142" cy="2"/>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90192F-CAD7-130D-AD8D-3D3BD0748D8A}"/>
              </a:ext>
            </a:extLst>
          </p:cNvPr>
          <p:cNvCxnSpPr>
            <a:cxnSpLocks/>
          </p:cNvCxnSpPr>
          <p:nvPr userDrawn="1"/>
        </p:nvCxnSpPr>
        <p:spPr>
          <a:xfrm>
            <a:off x="-111" y="6799041"/>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A31E80D-94F5-1FA0-4C49-0C3F3516CA64}"/>
              </a:ext>
            </a:extLst>
          </p:cNvPr>
          <p:cNvCxnSpPr>
            <a:cxnSpLocks/>
          </p:cNvCxnSpPr>
          <p:nvPr userDrawn="1"/>
        </p:nvCxnSpPr>
        <p:spPr>
          <a:xfrm>
            <a:off x="2997" y="6838991"/>
            <a:ext cx="12192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87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Aim3">
    <p:spTree>
      <p:nvGrpSpPr>
        <p:cNvPr id="1" name=""/>
        <p:cNvGrpSpPr/>
        <p:nvPr/>
      </p:nvGrpSpPr>
      <p:grpSpPr>
        <a:xfrm>
          <a:off x="0" y="0"/>
          <a:ext cx="0" cy="0"/>
          <a:chOff x="0" y="0"/>
          <a:chExt cx="0" cy="0"/>
        </a:xfrm>
      </p:grpSpPr>
      <p:sp>
        <p:nvSpPr>
          <p:cNvPr id="19" name="Rectangle 18"/>
          <p:cNvSpPr/>
          <p:nvPr/>
        </p:nvSpPr>
        <p:spPr>
          <a:xfrm>
            <a:off x="0" y="0"/>
            <a:ext cx="12192000" cy="548640"/>
          </a:xfrm>
          <a:prstGeom prst="rect">
            <a:avLst/>
          </a:prstGeom>
          <a:solidFill>
            <a:srgbClr val="232D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a:extLst>
              <a:ext uri="{FF2B5EF4-FFF2-40B4-BE49-F238E27FC236}">
                <a16:creationId xmlns:a16="http://schemas.microsoft.com/office/drawing/2014/main" id="{B50B011C-1689-8B4B-B47A-D9FD5A2709EC}"/>
              </a:ext>
            </a:extLst>
          </p:cNvPr>
          <p:cNvCxnSpPr>
            <a:cxnSpLocks/>
          </p:cNvCxnSpPr>
          <p:nvPr/>
        </p:nvCxnSpPr>
        <p:spPr>
          <a:xfrm>
            <a:off x="-111" y="623199"/>
            <a:ext cx="12208653" cy="0"/>
          </a:xfrm>
          <a:prstGeom prst="line">
            <a:avLst/>
          </a:prstGeom>
          <a:ln w="25400">
            <a:solidFill>
              <a:srgbClr val="232D4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A94B1BA-BE05-DF49-83A4-3D2AC944470E}"/>
              </a:ext>
            </a:extLst>
          </p:cNvPr>
          <p:cNvCxnSpPr>
            <a:cxnSpLocks/>
          </p:cNvCxnSpPr>
          <p:nvPr/>
        </p:nvCxnSpPr>
        <p:spPr>
          <a:xfrm>
            <a:off x="-111" y="580729"/>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DFBAB71-8350-1B09-FFCD-DEE58DDF7637}"/>
              </a:ext>
            </a:extLst>
          </p:cNvPr>
          <p:cNvSpPr>
            <a:spLocks noGrp="1"/>
          </p:cNvSpPr>
          <p:nvPr>
            <p:ph type="body" sz="quarter" idx="10"/>
          </p:nvPr>
        </p:nvSpPr>
        <p:spPr>
          <a:xfrm>
            <a:off x="594002" y="945168"/>
            <a:ext cx="11020425" cy="4818063"/>
          </a:xfrm>
        </p:spPr>
        <p:txBody>
          <a:bodyPr>
            <a:normAutofit/>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 Placeholder 6">
            <a:extLst>
              <a:ext uri="{FF2B5EF4-FFF2-40B4-BE49-F238E27FC236}">
                <a16:creationId xmlns:a16="http://schemas.microsoft.com/office/drawing/2014/main" id="{A3D53F04-FB09-680E-5536-BFFF445C974B}"/>
              </a:ext>
            </a:extLst>
          </p:cNvPr>
          <p:cNvSpPr>
            <a:spLocks noGrp="1"/>
          </p:cNvSpPr>
          <p:nvPr>
            <p:ph type="body" sz="quarter" idx="11"/>
          </p:nvPr>
        </p:nvSpPr>
        <p:spPr>
          <a:xfrm>
            <a:off x="199871" y="71453"/>
            <a:ext cx="11815148" cy="469900"/>
          </a:xfrm>
        </p:spPr>
        <p:txBody>
          <a:bodyPr>
            <a:noAutofit/>
          </a:bodyPr>
          <a:lstStyle>
            <a:lvl1pPr marL="0" indent="0" algn="ctr">
              <a:buNone/>
              <a:defRPr sz="24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sp>
        <p:nvSpPr>
          <p:cNvPr id="2" name="Slide Number Placeholder 13">
            <a:extLst>
              <a:ext uri="{FF2B5EF4-FFF2-40B4-BE49-F238E27FC236}">
                <a16:creationId xmlns:a16="http://schemas.microsoft.com/office/drawing/2014/main" id="{22A0333D-000E-34F6-9B31-EABE4A6BAA50}"/>
              </a:ext>
            </a:extLst>
          </p:cNvPr>
          <p:cNvSpPr>
            <a:spLocks noGrp="1"/>
          </p:cNvSpPr>
          <p:nvPr>
            <p:ph type="sldNum" sz="quarter" idx="14"/>
          </p:nvPr>
        </p:nvSpPr>
        <p:spPr>
          <a:xfrm>
            <a:off x="11140751" y="6423548"/>
            <a:ext cx="976374" cy="365125"/>
          </a:xfrm>
        </p:spPr>
        <p:txBody>
          <a:bodyPr/>
          <a:lstStyle>
            <a:lvl1pPr>
              <a:defRPr b="1"/>
            </a:lvl1pPr>
          </a:lstStyle>
          <a:p>
            <a:fld id="{5A6286A6-7896-40CC-886B-C349B8744D83}" type="slidenum">
              <a:rPr lang="en-US" smtClean="0"/>
              <a:pPr/>
              <a:t>‹#›</a:t>
            </a:fld>
            <a:endParaRPr lang="en-US" dirty="0"/>
          </a:p>
        </p:txBody>
      </p:sp>
      <p:sp>
        <p:nvSpPr>
          <p:cNvPr id="4" name="Rectangle: Rounded Corners 3">
            <a:extLst>
              <a:ext uri="{FF2B5EF4-FFF2-40B4-BE49-F238E27FC236}">
                <a16:creationId xmlns:a16="http://schemas.microsoft.com/office/drawing/2014/main" id="{0E44CA40-0FEB-DB94-A4AA-85C897FE423D}"/>
              </a:ext>
            </a:extLst>
          </p:cNvPr>
          <p:cNvSpPr/>
          <p:nvPr userDrawn="1"/>
        </p:nvSpPr>
        <p:spPr>
          <a:xfrm>
            <a:off x="550505" y="6485078"/>
            <a:ext cx="1156996"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Introduction</a:t>
            </a:r>
          </a:p>
        </p:txBody>
      </p:sp>
      <p:sp>
        <p:nvSpPr>
          <p:cNvPr id="7" name="Rectangle: Rounded Corners 6">
            <a:extLst>
              <a:ext uri="{FF2B5EF4-FFF2-40B4-BE49-F238E27FC236}">
                <a16:creationId xmlns:a16="http://schemas.microsoft.com/office/drawing/2014/main" id="{9858BB10-7265-EE9D-0E86-FF289B408FE7}"/>
              </a:ext>
            </a:extLst>
          </p:cNvPr>
          <p:cNvSpPr/>
          <p:nvPr userDrawn="1"/>
        </p:nvSpPr>
        <p:spPr>
          <a:xfrm>
            <a:off x="2149150" y="6485080"/>
            <a:ext cx="1156996"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Aim 1</a:t>
            </a:r>
          </a:p>
        </p:txBody>
      </p:sp>
      <p:sp>
        <p:nvSpPr>
          <p:cNvPr id="8" name="Rectangle: Rounded Corners 7">
            <a:extLst>
              <a:ext uri="{FF2B5EF4-FFF2-40B4-BE49-F238E27FC236}">
                <a16:creationId xmlns:a16="http://schemas.microsoft.com/office/drawing/2014/main" id="{D012731B-8FE0-10D3-A4B5-A5DC608FAF35}"/>
              </a:ext>
            </a:extLst>
          </p:cNvPr>
          <p:cNvSpPr/>
          <p:nvPr userDrawn="1"/>
        </p:nvSpPr>
        <p:spPr>
          <a:xfrm>
            <a:off x="3813109" y="6485080"/>
            <a:ext cx="2011680"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Results / Discussion</a:t>
            </a:r>
          </a:p>
        </p:txBody>
      </p:sp>
      <p:sp>
        <p:nvSpPr>
          <p:cNvPr id="10" name="Rectangle: Rounded Corners 9">
            <a:extLst>
              <a:ext uri="{FF2B5EF4-FFF2-40B4-BE49-F238E27FC236}">
                <a16:creationId xmlns:a16="http://schemas.microsoft.com/office/drawing/2014/main" id="{9AC06347-36CE-D241-3563-133C2472CAB4}"/>
              </a:ext>
            </a:extLst>
          </p:cNvPr>
          <p:cNvSpPr/>
          <p:nvPr userDrawn="1"/>
        </p:nvSpPr>
        <p:spPr>
          <a:xfrm>
            <a:off x="8916970" y="6493787"/>
            <a:ext cx="2011680" cy="274320"/>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Supplemental</a:t>
            </a:r>
          </a:p>
        </p:txBody>
      </p:sp>
      <p:cxnSp>
        <p:nvCxnSpPr>
          <p:cNvPr id="11" name="Straight Connector 10">
            <a:extLst>
              <a:ext uri="{FF2B5EF4-FFF2-40B4-BE49-F238E27FC236}">
                <a16:creationId xmlns:a16="http://schemas.microsoft.com/office/drawing/2014/main" id="{0569B784-A276-A9D4-749A-E85FB3CCC607}"/>
              </a:ext>
            </a:extLst>
          </p:cNvPr>
          <p:cNvCxnSpPr>
            <a:cxnSpLocks/>
            <a:stCxn id="4" idx="3"/>
            <a:endCxn id="7" idx="1"/>
          </p:cNvCxnSpPr>
          <p:nvPr userDrawn="1"/>
        </p:nvCxnSpPr>
        <p:spPr>
          <a:xfrm>
            <a:off x="1707501" y="6622238"/>
            <a:ext cx="441649" cy="2"/>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6D6A1F-463D-B600-9B0C-74BDB74616EB}"/>
              </a:ext>
            </a:extLst>
          </p:cNvPr>
          <p:cNvCxnSpPr>
            <a:cxnSpLocks/>
            <a:stCxn id="7" idx="3"/>
            <a:endCxn id="8" idx="1"/>
          </p:cNvCxnSpPr>
          <p:nvPr userDrawn="1"/>
        </p:nvCxnSpPr>
        <p:spPr>
          <a:xfrm>
            <a:off x="3306146" y="6622240"/>
            <a:ext cx="506963" cy="0"/>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4F4948-E84D-8FC9-380B-01E6EEC11703}"/>
              </a:ext>
            </a:extLst>
          </p:cNvPr>
          <p:cNvCxnSpPr>
            <a:cxnSpLocks/>
            <a:stCxn id="8" idx="3"/>
            <a:endCxn id="9" idx="1"/>
          </p:cNvCxnSpPr>
          <p:nvPr userDrawn="1"/>
        </p:nvCxnSpPr>
        <p:spPr>
          <a:xfrm>
            <a:off x="5824789" y="6622240"/>
            <a:ext cx="523142" cy="10435"/>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90192F-CAD7-130D-AD8D-3D3BD0748D8A}"/>
              </a:ext>
            </a:extLst>
          </p:cNvPr>
          <p:cNvCxnSpPr>
            <a:cxnSpLocks/>
          </p:cNvCxnSpPr>
          <p:nvPr userDrawn="1"/>
        </p:nvCxnSpPr>
        <p:spPr>
          <a:xfrm>
            <a:off x="-111" y="6799041"/>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A31E80D-94F5-1FA0-4C49-0C3F3516CA64}"/>
              </a:ext>
            </a:extLst>
          </p:cNvPr>
          <p:cNvCxnSpPr>
            <a:cxnSpLocks/>
          </p:cNvCxnSpPr>
          <p:nvPr userDrawn="1"/>
        </p:nvCxnSpPr>
        <p:spPr>
          <a:xfrm>
            <a:off x="2997" y="6838991"/>
            <a:ext cx="12192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8B639496-2455-AB5A-991D-632A39EF0D06}"/>
              </a:ext>
            </a:extLst>
          </p:cNvPr>
          <p:cNvSpPr/>
          <p:nvPr userDrawn="1"/>
        </p:nvSpPr>
        <p:spPr>
          <a:xfrm>
            <a:off x="6347931" y="6495515"/>
            <a:ext cx="2011680"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Results / Discussion</a:t>
            </a:r>
          </a:p>
        </p:txBody>
      </p:sp>
      <p:cxnSp>
        <p:nvCxnSpPr>
          <p:cNvPr id="13" name="Straight Connector 12">
            <a:extLst>
              <a:ext uri="{FF2B5EF4-FFF2-40B4-BE49-F238E27FC236}">
                <a16:creationId xmlns:a16="http://schemas.microsoft.com/office/drawing/2014/main" id="{B58EC9F6-F96A-A4BC-B55E-B63FAE53DF44}"/>
              </a:ext>
            </a:extLst>
          </p:cNvPr>
          <p:cNvCxnSpPr>
            <a:cxnSpLocks/>
            <a:stCxn id="9" idx="3"/>
            <a:endCxn id="10" idx="1"/>
          </p:cNvCxnSpPr>
          <p:nvPr userDrawn="1"/>
        </p:nvCxnSpPr>
        <p:spPr>
          <a:xfrm flipV="1">
            <a:off x="8359611" y="6630947"/>
            <a:ext cx="557359" cy="1728"/>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12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19" name="Rectangle 18"/>
          <p:cNvSpPr/>
          <p:nvPr/>
        </p:nvSpPr>
        <p:spPr>
          <a:xfrm>
            <a:off x="0" y="0"/>
            <a:ext cx="12192000" cy="548640"/>
          </a:xfrm>
          <a:prstGeom prst="rect">
            <a:avLst/>
          </a:prstGeom>
          <a:solidFill>
            <a:srgbClr val="232D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a:extLst>
              <a:ext uri="{FF2B5EF4-FFF2-40B4-BE49-F238E27FC236}">
                <a16:creationId xmlns:a16="http://schemas.microsoft.com/office/drawing/2014/main" id="{B50B011C-1689-8B4B-B47A-D9FD5A2709EC}"/>
              </a:ext>
            </a:extLst>
          </p:cNvPr>
          <p:cNvCxnSpPr>
            <a:cxnSpLocks/>
          </p:cNvCxnSpPr>
          <p:nvPr/>
        </p:nvCxnSpPr>
        <p:spPr>
          <a:xfrm>
            <a:off x="-111" y="623199"/>
            <a:ext cx="12208653" cy="0"/>
          </a:xfrm>
          <a:prstGeom prst="line">
            <a:avLst/>
          </a:prstGeom>
          <a:ln w="25400">
            <a:solidFill>
              <a:srgbClr val="232D4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A94B1BA-BE05-DF49-83A4-3D2AC944470E}"/>
              </a:ext>
            </a:extLst>
          </p:cNvPr>
          <p:cNvCxnSpPr>
            <a:cxnSpLocks/>
          </p:cNvCxnSpPr>
          <p:nvPr/>
        </p:nvCxnSpPr>
        <p:spPr>
          <a:xfrm>
            <a:off x="-111" y="580729"/>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DFBAB71-8350-1B09-FFCD-DEE58DDF7637}"/>
              </a:ext>
            </a:extLst>
          </p:cNvPr>
          <p:cNvSpPr>
            <a:spLocks noGrp="1"/>
          </p:cNvSpPr>
          <p:nvPr>
            <p:ph type="body" sz="quarter" idx="10"/>
          </p:nvPr>
        </p:nvSpPr>
        <p:spPr>
          <a:xfrm>
            <a:off x="594002" y="945168"/>
            <a:ext cx="11020425" cy="4818063"/>
          </a:xfrm>
        </p:spPr>
        <p:txBody>
          <a:bodyPr>
            <a:normAutofit/>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3">
            <a:extLst>
              <a:ext uri="{FF2B5EF4-FFF2-40B4-BE49-F238E27FC236}">
                <a16:creationId xmlns:a16="http://schemas.microsoft.com/office/drawing/2014/main" id="{1E1995A1-817C-0D47-8E66-519C13AEF15F}"/>
              </a:ext>
            </a:extLst>
          </p:cNvPr>
          <p:cNvSpPr>
            <a:spLocks noGrp="1"/>
          </p:cNvSpPr>
          <p:nvPr>
            <p:ph type="sldNum" sz="quarter" idx="14"/>
          </p:nvPr>
        </p:nvSpPr>
        <p:spPr>
          <a:xfrm>
            <a:off x="11140751" y="6423548"/>
            <a:ext cx="976374" cy="365125"/>
          </a:xfrm>
        </p:spPr>
        <p:txBody>
          <a:bodyPr/>
          <a:lstStyle>
            <a:lvl1pPr>
              <a:defRPr b="1"/>
            </a:lvl1pPr>
          </a:lstStyle>
          <a:p>
            <a:fld id="{5A6286A6-7896-40CC-886B-C349B8744D83}" type="slidenum">
              <a:rPr lang="en-US" smtClean="0"/>
              <a:pPr/>
              <a:t>‹#›</a:t>
            </a:fld>
            <a:endParaRPr lang="en-US" dirty="0"/>
          </a:p>
        </p:txBody>
      </p:sp>
      <p:sp>
        <p:nvSpPr>
          <p:cNvPr id="9" name="Rectangle: Rounded Corners 8">
            <a:extLst>
              <a:ext uri="{FF2B5EF4-FFF2-40B4-BE49-F238E27FC236}">
                <a16:creationId xmlns:a16="http://schemas.microsoft.com/office/drawing/2014/main" id="{4E750F98-214E-2F07-6512-0E397ADA113F}"/>
              </a:ext>
            </a:extLst>
          </p:cNvPr>
          <p:cNvSpPr/>
          <p:nvPr userDrawn="1"/>
        </p:nvSpPr>
        <p:spPr>
          <a:xfrm>
            <a:off x="550505" y="6485078"/>
            <a:ext cx="1156996"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Introduction</a:t>
            </a:r>
          </a:p>
        </p:txBody>
      </p:sp>
      <p:sp>
        <p:nvSpPr>
          <p:cNvPr id="12" name="Rectangle: Rounded Corners 11">
            <a:extLst>
              <a:ext uri="{FF2B5EF4-FFF2-40B4-BE49-F238E27FC236}">
                <a16:creationId xmlns:a16="http://schemas.microsoft.com/office/drawing/2014/main" id="{A5CA88FD-2E76-20BE-79BC-2BB64A1C729C}"/>
              </a:ext>
            </a:extLst>
          </p:cNvPr>
          <p:cNvSpPr/>
          <p:nvPr userDrawn="1"/>
        </p:nvSpPr>
        <p:spPr>
          <a:xfrm>
            <a:off x="2149150" y="6485080"/>
            <a:ext cx="1156996"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Aim 1</a:t>
            </a:r>
          </a:p>
        </p:txBody>
      </p:sp>
      <p:sp>
        <p:nvSpPr>
          <p:cNvPr id="13" name="Rectangle: Rounded Corners 12">
            <a:extLst>
              <a:ext uri="{FF2B5EF4-FFF2-40B4-BE49-F238E27FC236}">
                <a16:creationId xmlns:a16="http://schemas.microsoft.com/office/drawing/2014/main" id="{2D4E3BE5-88B1-6A29-A28E-DB7EB7C07BFC}"/>
              </a:ext>
            </a:extLst>
          </p:cNvPr>
          <p:cNvSpPr/>
          <p:nvPr userDrawn="1"/>
        </p:nvSpPr>
        <p:spPr>
          <a:xfrm>
            <a:off x="3813109" y="6485080"/>
            <a:ext cx="1156996"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Aim 2</a:t>
            </a:r>
          </a:p>
        </p:txBody>
      </p:sp>
      <p:sp>
        <p:nvSpPr>
          <p:cNvPr id="15" name="Rectangle: Rounded Corners 14">
            <a:extLst>
              <a:ext uri="{FF2B5EF4-FFF2-40B4-BE49-F238E27FC236}">
                <a16:creationId xmlns:a16="http://schemas.microsoft.com/office/drawing/2014/main" id="{20E85097-4303-2E43-1B2B-6A2BFA179913}"/>
              </a:ext>
            </a:extLst>
          </p:cNvPr>
          <p:cNvSpPr/>
          <p:nvPr userDrawn="1"/>
        </p:nvSpPr>
        <p:spPr>
          <a:xfrm>
            <a:off x="5477068" y="6485078"/>
            <a:ext cx="1156996"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Aim 3</a:t>
            </a:r>
          </a:p>
        </p:txBody>
      </p:sp>
      <p:cxnSp>
        <p:nvCxnSpPr>
          <p:cNvPr id="17" name="Straight Connector 16">
            <a:extLst>
              <a:ext uri="{FF2B5EF4-FFF2-40B4-BE49-F238E27FC236}">
                <a16:creationId xmlns:a16="http://schemas.microsoft.com/office/drawing/2014/main" id="{37E83875-7274-F48D-F7DC-847B2AB74EFD}"/>
              </a:ext>
            </a:extLst>
          </p:cNvPr>
          <p:cNvCxnSpPr>
            <a:cxnSpLocks/>
            <a:stCxn id="9" idx="3"/>
            <a:endCxn id="12" idx="1"/>
          </p:cNvCxnSpPr>
          <p:nvPr userDrawn="1"/>
        </p:nvCxnSpPr>
        <p:spPr>
          <a:xfrm>
            <a:off x="1707501" y="6622238"/>
            <a:ext cx="441649" cy="2"/>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AA82C91-8E3E-CAAB-8DE6-F2CFBE1E52C7}"/>
              </a:ext>
            </a:extLst>
          </p:cNvPr>
          <p:cNvCxnSpPr>
            <a:cxnSpLocks/>
            <a:stCxn id="12" idx="3"/>
            <a:endCxn id="13" idx="1"/>
          </p:cNvCxnSpPr>
          <p:nvPr userDrawn="1"/>
        </p:nvCxnSpPr>
        <p:spPr>
          <a:xfrm>
            <a:off x="3306146" y="6622240"/>
            <a:ext cx="506963" cy="0"/>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9E448BC-4F07-00BE-1D4B-023FDD2EA729}"/>
              </a:ext>
            </a:extLst>
          </p:cNvPr>
          <p:cNvCxnSpPr>
            <a:cxnSpLocks/>
            <a:stCxn id="13" idx="3"/>
            <a:endCxn id="15" idx="1"/>
          </p:cNvCxnSpPr>
          <p:nvPr userDrawn="1"/>
        </p:nvCxnSpPr>
        <p:spPr>
          <a:xfrm flipV="1">
            <a:off x="4970105" y="6622238"/>
            <a:ext cx="506963" cy="2"/>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 Placeholder 6">
            <a:extLst>
              <a:ext uri="{FF2B5EF4-FFF2-40B4-BE49-F238E27FC236}">
                <a16:creationId xmlns:a16="http://schemas.microsoft.com/office/drawing/2014/main" id="{A3D53F04-FB09-680E-5536-BFFF445C974B}"/>
              </a:ext>
            </a:extLst>
          </p:cNvPr>
          <p:cNvSpPr>
            <a:spLocks noGrp="1"/>
          </p:cNvSpPr>
          <p:nvPr>
            <p:ph type="body" sz="quarter" idx="11"/>
          </p:nvPr>
        </p:nvSpPr>
        <p:spPr>
          <a:xfrm>
            <a:off x="199871" y="71453"/>
            <a:ext cx="11815148" cy="469900"/>
          </a:xfrm>
        </p:spPr>
        <p:txBody>
          <a:bodyPr>
            <a:noAutofit/>
          </a:bodyPr>
          <a:lstStyle>
            <a:lvl1pPr marL="0" indent="0" algn="ctr">
              <a:buNone/>
              <a:defRPr sz="24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sp>
        <p:nvSpPr>
          <p:cNvPr id="2" name="Rectangle: Rounded Corners 1">
            <a:extLst>
              <a:ext uri="{FF2B5EF4-FFF2-40B4-BE49-F238E27FC236}">
                <a16:creationId xmlns:a16="http://schemas.microsoft.com/office/drawing/2014/main" id="{82049851-2F64-DA65-1FDE-E603413BC45A}"/>
              </a:ext>
            </a:extLst>
          </p:cNvPr>
          <p:cNvSpPr/>
          <p:nvPr userDrawn="1"/>
        </p:nvSpPr>
        <p:spPr>
          <a:xfrm>
            <a:off x="7141027" y="6485078"/>
            <a:ext cx="1156996" cy="27432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Summary</a:t>
            </a:r>
          </a:p>
        </p:txBody>
      </p:sp>
      <p:cxnSp>
        <p:nvCxnSpPr>
          <p:cNvPr id="4" name="Straight Connector 3">
            <a:extLst>
              <a:ext uri="{FF2B5EF4-FFF2-40B4-BE49-F238E27FC236}">
                <a16:creationId xmlns:a16="http://schemas.microsoft.com/office/drawing/2014/main" id="{AE8C306D-59BE-E9F8-19CC-5EAE05158CE4}"/>
              </a:ext>
            </a:extLst>
          </p:cNvPr>
          <p:cNvCxnSpPr>
            <a:cxnSpLocks/>
            <a:stCxn id="15" idx="3"/>
            <a:endCxn id="2" idx="1"/>
          </p:cNvCxnSpPr>
          <p:nvPr userDrawn="1"/>
        </p:nvCxnSpPr>
        <p:spPr>
          <a:xfrm>
            <a:off x="6634064" y="6622238"/>
            <a:ext cx="506963" cy="0"/>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708BB8A-087C-3051-8244-4F78A2658DB8}"/>
              </a:ext>
            </a:extLst>
          </p:cNvPr>
          <p:cNvCxnSpPr>
            <a:cxnSpLocks/>
          </p:cNvCxnSpPr>
          <p:nvPr userDrawn="1"/>
        </p:nvCxnSpPr>
        <p:spPr>
          <a:xfrm>
            <a:off x="-111" y="6799041"/>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8B6874-049E-3B7C-0971-F1A40A44F345}"/>
              </a:ext>
            </a:extLst>
          </p:cNvPr>
          <p:cNvCxnSpPr>
            <a:cxnSpLocks/>
          </p:cNvCxnSpPr>
          <p:nvPr userDrawn="1"/>
        </p:nvCxnSpPr>
        <p:spPr>
          <a:xfrm>
            <a:off x="2997" y="6838991"/>
            <a:ext cx="12192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64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C2C9B-9762-46D9-A018-51830E85BB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45EFBD-8854-4EFD-82B7-CD6F6AEC13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A1CD2-9B91-463A-ADB9-814A6748228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03B5374-EBE3-4B1C-B0E2-DF05164FC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894CA-A76E-4EA8-B8B4-418DF54FD382}"/>
              </a:ext>
            </a:extLst>
          </p:cNvPr>
          <p:cNvSpPr>
            <a:spLocks noGrp="1"/>
          </p:cNvSpPr>
          <p:nvPr>
            <p:ph type="sldNum" sz="quarter" idx="12"/>
          </p:nvPr>
        </p:nvSpPr>
        <p:spPr/>
        <p:txBody>
          <a:bodyPr/>
          <a:lstStyle/>
          <a:p>
            <a:fld id="{5A6286A6-7896-40CC-886B-C349B8744D83}" type="slidenum">
              <a:rPr lang="en-US" smtClean="0"/>
              <a:t>‹#›</a:t>
            </a:fld>
            <a:endParaRPr lang="en-US"/>
          </a:p>
        </p:txBody>
      </p:sp>
    </p:spTree>
    <p:extLst>
      <p:ext uri="{BB962C8B-B14F-4D97-AF65-F5344CB8AC3E}">
        <p14:creationId xmlns:p14="http://schemas.microsoft.com/office/powerpoint/2010/main" val="4207890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5BF36-BEBE-4A2B-B91F-A7D6BDF267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B466E5-93CF-41A6-BF4F-868A6D3366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A27A4C-5CD6-4C5E-83D6-130F3BD0A46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E68B31C-D8CD-462A-A7D3-F2798B8B58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066C7-8066-4A1F-B36D-6480D379214B}"/>
              </a:ext>
            </a:extLst>
          </p:cNvPr>
          <p:cNvSpPr>
            <a:spLocks noGrp="1"/>
          </p:cNvSpPr>
          <p:nvPr>
            <p:ph type="sldNum" sz="quarter" idx="12"/>
          </p:nvPr>
        </p:nvSpPr>
        <p:spPr/>
        <p:txBody>
          <a:bodyPr/>
          <a:lstStyle/>
          <a:p>
            <a:fld id="{5A6286A6-7896-40CC-886B-C349B8744D83}" type="slidenum">
              <a:rPr lang="en-US" smtClean="0"/>
              <a:t>‹#›</a:t>
            </a:fld>
            <a:endParaRPr lang="en-US"/>
          </a:p>
        </p:txBody>
      </p:sp>
    </p:spTree>
    <p:extLst>
      <p:ext uri="{BB962C8B-B14F-4D97-AF65-F5344CB8AC3E}">
        <p14:creationId xmlns:p14="http://schemas.microsoft.com/office/powerpoint/2010/main" val="1728966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9DEA9-CA8F-44C9-BFA4-D0E9F2E7BD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C9F67E-84BA-4AD6-AD94-1083580292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E6A9CF-2699-4BF0-ACFA-7105F9E99C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E1E23F-5A77-43F3-ACBA-6B7FE1DABDF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3FE339E-7F44-4C62-B3BE-95B60D8BC4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C7EDF-5628-4F38-87D1-FC9491D7A644}"/>
              </a:ext>
            </a:extLst>
          </p:cNvPr>
          <p:cNvSpPr>
            <a:spLocks noGrp="1"/>
          </p:cNvSpPr>
          <p:nvPr>
            <p:ph type="sldNum" sz="quarter" idx="12"/>
          </p:nvPr>
        </p:nvSpPr>
        <p:spPr/>
        <p:txBody>
          <a:bodyPr/>
          <a:lstStyle/>
          <a:p>
            <a:fld id="{5A6286A6-7896-40CC-886B-C349B8744D83}" type="slidenum">
              <a:rPr lang="en-US" smtClean="0"/>
              <a:t>‹#›</a:t>
            </a:fld>
            <a:endParaRPr lang="en-US"/>
          </a:p>
        </p:txBody>
      </p:sp>
    </p:spTree>
    <p:extLst>
      <p:ext uri="{BB962C8B-B14F-4D97-AF65-F5344CB8AC3E}">
        <p14:creationId xmlns:p14="http://schemas.microsoft.com/office/powerpoint/2010/main" val="2517980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93781-7C44-41AF-94D2-03D603C43C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8E9D3A-B3B9-47A2-898A-24ADD706E7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F8FB85-2895-4CF7-8A2E-00B94F8B0B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731705-6BC1-4B7C-A5F8-F8DA5BB41E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742DCF-FD6F-425F-86CA-D65FBEE60F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09447A-7082-4C1A-BF3F-A3B218D55A8F}"/>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AFCADCB-AE66-4181-B8F9-C61854FD41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FA0970-12AB-44AF-B1DF-5462B7C263C7}"/>
              </a:ext>
            </a:extLst>
          </p:cNvPr>
          <p:cNvSpPr>
            <a:spLocks noGrp="1"/>
          </p:cNvSpPr>
          <p:nvPr>
            <p:ph type="sldNum" sz="quarter" idx="12"/>
          </p:nvPr>
        </p:nvSpPr>
        <p:spPr/>
        <p:txBody>
          <a:bodyPr/>
          <a:lstStyle/>
          <a:p>
            <a:fld id="{5A6286A6-7896-40CC-886B-C349B8744D83}" type="slidenum">
              <a:rPr lang="en-US" smtClean="0"/>
              <a:t>‹#›</a:t>
            </a:fld>
            <a:endParaRPr lang="en-US"/>
          </a:p>
        </p:txBody>
      </p:sp>
    </p:spTree>
    <p:extLst>
      <p:ext uri="{BB962C8B-B14F-4D97-AF65-F5344CB8AC3E}">
        <p14:creationId xmlns:p14="http://schemas.microsoft.com/office/powerpoint/2010/main" val="1931363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EF7369-DFC3-493F-A354-9A1A34B1439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2558055-B285-48DD-9069-CD39A4F331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A148D7-21F9-400E-B772-0B8718C9C100}"/>
              </a:ext>
            </a:extLst>
          </p:cNvPr>
          <p:cNvSpPr>
            <a:spLocks noGrp="1"/>
          </p:cNvSpPr>
          <p:nvPr>
            <p:ph type="sldNum" sz="quarter" idx="12"/>
          </p:nvPr>
        </p:nvSpPr>
        <p:spPr/>
        <p:txBody>
          <a:bodyPr/>
          <a:lstStyle/>
          <a:p>
            <a:fld id="{5A6286A6-7896-40CC-886B-C349B8744D83}" type="slidenum">
              <a:rPr lang="en-US" smtClean="0"/>
              <a:t>‹#›</a:t>
            </a:fld>
            <a:endParaRPr lang="en-US"/>
          </a:p>
        </p:txBody>
      </p:sp>
    </p:spTree>
    <p:extLst>
      <p:ext uri="{BB962C8B-B14F-4D97-AF65-F5344CB8AC3E}">
        <p14:creationId xmlns:p14="http://schemas.microsoft.com/office/powerpoint/2010/main" val="3065636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838F3-88B3-4FD0-BAD0-AAA82EB784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B4F0CA-B4C3-41A4-9783-285EC313B3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681F8F-F2D7-4E03-8377-988CD27250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FC3F8D-A917-4727-AF39-33CDD7DC0DC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255002B-3764-4B70-B087-345BDFE90F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22EDAB-4AE2-42B4-95BF-FADD3745C43B}"/>
              </a:ext>
            </a:extLst>
          </p:cNvPr>
          <p:cNvSpPr>
            <a:spLocks noGrp="1"/>
          </p:cNvSpPr>
          <p:nvPr>
            <p:ph type="sldNum" sz="quarter" idx="12"/>
          </p:nvPr>
        </p:nvSpPr>
        <p:spPr/>
        <p:txBody>
          <a:bodyPr/>
          <a:lstStyle/>
          <a:p>
            <a:fld id="{5A6286A6-7896-40CC-886B-C349B8744D83}" type="slidenum">
              <a:rPr lang="en-US" smtClean="0"/>
              <a:t>‹#›</a:t>
            </a:fld>
            <a:endParaRPr lang="en-US"/>
          </a:p>
        </p:txBody>
      </p:sp>
    </p:spTree>
    <p:extLst>
      <p:ext uri="{BB962C8B-B14F-4D97-AF65-F5344CB8AC3E}">
        <p14:creationId xmlns:p14="http://schemas.microsoft.com/office/powerpoint/2010/main" val="3046135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c">
    <p:spTree>
      <p:nvGrpSpPr>
        <p:cNvPr id="1" name=""/>
        <p:cNvGrpSpPr/>
        <p:nvPr/>
      </p:nvGrpSpPr>
      <p:grpSpPr>
        <a:xfrm>
          <a:off x="0" y="0"/>
          <a:ext cx="0" cy="0"/>
          <a:chOff x="0" y="0"/>
          <a:chExt cx="0" cy="0"/>
        </a:xfrm>
      </p:grpSpPr>
      <p:sp>
        <p:nvSpPr>
          <p:cNvPr id="19" name="Rectangle 18"/>
          <p:cNvSpPr/>
          <p:nvPr/>
        </p:nvSpPr>
        <p:spPr>
          <a:xfrm>
            <a:off x="0" y="0"/>
            <a:ext cx="12192000" cy="548640"/>
          </a:xfrm>
          <a:prstGeom prst="rect">
            <a:avLst/>
          </a:prstGeom>
          <a:solidFill>
            <a:srgbClr val="232D4B"/>
          </a:solidFill>
          <a:ln>
            <a:solidFill>
              <a:srgbClr val="232D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5" name="Straight Connector 4">
            <a:extLst>
              <a:ext uri="{FF2B5EF4-FFF2-40B4-BE49-F238E27FC236}">
                <a16:creationId xmlns:a16="http://schemas.microsoft.com/office/drawing/2014/main" id="{B50B011C-1689-8B4B-B47A-D9FD5A2709EC}"/>
              </a:ext>
            </a:extLst>
          </p:cNvPr>
          <p:cNvCxnSpPr>
            <a:cxnSpLocks/>
          </p:cNvCxnSpPr>
          <p:nvPr/>
        </p:nvCxnSpPr>
        <p:spPr>
          <a:xfrm>
            <a:off x="-111" y="623199"/>
            <a:ext cx="12208653" cy="0"/>
          </a:xfrm>
          <a:prstGeom prst="line">
            <a:avLst/>
          </a:prstGeom>
          <a:ln w="25400">
            <a:solidFill>
              <a:srgbClr val="232D4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A94B1BA-BE05-DF49-83A4-3D2AC944470E}"/>
              </a:ext>
            </a:extLst>
          </p:cNvPr>
          <p:cNvCxnSpPr>
            <a:cxnSpLocks/>
          </p:cNvCxnSpPr>
          <p:nvPr/>
        </p:nvCxnSpPr>
        <p:spPr>
          <a:xfrm>
            <a:off x="-111" y="580729"/>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DFBAB71-8350-1B09-FFCD-DEE58DDF7637}"/>
              </a:ext>
            </a:extLst>
          </p:cNvPr>
          <p:cNvSpPr>
            <a:spLocks noGrp="1"/>
          </p:cNvSpPr>
          <p:nvPr>
            <p:ph type="body" sz="quarter" idx="10"/>
          </p:nvPr>
        </p:nvSpPr>
        <p:spPr>
          <a:xfrm>
            <a:off x="594002" y="945168"/>
            <a:ext cx="11020425" cy="4818063"/>
          </a:xfrm>
        </p:spPr>
        <p:txBody>
          <a:bodyPr>
            <a:normAutofit/>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C7C48F40-4A61-65E0-EF34-924B8CE556FE}"/>
              </a:ext>
            </a:extLst>
          </p:cNvPr>
          <p:cNvSpPr>
            <a:spLocks noGrp="1"/>
          </p:cNvSpPr>
          <p:nvPr>
            <p:ph type="body" sz="quarter" idx="11"/>
          </p:nvPr>
        </p:nvSpPr>
        <p:spPr>
          <a:xfrm>
            <a:off x="199871" y="71453"/>
            <a:ext cx="11815148" cy="469900"/>
          </a:xfrm>
        </p:spPr>
        <p:txBody>
          <a:bodyPr>
            <a:noAutofit/>
          </a:bodyPr>
          <a:lstStyle>
            <a:lvl1pPr marL="0" indent="0" algn="ctr">
              <a:buNone/>
              <a:defRPr sz="24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sp>
        <p:nvSpPr>
          <p:cNvPr id="14" name="Slide Number Placeholder 13">
            <a:extLst>
              <a:ext uri="{FF2B5EF4-FFF2-40B4-BE49-F238E27FC236}">
                <a16:creationId xmlns:a16="http://schemas.microsoft.com/office/drawing/2014/main" id="{1E1995A1-817C-0D47-8E66-519C13AEF15F}"/>
              </a:ext>
            </a:extLst>
          </p:cNvPr>
          <p:cNvSpPr>
            <a:spLocks noGrp="1"/>
          </p:cNvSpPr>
          <p:nvPr>
            <p:ph type="sldNum" sz="quarter" idx="14"/>
          </p:nvPr>
        </p:nvSpPr>
        <p:spPr>
          <a:xfrm>
            <a:off x="11140751" y="6343705"/>
            <a:ext cx="976374" cy="365125"/>
          </a:xfrm>
        </p:spPr>
        <p:txBody>
          <a:bodyPr/>
          <a:lstStyle/>
          <a:p>
            <a:fld id="{5A6286A6-7896-40CC-886B-C349B8744D83}" type="slidenum">
              <a:rPr lang="en-US" smtClean="0"/>
              <a:t>‹#›</a:t>
            </a:fld>
            <a:endParaRPr lang="en-US" dirty="0"/>
          </a:p>
        </p:txBody>
      </p:sp>
      <p:pic>
        <p:nvPicPr>
          <p:cNvPr id="2" name="Picture 1">
            <a:extLst>
              <a:ext uri="{FF2B5EF4-FFF2-40B4-BE49-F238E27FC236}">
                <a16:creationId xmlns:a16="http://schemas.microsoft.com/office/drawing/2014/main" id="{BBE7E700-35CE-BF45-F3C0-D783A79CDF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75" y="6234801"/>
            <a:ext cx="3201725" cy="617181"/>
          </a:xfrm>
          <a:prstGeom prst="rect">
            <a:avLst/>
          </a:prstGeom>
        </p:spPr>
      </p:pic>
    </p:spTree>
    <p:extLst>
      <p:ext uri="{BB962C8B-B14F-4D97-AF65-F5344CB8AC3E}">
        <p14:creationId xmlns:p14="http://schemas.microsoft.com/office/powerpoint/2010/main" val="24719922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57666-39FB-1536-C860-B7C75A0368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9FAAFD-61E9-BAEA-EC96-F85090CEF73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C75EC25C-6157-9A61-45CA-F1891F9021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B091FA-7952-A523-15AB-BA27F9063644}"/>
              </a:ext>
            </a:extLst>
          </p:cNvPr>
          <p:cNvSpPr>
            <a:spLocks noGrp="1"/>
          </p:cNvSpPr>
          <p:nvPr>
            <p:ph type="sldNum" sz="quarter" idx="12"/>
          </p:nvPr>
        </p:nvSpPr>
        <p:spPr/>
        <p:txBody>
          <a:bodyPr/>
          <a:lstStyle/>
          <a:p>
            <a:fld id="{5A6286A6-7896-40CC-886B-C349B8744D83}" type="slidenum">
              <a:rPr lang="en-US" smtClean="0"/>
              <a:t>‹#›</a:t>
            </a:fld>
            <a:endParaRPr lang="en-US"/>
          </a:p>
        </p:txBody>
      </p:sp>
    </p:spTree>
    <p:extLst>
      <p:ext uri="{BB962C8B-B14F-4D97-AF65-F5344CB8AC3E}">
        <p14:creationId xmlns:p14="http://schemas.microsoft.com/office/powerpoint/2010/main" val="1514928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52CD11-0CD4-ED89-46D2-B8B65AFE88D4}"/>
              </a:ext>
            </a:extLst>
          </p:cNvPr>
          <p:cNvSpPr/>
          <p:nvPr userDrawn="1"/>
        </p:nvSpPr>
        <p:spPr>
          <a:xfrm>
            <a:off x="0" y="5965466"/>
            <a:ext cx="12191999" cy="90728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5D1422-7609-482A-AE5C-D9B4A68CEEC5}"/>
              </a:ext>
            </a:extLst>
          </p:cNvPr>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B6DD928F-08E9-4350-95CE-75EFC076310B}"/>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32AB40AB-F7C9-407A-80A8-97CC3F1CBD12}"/>
              </a:ext>
            </a:extLst>
          </p:cNvPr>
          <p:cNvSpPr>
            <a:spLocks noGrp="1"/>
          </p:cNvSpPr>
          <p:nvPr>
            <p:ph type="ftr" sz="quarter" idx="11"/>
          </p:nvPr>
        </p:nvSpPr>
        <p:spPr/>
        <p:txBody>
          <a:bodyPr/>
          <a:lstStyle/>
          <a:p>
            <a:endParaRPr lang="en-US"/>
          </a:p>
        </p:txBody>
      </p:sp>
      <p:pic>
        <p:nvPicPr>
          <p:cNvPr id="9" name="Picture 8" descr="A logo with blue and orange dots&#10;&#10;Description automatically generated">
            <a:extLst>
              <a:ext uri="{FF2B5EF4-FFF2-40B4-BE49-F238E27FC236}">
                <a16:creationId xmlns:a16="http://schemas.microsoft.com/office/drawing/2014/main" id="{2A46AE66-87E4-9497-46DD-CE70E715AB0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905" r="10685"/>
          <a:stretch/>
        </p:blipFill>
        <p:spPr>
          <a:xfrm>
            <a:off x="765110" y="5974799"/>
            <a:ext cx="1819470" cy="860856"/>
          </a:xfrm>
          <a:prstGeom prst="rect">
            <a:avLst/>
          </a:prstGeom>
        </p:spPr>
      </p:pic>
      <p:pic>
        <p:nvPicPr>
          <p:cNvPr id="11" name="Picture 2" descr="Faculty Research Incentive Plan">
            <a:extLst>
              <a:ext uri="{FF2B5EF4-FFF2-40B4-BE49-F238E27FC236}">
                <a16:creationId xmlns:a16="http://schemas.microsoft.com/office/drawing/2014/main" id="{102711B2-F329-577F-083A-7153628AFA3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78620" y="5965466"/>
            <a:ext cx="3900200" cy="889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64697"/>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isc">
    <p:spTree>
      <p:nvGrpSpPr>
        <p:cNvPr id="1" name=""/>
        <p:cNvGrpSpPr/>
        <p:nvPr/>
      </p:nvGrpSpPr>
      <p:grpSpPr>
        <a:xfrm>
          <a:off x="0" y="0"/>
          <a:ext cx="0" cy="0"/>
          <a:chOff x="0" y="0"/>
          <a:chExt cx="0" cy="0"/>
        </a:xfrm>
      </p:grpSpPr>
      <p:sp>
        <p:nvSpPr>
          <p:cNvPr id="19" name="Rectangle 18"/>
          <p:cNvSpPr/>
          <p:nvPr/>
        </p:nvSpPr>
        <p:spPr>
          <a:xfrm>
            <a:off x="0" y="0"/>
            <a:ext cx="12192000" cy="548640"/>
          </a:xfrm>
          <a:prstGeom prst="rect">
            <a:avLst/>
          </a:prstGeom>
          <a:solidFill>
            <a:srgbClr val="232D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5" name="Straight Connector 4">
            <a:extLst>
              <a:ext uri="{FF2B5EF4-FFF2-40B4-BE49-F238E27FC236}">
                <a16:creationId xmlns:a16="http://schemas.microsoft.com/office/drawing/2014/main" id="{B50B011C-1689-8B4B-B47A-D9FD5A2709EC}"/>
              </a:ext>
            </a:extLst>
          </p:cNvPr>
          <p:cNvCxnSpPr>
            <a:cxnSpLocks/>
          </p:cNvCxnSpPr>
          <p:nvPr/>
        </p:nvCxnSpPr>
        <p:spPr>
          <a:xfrm>
            <a:off x="-111" y="623199"/>
            <a:ext cx="12208653" cy="0"/>
          </a:xfrm>
          <a:prstGeom prst="line">
            <a:avLst/>
          </a:prstGeom>
          <a:ln w="25400">
            <a:solidFill>
              <a:srgbClr val="232D4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A94B1BA-BE05-DF49-83A4-3D2AC944470E}"/>
              </a:ext>
            </a:extLst>
          </p:cNvPr>
          <p:cNvCxnSpPr>
            <a:cxnSpLocks/>
          </p:cNvCxnSpPr>
          <p:nvPr/>
        </p:nvCxnSpPr>
        <p:spPr>
          <a:xfrm>
            <a:off x="-111" y="580729"/>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DFBAB71-8350-1B09-FFCD-DEE58DDF7637}"/>
              </a:ext>
            </a:extLst>
          </p:cNvPr>
          <p:cNvSpPr>
            <a:spLocks noGrp="1"/>
          </p:cNvSpPr>
          <p:nvPr>
            <p:ph type="body" sz="quarter" idx="10"/>
          </p:nvPr>
        </p:nvSpPr>
        <p:spPr>
          <a:xfrm>
            <a:off x="594002" y="945168"/>
            <a:ext cx="11020425" cy="4818063"/>
          </a:xfrm>
        </p:spPr>
        <p:txBody>
          <a:bodyPr>
            <a:normAutofit/>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C7C48F40-4A61-65E0-EF34-924B8CE556FE}"/>
              </a:ext>
            </a:extLst>
          </p:cNvPr>
          <p:cNvSpPr>
            <a:spLocks noGrp="1"/>
          </p:cNvSpPr>
          <p:nvPr>
            <p:ph type="body" sz="quarter" idx="11"/>
          </p:nvPr>
        </p:nvSpPr>
        <p:spPr>
          <a:xfrm>
            <a:off x="199871" y="71453"/>
            <a:ext cx="11815148" cy="469900"/>
          </a:xfrm>
        </p:spPr>
        <p:txBody>
          <a:bodyPr>
            <a:noAutofit/>
          </a:bodyPr>
          <a:lstStyle>
            <a:lvl1pPr marL="0" indent="0" algn="ctr">
              <a:buNone/>
              <a:defRPr sz="24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sp>
        <p:nvSpPr>
          <p:cNvPr id="14" name="Slide Number Placeholder 13">
            <a:extLst>
              <a:ext uri="{FF2B5EF4-FFF2-40B4-BE49-F238E27FC236}">
                <a16:creationId xmlns:a16="http://schemas.microsoft.com/office/drawing/2014/main" id="{1E1995A1-817C-0D47-8E66-519C13AEF15F}"/>
              </a:ext>
            </a:extLst>
          </p:cNvPr>
          <p:cNvSpPr>
            <a:spLocks noGrp="1"/>
          </p:cNvSpPr>
          <p:nvPr>
            <p:ph type="sldNum" sz="quarter" idx="14"/>
          </p:nvPr>
        </p:nvSpPr>
        <p:spPr>
          <a:xfrm>
            <a:off x="11140751" y="6343705"/>
            <a:ext cx="976374" cy="365125"/>
          </a:xfrm>
        </p:spPr>
        <p:txBody>
          <a:bodyPr/>
          <a:lstStyle/>
          <a:p>
            <a:fld id="{5A6286A6-7896-40CC-886B-C349B8744D83}" type="slidenum">
              <a:rPr lang="en-US" smtClean="0"/>
              <a:t>‹#›</a:t>
            </a:fld>
            <a:endParaRPr lang="en-US" dirty="0"/>
          </a:p>
        </p:txBody>
      </p:sp>
      <p:pic>
        <p:nvPicPr>
          <p:cNvPr id="2" name="Picture 1">
            <a:extLst>
              <a:ext uri="{FF2B5EF4-FFF2-40B4-BE49-F238E27FC236}">
                <a16:creationId xmlns:a16="http://schemas.microsoft.com/office/drawing/2014/main" id="{BBE7E700-35CE-BF45-F3C0-D783A79CDF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870" y="6170139"/>
            <a:ext cx="3977391" cy="617181"/>
          </a:xfrm>
          <a:prstGeom prst="rect">
            <a:avLst/>
          </a:prstGeom>
        </p:spPr>
      </p:pic>
    </p:spTree>
    <p:extLst>
      <p:ext uri="{BB962C8B-B14F-4D97-AF65-F5344CB8AC3E}">
        <p14:creationId xmlns:p14="http://schemas.microsoft.com/office/powerpoint/2010/main" val="3145016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roduction + Ref">
    <p:spTree>
      <p:nvGrpSpPr>
        <p:cNvPr id="1" name=""/>
        <p:cNvGrpSpPr/>
        <p:nvPr/>
      </p:nvGrpSpPr>
      <p:grpSpPr>
        <a:xfrm>
          <a:off x="0" y="0"/>
          <a:ext cx="0" cy="0"/>
          <a:chOff x="0" y="0"/>
          <a:chExt cx="0" cy="0"/>
        </a:xfrm>
      </p:grpSpPr>
      <p:sp>
        <p:nvSpPr>
          <p:cNvPr id="19" name="Rectangle 18"/>
          <p:cNvSpPr/>
          <p:nvPr/>
        </p:nvSpPr>
        <p:spPr>
          <a:xfrm>
            <a:off x="0" y="0"/>
            <a:ext cx="12192000" cy="548640"/>
          </a:xfrm>
          <a:prstGeom prst="rect">
            <a:avLst/>
          </a:prstGeom>
          <a:solidFill>
            <a:srgbClr val="232D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5" name="Straight Connector 4">
            <a:extLst>
              <a:ext uri="{FF2B5EF4-FFF2-40B4-BE49-F238E27FC236}">
                <a16:creationId xmlns:a16="http://schemas.microsoft.com/office/drawing/2014/main" id="{B50B011C-1689-8B4B-B47A-D9FD5A2709EC}"/>
              </a:ext>
            </a:extLst>
          </p:cNvPr>
          <p:cNvCxnSpPr>
            <a:cxnSpLocks/>
          </p:cNvCxnSpPr>
          <p:nvPr/>
        </p:nvCxnSpPr>
        <p:spPr>
          <a:xfrm>
            <a:off x="-111" y="623199"/>
            <a:ext cx="12208653" cy="0"/>
          </a:xfrm>
          <a:prstGeom prst="line">
            <a:avLst/>
          </a:prstGeom>
          <a:ln w="25400">
            <a:solidFill>
              <a:srgbClr val="232D4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A94B1BA-BE05-DF49-83A4-3D2AC944470E}"/>
              </a:ext>
            </a:extLst>
          </p:cNvPr>
          <p:cNvCxnSpPr>
            <a:cxnSpLocks/>
          </p:cNvCxnSpPr>
          <p:nvPr/>
        </p:nvCxnSpPr>
        <p:spPr>
          <a:xfrm>
            <a:off x="-111" y="580729"/>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DFBAB71-8350-1B09-FFCD-DEE58DDF7637}"/>
              </a:ext>
            </a:extLst>
          </p:cNvPr>
          <p:cNvSpPr>
            <a:spLocks noGrp="1"/>
          </p:cNvSpPr>
          <p:nvPr>
            <p:ph type="body" sz="quarter" idx="10"/>
          </p:nvPr>
        </p:nvSpPr>
        <p:spPr>
          <a:xfrm>
            <a:off x="594002" y="945168"/>
            <a:ext cx="11020425" cy="4818063"/>
          </a:xfrm>
        </p:spPr>
        <p:txBody>
          <a:bodyPr>
            <a:normAutofit/>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6">
            <a:extLst>
              <a:ext uri="{FF2B5EF4-FFF2-40B4-BE49-F238E27FC236}">
                <a16:creationId xmlns:a16="http://schemas.microsoft.com/office/drawing/2014/main" id="{2134B129-DB80-2F0A-A5DD-E87E1EF525C8}"/>
              </a:ext>
            </a:extLst>
          </p:cNvPr>
          <p:cNvSpPr>
            <a:spLocks noGrp="1"/>
          </p:cNvSpPr>
          <p:nvPr>
            <p:ph type="body" sz="quarter" idx="11"/>
          </p:nvPr>
        </p:nvSpPr>
        <p:spPr>
          <a:xfrm>
            <a:off x="199871" y="71453"/>
            <a:ext cx="11815148" cy="469900"/>
          </a:xfrm>
        </p:spPr>
        <p:txBody>
          <a:bodyPr>
            <a:noAutofit/>
          </a:bodyPr>
          <a:lstStyle>
            <a:lvl1pPr marL="0" indent="0" algn="ctr">
              <a:buNone/>
              <a:defRPr sz="24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sp>
        <p:nvSpPr>
          <p:cNvPr id="2" name="Slide Number Placeholder 13">
            <a:extLst>
              <a:ext uri="{FF2B5EF4-FFF2-40B4-BE49-F238E27FC236}">
                <a16:creationId xmlns:a16="http://schemas.microsoft.com/office/drawing/2014/main" id="{529D0DE5-913D-0CBA-0ADE-704046C272F0}"/>
              </a:ext>
            </a:extLst>
          </p:cNvPr>
          <p:cNvSpPr>
            <a:spLocks noGrp="1"/>
          </p:cNvSpPr>
          <p:nvPr>
            <p:ph type="sldNum" sz="quarter" idx="14"/>
          </p:nvPr>
        </p:nvSpPr>
        <p:spPr>
          <a:xfrm>
            <a:off x="11140751" y="6187573"/>
            <a:ext cx="976374" cy="365125"/>
          </a:xfrm>
        </p:spPr>
        <p:txBody>
          <a:bodyPr/>
          <a:lstStyle>
            <a:lvl1pPr>
              <a:defRPr b="1"/>
            </a:lvl1pPr>
          </a:lstStyle>
          <a:p>
            <a:fld id="{5A6286A6-7896-40CC-886B-C349B8744D83}" type="slidenum">
              <a:rPr lang="en-US" smtClean="0"/>
              <a:pPr/>
              <a:t>‹#›</a:t>
            </a:fld>
            <a:endParaRPr lang="en-US" dirty="0"/>
          </a:p>
        </p:txBody>
      </p:sp>
      <p:sp>
        <p:nvSpPr>
          <p:cNvPr id="4" name="Rectangle: Rounded Corners 3">
            <a:extLst>
              <a:ext uri="{FF2B5EF4-FFF2-40B4-BE49-F238E27FC236}">
                <a16:creationId xmlns:a16="http://schemas.microsoft.com/office/drawing/2014/main" id="{16A3F1CB-3D8C-2F92-3D98-37AE6A88942C}"/>
              </a:ext>
            </a:extLst>
          </p:cNvPr>
          <p:cNvSpPr/>
          <p:nvPr userDrawn="1"/>
        </p:nvSpPr>
        <p:spPr>
          <a:xfrm>
            <a:off x="550505" y="6249103"/>
            <a:ext cx="1156996" cy="274320"/>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Introduction</a:t>
            </a:r>
          </a:p>
        </p:txBody>
      </p:sp>
      <p:cxnSp>
        <p:nvCxnSpPr>
          <p:cNvPr id="18" name="Straight Connector 17">
            <a:extLst>
              <a:ext uri="{FF2B5EF4-FFF2-40B4-BE49-F238E27FC236}">
                <a16:creationId xmlns:a16="http://schemas.microsoft.com/office/drawing/2014/main" id="{F6728DAE-288E-2515-C535-FB9E1879E0BC}"/>
              </a:ext>
            </a:extLst>
          </p:cNvPr>
          <p:cNvCxnSpPr>
            <a:cxnSpLocks/>
          </p:cNvCxnSpPr>
          <p:nvPr userDrawn="1"/>
        </p:nvCxnSpPr>
        <p:spPr>
          <a:xfrm>
            <a:off x="-111" y="6563066"/>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C4F7723-8CCB-FB00-44D6-6FADBD79C158}"/>
              </a:ext>
            </a:extLst>
          </p:cNvPr>
          <p:cNvCxnSpPr>
            <a:cxnSpLocks/>
          </p:cNvCxnSpPr>
          <p:nvPr userDrawn="1"/>
        </p:nvCxnSpPr>
        <p:spPr>
          <a:xfrm>
            <a:off x="2997" y="6603016"/>
            <a:ext cx="12192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171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9" name="Rectangle 18"/>
          <p:cNvSpPr/>
          <p:nvPr/>
        </p:nvSpPr>
        <p:spPr>
          <a:xfrm>
            <a:off x="0" y="0"/>
            <a:ext cx="12192000" cy="548640"/>
          </a:xfrm>
          <a:prstGeom prst="rect">
            <a:avLst/>
          </a:prstGeom>
          <a:solidFill>
            <a:srgbClr val="232D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5" name="Straight Connector 4">
            <a:extLst>
              <a:ext uri="{FF2B5EF4-FFF2-40B4-BE49-F238E27FC236}">
                <a16:creationId xmlns:a16="http://schemas.microsoft.com/office/drawing/2014/main" id="{B50B011C-1689-8B4B-B47A-D9FD5A2709EC}"/>
              </a:ext>
            </a:extLst>
          </p:cNvPr>
          <p:cNvCxnSpPr>
            <a:cxnSpLocks/>
          </p:cNvCxnSpPr>
          <p:nvPr/>
        </p:nvCxnSpPr>
        <p:spPr>
          <a:xfrm>
            <a:off x="-111" y="623199"/>
            <a:ext cx="12208653" cy="0"/>
          </a:xfrm>
          <a:prstGeom prst="line">
            <a:avLst/>
          </a:prstGeom>
          <a:ln w="25400">
            <a:solidFill>
              <a:srgbClr val="232D4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A94B1BA-BE05-DF49-83A4-3D2AC944470E}"/>
              </a:ext>
            </a:extLst>
          </p:cNvPr>
          <p:cNvCxnSpPr>
            <a:cxnSpLocks/>
          </p:cNvCxnSpPr>
          <p:nvPr/>
        </p:nvCxnSpPr>
        <p:spPr>
          <a:xfrm>
            <a:off x="-111" y="580729"/>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DFBAB71-8350-1B09-FFCD-DEE58DDF7637}"/>
              </a:ext>
            </a:extLst>
          </p:cNvPr>
          <p:cNvSpPr>
            <a:spLocks noGrp="1"/>
          </p:cNvSpPr>
          <p:nvPr>
            <p:ph type="body" sz="quarter" idx="10"/>
          </p:nvPr>
        </p:nvSpPr>
        <p:spPr>
          <a:xfrm>
            <a:off x="594002" y="945168"/>
            <a:ext cx="11020425" cy="4818063"/>
          </a:xfrm>
        </p:spPr>
        <p:txBody>
          <a:bodyPr>
            <a:normAutofit/>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6">
            <a:extLst>
              <a:ext uri="{FF2B5EF4-FFF2-40B4-BE49-F238E27FC236}">
                <a16:creationId xmlns:a16="http://schemas.microsoft.com/office/drawing/2014/main" id="{2134B129-DB80-2F0A-A5DD-E87E1EF525C8}"/>
              </a:ext>
            </a:extLst>
          </p:cNvPr>
          <p:cNvSpPr>
            <a:spLocks noGrp="1"/>
          </p:cNvSpPr>
          <p:nvPr>
            <p:ph type="body" sz="quarter" idx="11"/>
          </p:nvPr>
        </p:nvSpPr>
        <p:spPr>
          <a:xfrm>
            <a:off x="199871" y="71453"/>
            <a:ext cx="11815148" cy="469900"/>
          </a:xfrm>
        </p:spPr>
        <p:txBody>
          <a:bodyPr>
            <a:noAutofit/>
          </a:bodyPr>
          <a:lstStyle>
            <a:lvl1pPr marL="0" indent="0" algn="ctr">
              <a:buNone/>
              <a:defRPr sz="24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sp>
        <p:nvSpPr>
          <p:cNvPr id="2" name="Slide Number Placeholder 13">
            <a:extLst>
              <a:ext uri="{FF2B5EF4-FFF2-40B4-BE49-F238E27FC236}">
                <a16:creationId xmlns:a16="http://schemas.microsoft.com/office/drawing/2014/main" id="{529D0DE5-913D-0CBA-0ADE-704046C272F0}"/>
              </a:ext>
            </a:extLst>
          </p:cNvPr>
          <p:cNvSpPr>
            <a:spLocks noGrp="1"/>
          </p:cNvSpPr>
          <p:nvPr>
            <p:ph type="sldNum" sz="quarter" idx="14"/>
          </p:nvPr>
        </p:nvSpPr>
        <p:spPr>
          <a:xfrm>
            <a:off x="11140751" y="6423547"/>
            <a:ext cx="976374" cy="365125"/>
          </a:xfrm>
        </p:spPr>
        <p:txBody>
          <a:bodyPr/>
          <a:lstStyle>
            <a:lvl1pPr>
              <a:defRPr b="1"/>
            </a:lvl1pPr>
          </a:lstStyle>
          <a:p>
            <a:fld id="{5A6286A6-7896-40CC-886B-C349B8744D83}" type="slidenum">
              <a:rPr lang="en-US" smtClean="0"/>
              <a:pPr/>
              <a:t>‹#›</a:t>
            </a:fld>
            <a:endParaRPr lang="en-US" dirty="0"/>
          </a:p>
        </p:txBody>
      </p:sp>
      <p:sp>
        <p:nvSpPr>
          <p:cNvPr id="4" name="Rectangle: Rounded Corners 3">
            <a:extLst>
              <a:ext uri="{FF2B5EF4-FFF2-40B4-BE49-F238E27FC236}">
                <a16:creationId xmlns:a16="http://schemas.microsoft.com/office/drawing/2014/main" id="{16A3F1CB-3D8C-2F92-3D98-37AE6A88942C}"/>
              </a:ext>
            </a:extLst>
          </p:cNvPr>
          <p:cNvSpPr/>
          <p:nvPr userDrawn="1"/>
        </p:nvSpPr>
        <p:spPr>
          <a:xfrm>
            <a:off x="550505" y="6485077"/>
            <a:ext cx="1156996" cy="274320"/>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Introduction</a:t>
            </a:r>
          </a:p>
        </p:txBody>
      </p:sp>
      <p:cxnSp>
        <p:nvCxnSpPr>
          <p:cNvPr id="18" name="Straight Connector 17">
            <a:extLst>
              <a:ext uri="{FF2B5EF4-FFF2-40B4-BE49-F238E27FC236}">
                <a16:creationId xmlns:a16="http://schemas.microsoft.com/office/drawing/2014/main" id="{F6728DAE-288E-2515-C535-FB9E1879E0BC}"/>
              </a:ext>
            </a:extLst>
          </p:cNvPr>
          <p:cNvCxnSpPr>
            <a:cxnSpLocks/>
          </p:cNvCxnSpPr>
          <p:nvPr userDrawn="1"/>
        </p:nvCxnSpPr>
        <p:spPr>
          <a:xfrm>
            <a:off x="-111" y="6799040"/>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C4F7723-8CCB-FB00-44D6-6FADBD79C158}"/>
              </a:ext>
            </a:extLst>
          </p:cNvPr>
          <p:cNvCxnSpPr>
            <a:cxnSpLocks/>
          </p:cNvCxnSpPr>
          <p:nvPr userDrawn="1"/>
        </p:nvCxnSpPr>
        <p:spPr>
          <a:xfrm>
            <a:off x="2997" y="6838990"/>
            <a:ext cx="12192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770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im 1 + Ref">
    <p:spTree>
      <p:nvGrpSpPr>
        <p:cNvPr id="1" name=""/>
        <p:cNvGrpSpPr/>
        <p:nvPr/>
      </p:nvGrpSpPr>
      <p:grpSpPr>
        <a:xfrm>
          <a:off x="0" y="0"/>
          <a:ext cx="0" cy="0"/>
          <a:chOff x="0" y="0"/>
          <a:chExt cx="0" cy="0"/>
        </a:xfrm>
      </p:grpSpPr>
      <p:sp>
        <p:nvSpPr>
          <p:cNvPr id="19" name="Rectangle 18"/>
          <p:cNvSpPr/>
          <p:nvPr userDrawn="1"/>
        </p:nvSpPr>
        <p:spPr>
          <a:xfrm>
            <a:off x="0" y="0"/>
            <a:ext cx="12192000" cy="548640"/>
          </a:xfrm>
          <a:prstGeom prst="rect">
            <a:avLst/>
          </a:prstGeom>
          <a:solidFill>
            <a:srgbClr val="232D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a:extLst>
              <a:ext uri="{FF2B5EF4-FFF2-40B4-BE49-F238E27FC236}">
                <a16:creationId xmlns:a16="http://schemas.microsoft.com/office/drawing/2014/main" id="{B50B011C-1689-8B4B-B47A-D9FD5A2709EC}"/>
              </a:ext>
            </a:extLst>
          </p:cNvPr>
          <p:cNvCxnSpPr>
            <a:cxnSpLocks/>
          </p:cNvCxnSpPr>
          <p:nvPr/>
        </p:nvCxnSpPr>
        <p:spPr>
          <a:xfrm>
            <a:off x="-111" y="623199"/>
            <a:ext cx="12208653" cy="0"/>
          </a:xfrm>
          <a:prstGeom prst="line">
            <a:avLst/>
          </a:prstGeom>
          <a:ln w="25400">
            <a:solidFill>
              <a:srgbClr val="232D4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A94B1BA-BE05-DF49-83A4-3D2AC944470E}"/>
              </a:ext>
            </a:extLst>
          </p:cNvPr>
          <p:cNvCxnSpPr>
            <a:cxnSpLocks/>
          </p:cNvCxnSpPr>
          <p:nvPr/>
        </p:nvCxnSpPr>
        <p:spPr>
          <a:xfrm>
            <a:off x="-111" y="580729"/>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DFBAB71-8350-1B09-FFCD-DEE58DDF7637}"/>
              </a:ext>
            </a:extLst>
          </p:cNvPr>
          <p:cNvSpPr>
            <a:spLocks noGrp="1"/>
          </p:cNvSpPr>
          <p:nvPr>
            <p:ph type="body" sz="quarter" idx="10"/>
          </p:nvPr>
        </p:nvSpPr>
        <p:spPr>
          <a:xfrm>
            <a:off x="594002" y="945168"/>
            <a:ext cx="11020425" cy="4818063"/>
          </a:xfrm>
        </p:spPr>
        <p:txBody>
          <a:bodyPr>
            <a:normAutofit/>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6">
            <a:extLst>
              <a:ext uri="{FF2B5EF4-FFF2-40B4-BE49-F238E27FC236}">
                <a16:creationId xmlns:a16="http://schemas.microsoft.com/office/drawing/2014/main" id="{7E183BFC-51F3-B9AB-10A7-BAB93DFC671C}"/>
              </a:ext>
            </a:extLst>
          </p:cNvPr>
          <p:cNvSpPr>
            <a:spLocks noGrp="1"/>
          </p:cNvSpPr>
          <p:nvPr>
            <p:ph type="body" sz="quarter" idx="11"/>
          </p:nvPr>
        </p:nvSpPr>
        <p:spPr>
          <a:xfrm>
            <a:off x="199871" y="71453"/>
            <a:ext cx="11815148" cy="469900"/>
          </a:xfrm>
        </p:spPr>
        <p:txBody>
          <a:bodyPr>
            <a:noAutofit/>
          </a:bodyPr>
          <a:lstStyle>
            <a:lvl1pPr marL="0" indent="0" algn="ctr">
              <a:buNone/>
              <a:defRPr sz="24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sp>
        <p:nvSpPr>
          <p:cNvPr id="2" name="Slide Number Placeholder 13">
            <a:extLst>
              <a:ext uri="{FF2B5EF4-FFF2-40B4-BE49-F238E27FC236}">
                <a16:creationId xmlns:a16="http://schemas.microsoft.com/office/drawing/2014/main" id="{02F07CDB-9FE4-7EFA-7F44-27B8B9FB4946}"/>
              </a:ext>
            </a:extLst>
          </p:cNvPr>
          <p:cNvSpPr>
            <a:spLocks noGrp="1"/>
          </p:cNvSpPr>
          <p:nvPr>
            <p:ph type="sldNum" sz="quarter" idx="14"/>
          </p:nvPr>
        </p:nvSpPr>
        <p:spPr>
          <a:xfrm>
            <a:off x="11140751" y="6187573"/>
            <a:ext cx="976374" cy="365125"/>
          </a:xfrm>
        </p:spPr>
        <p:txBody>
          <a:bodyPr/>
          <a:lstStyle>
            <a:lvl1pPr>
              <a:defRPr b="1"/>
            </a:lvl1pPr>
          </a:lstStyle>
          <a:p>
            <a:fld id="{5A6286A6-7896-40CC-886B-C349B8744D83}" type="slidenum">
              <a:rPr lang="en-US" smtClean="0"/>
              <a:pPr/>
              <a:t>‹#›</a:t>
            </a:fld>
            <a:endParaRPr lang="en-US" dirty="0"/>
          </a:p>
        </p:txBody>
      </p:sp>
      <p:sp>
        <p:nvSpPr>
          <p:cNvPr id="4" name="Rectangle: Rounded Corners 3">
            <a:extLst>
              <a:ext uri="{FF2B5EF4-FFF2-40B4-BE49-F238E27FC236}">
                <a16:creationId xmlns:a16="http://schemas.microsoft.com/office/drawing/2014/main" id="{11F0584A-7581-F092-5371-A59678290D31}"/>
              </a:ext>
            </a:extLst>
          </p:cNvPr>
          <p:cNvSpPr/>
          <p:nvPr userDrawn="1"/>
        </p:nvSpPr>
        <p:spPr>
          <a:xfrm>
            <a:off x="550505" y="6249103"/>
            <a:ext cx="1156996"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Introduction</a:t>
            </a:r>
          </a:p>
        </p:txBody>
      </p:sp>
      <p:sp>
        <p:nvSpPr>
          <p:cNvPr id="7" name="Rectangle: Rounded Corners 6">
            <a:extLst>
              <a:ext uri="{FF2B5EF4-FFF2-40B4-BE49-F238E27FC236}">
                <a16:creationId xmlns:a16="http://schemas.microsoft.com/office/drawing/2014/main" id="{2A4A5FCB-486A-1E39-BFC0-641A2A2F7590}"/>
              </a:ext>
            </a:extLst>
          </p:cNvPr>
          <p:cNvSpPr/>
          <p:nvPr userDrawn="1"/>
        </p:nvSpPr>
        <p:spPr>
          <a:xfrm>
            <a:off x="2149150" y="6249105"/>
            <a:ext cx="1156996" cy="274320"/>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Aim 1</a:t>
            </a:r>
          </a:p>
        </p:txBody>
      </p:sp>
      <p:cxnSp>
        <p:nvCxnSpPr>
          <p:cNvPr id="11" name="Straight Connector 10">
            <a:extLst>
              <a:ext uri="{FF2B5EF4-FFF2-40B4-BE49-F238E27FC236}">
                <a16:creationId xmlns:a16="http://schemas.microsoft.com/office/drawing/2014/main" id="{E1B34872-A7A1-E779-F964-F9160D5DE811}"/>
              </a:ext>
            </a:extLst>
          </p:cNvPr>
          <p:cNvCxnSpPr>
            <a:cxnSpLocks/>
            <a:stCxn id="4" idx="3"/>
            <a:endCxn id="7" idx="1"/>
          </p:cNvCxnSpPr>
          <p:nvPr userDrawn="1"/>
        </p:nvCxnSpPr>
        <p:spPr>
          <a:xfrm>
            <a:off x="1707501" y="6386263"/>
            <a:ext cx="441649" cy="2"/>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D88C45-3F01-7885-26E5-8554A05B9D69}"/>
              </a:ext>
            </a:extLst>
          </p:cNvPr>
          <p:cNvCxnSpPr>
            <a:cxnSpLocks/>
          </p:cNvCxnSpPr>
          <p:nvPr userDrawn="1"/>
        </p:nvCxnSpPr>
        <p:spPr>
          <a:xfrm>
            <a:off x="-111" y="6563066"/>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7550425-F01C-93F0-3AD3-62A7CCC9B198}"/>
              </a:ext>
            </a:extLst>
          </p:cNvPr>
          <p:cNvCxnSpPr>
            <a:cxnSpLocks/>
          </p:cNvCxnSpPr>
          <p:nvPr userDrawn="1"/>
        </p:nvCxnSpPr>
        <p:spPr>
          <a:xfrm>
            <a:off x="2997" y="6603016"/>
            <a:ext cx="12192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2466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im 1">
    <p:spTree>
      <p:nvGrpSpPr>
        <p:cNvPr id="1" name=""/>
        <p:cNvGrpSpPr/>
        <p:nvPr/>
      </p:nvGrpSpPr>
      <p:grpSpPr>
        <a:xfrm>
          <a:off x="0" y="0"/>
          <a:ext cx="0" cy="0"/>
          <a:chOff x="0" y="0"/>
          <a:chExt cx="0" cy="0"/>
        </a:xfrm>
      </p:grpSpPr>
      <p:sp>
        <p:nvSpPr>
          <p:cNvPr id="19" name="Rectangle 18"/>
          <p:cNvSpPr/>
          <p:nvPr userDrawn="1"/>
        </p:nvSpPr>
        <p:spPr>
          <a:xfrm>
            <a:off x="0" y="0"/>
            <a:ext cx="12192000" cy="548640"/>
          </a:xfrm>
          <a:prstGeom prst="rect">
            <a:avLst/>
          </a:prstGeom>
          <a:solidFill>
            <a:srgbClr val="232D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a:extLst>
              <a:ext uri="{FF2B5EF4-FFF2-40B4-BE49-F238E27FC236}">
                <a16:creationId xmlns:a16="http://schemas.microsoft.com/office/drawing/2014/main" id="{B50B011C-1689-8B4B-B47A-D9FD5A2709EC}"/>
              </a:ext>
            </a:extLst>
          </p:cNvPr>
          <p:cNvCxnSpPr>
            <a:cxnSpLocks/>
          </p:cNvCxnSpPr>
          <p:nvPr/>
        </p:nvCxnSpPr>
        <p:spPr>
          <a:xfrm>
            <a:off x="-111" y="623199"/>
            <a:ext cx="12208653" cy="0"/>
          </a:xfrm>
          <a:prstGeom prst="line">
            <a:avLst/>
          </a:prstGeom>
          <a:ln w="25400">
            <a:solidFill>
              <a:srgbClr val="232D4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A94B1BA-BE05-DF49-83A4-3D2AC944470E}"/>
              </a:ext>
            </a:extLst>
          </p:cNvPr>
          <p:cNvCxnSpPr>
            <a:cxnSpLocks/>
          </p:cNvCxnSpPr>
          <p:nvPr/>
        </p:nvCxnSpPr>
        <p:spPr>
          <a:xfrm>
            <a:off x="-111" y="580729"/>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DFBAB71-8350-1B09-FFCD-DEE58DDF7637}"/>
              </a:ext>
            </a:extLst>
          </p:cNvPr>
          <p:cNvSpPr>
            <a:spLocks noGrp="1"/>
          </p:cNvSpPr>
          <p:nvPr>
            <p:ph type="body" sz="quarter" idx="10"/>
          </p:nvPr>
        </p:nvSpPr>
        <p:spPr>
          <a:xfrm>
            <a:off x="594002" y="945168"/>
            <a:ext cx="11020425" cy="4818063"/>
          </a:xfrm>
        </p:spPr>
        <p:txBody>
          <a:bodyPr>
            <a:normAutofit/>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6">
            <a:extLst>
              <a:ext uri="{FF2B5EF4-FFF2-40B4-BE49-F238E27FC236}">
                <a16:creationId xmlns:a16="http://schemas.microsoft.com/office/drawing/2014/main" id="{7E183BFC-51F3-B9AB-10A7-BAB93DFC671C}"/>
              </a:ext>
            </a:extLst>
          </p:cNvPr>
          <p:cNvSpPr>
            <a:spLocks noGrp="1"/>
          </p:cNvSpPr>
          <p:nvPr>
            <p:ph type="body" sz="quarter" idx="11"/>
          </p:nvPr>
        </p:nvSpPr>
        <p:spPr>
          <a:xfrm>
            <a:off x="199871" y="71453"/>
            <a:ext cx="11815148" cy="469900"/>
          </a:xfrm>
        </p:spPr>
        <p:txBody>
          <a:bodyPr>
            <a:noAutofit/>
          </a:bodyPr>
          <a:lstStyle>
            <a:lvl1pPr marL="0" indent="0" algn="ctr">
              <a:buNone/>
              <a:defRPr sz="24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sp>
        <p:nvSpPr>
          <p:cNvPr id="2" name="Slide Number Placeholder 13">
            <a:extLst>
              <a:ext uri="{FF2B5EF4-FFF2-40B4-BE49-F238E27FC236}">
                <a16:creationId xmlns:a16="http://schemas.microsoft.com/office/drawing/2014/main" id="{02F07CDB-9FE4-7EFA-7F44-27B8B9FB4946}"/>
              </a:ext>
            </a:extLst>
          </p:cNvPr>
          <p:cNvSpPr>
            <a:spLocks noGrp="1"/>
          </p:cNvSpPr>
          <p:nvPr>
            <p:ph type="sldNum" sz="quarter" idx="14"/>
          </p:nvPr>
        </p:nvSpPr>
        <p:spPr>
          <a:xfrm>
            <a:off x="11140751" y="6423547"/>
            <a:ext cx="976374" cy="365125"/>
          </a:xfrm>
        </p:spPr>
        <p:txBody>
          <a:bodyPr/>
          <a:lstStyle>
            <a:lvl1pPr>
              <a:defRPr b="1"/>
            </a:lvl1pPr>
          </a:lstStyle>
          <a:p>
            <a:fld id="{5A6286A6-7896-40CC-886B-C349B8744D83}" type="slidenum">
              <a:rPr lang="en-US" smtClean="0"/>
              <a:pPr/>
              <a:t>‹#›</a:t>
            </a:fld>
            <a:endParaRPr lang="en-US" dirty="0"/>
          </a:p>
        </p:txBody>
      </p:sp>
      <p:sp>
        <p:nvSpPr>
          <p:cNvPr id="4" name="Rectangle: Rounded Corners 3">
            <a:extLst>
              <a:ext uri="{FF2B5EF4-FFF2-40B4-BE49-F238E27FC236}">
                <a16:creationId xmlns:a16="http://schemas.microsoft.com/office/drawing/2014/main" id="{11F0584A-7581-F092-5371-A59678290D31}"/>
              </a:ext>
            </a:extLst>
          </p:cNvPr>
          <p:cNvSpPr/>
          <p:nvPr userDrawn="1"/>
        </p:nvSpPr>
        <p:spPr>
          <a:xfrm>
            <a:off x="550505" y="6485077"/>
            <a:ext cx="1156996"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Introduction</a:t>
            </a:r>
          </a:p>
        </p:txBody>
      </p:sp>
      <p:sp>
        <p:nvSpPr>
          <p:cNvPr id="7" name="Rectangle: Rounded Corners 6">
            <a:extLst>
              <a:ext uri="{FF2B5EF4-FFF2-40B4-BE49-F238E27FC236}">
                <a16:creationId xmlns:a16="http://schemas.microsoft.com/office/drawing/2014/main" id="{2A4A5FCB-486A-1E39-BFC0-641A2A2F7590}"/>
              </a:ext>
            </a:extLst>
          </p:cNvPr>
          <p:cNvSpPr/>
          <p:nvPr userDrawn="1"/>
        </p:nvSpPr>
        <p:spPr>
          <a:xfrm>
            <a:off x="2149150" y="6485079"/>
            <a:ext cx="1156996" cy="274320"/>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Aim 1</a:t>
            </a:r>
          </a:p>
        </p:txBody>
      </p:sp>
      <p:cxnSp>
        <p:nvCxnSpPr>
          <p:cNvPr id="11" name="Straight Connector 10">
            <a:extLst>
              <a:ext uri="{FF2B5EF4-FFF2-40B4-BE49-F238E27FC236}">
                <a16:creationId xmlns:a16="http://schemas.microsoft.com/office/drawing/2014/main" id="{E1B34872-A7A1-E779-F964-F9160D5DE811}"/>
              </a:ext>
            </a:extLst>
          </p:cNvPr>
          <p:cNvCxnSpPr>
            <a:cxnSpLocks/>
            <a:stCxn id="4" idx="3"/>
            <a:endCxn id="7" idx="1"/>
          </p:cNvCxnSpPr>
          <p:nvPr userDrawn="1"/>
        </p:nvCxnSpPr>
        <p:spPr>
          <a:xfrm>
            <a:off x="1707501" y="6622237"/>
            <a:ext cx="441649" cy="2"/>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D88C45-3F01-7885-26E5-8554A05B9D69}"/>
              </a:ext>
            </a:extLst>
          </p:cNvPr>
          <p:cNvCxnSpPr>
            <a:cxnSpLocks/>
          </p:cNvCxnSpPr>
          <p:nvPr userDrawn="1"/>
        </p:nvCxnSpPr>
        <p:spPr>
          <a:xfrm>
            <a:off x="-111" y="6799040"/>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7550425-F01C-93F0-3AD3-62A7CCC9B198}"/>
              </a:ext>
            </a:extLst>
          </p:cNvPr>
          <p:cNvCxnSpPr>
            <a:cxnSpLocks/>
          </p:cNvCxnSpPr>
          <p:nvPr userDrawn="1"/>
        </p:nvCxnSpPr>
        <p:spPr>
          <a:xfrm>
            <a:off x="2997" y="6838990"/>
            <a:ext cx="12192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7632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im2 + Ref">
    <p:spTree>
      <p:nvGrpSpPr>
        <p:cNvPr id="1" name=""/>
        <p:cNvGrpSpPr/>
        <p:nvPr/>
      </p:nvGrpSpPr>
      <p:grpSpPr>
        <a:xfrm>
          <a:off x="0" y="0"/>
          <a:ext cx="0" cy="0"/>
          <a:chOff x="0" y="0"/>
          <a:chExt cx="0" cy="0"/>
        </a:xfrm>
      </p:grpSpPr>
      <p:sp>
        <p:nvSpPr>
          <p:cNvPr id="19" name="Rectangle 18"/>
          <p:cNvSpPr/>
          <p:nvPr/>
        </p:nvSpPr>
        <p:spPr>
          <a:xfrm>
            <a:off x="0" y="0"/>
            <a:ext cx="12192000" cy="548640"/>
          </a:xfrm>
          <a:prstGeom prst="rect">
            <a:avLst/>
          </a:prstGeom>
          <a:solidFill>
            <a:srgbClr val="232D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a:extLst>
              <a:ext uri="{FF2B5EF4-FFF2-40B4-BE49-F238E27FC236}">
                <a16:creationId xmlns:a16="http://schemas.microsoft.com/office/drawing/2014/main" id="{B50B011C-1689-8B4B-B47A-D9FD5A2709EC}"/>
              </a:ext>
            </a:extLst>
          </p:cNvPr>
          <p:cNvCxnSpPr>
            <a:cxnSpLocks/>
          </p:cNvCxnSpPr>
          <p:nvPr/>
        </p:nvCxnSpPr>
        <p:spPr>
          <a:xfrm>
            <a:off x="-111" y="623199"/>
            <a:ext cx="12208653" cy="0"/>
          </a:xfrm>
          <a:prstGeom prst="line">
            <a:avLst/>
          </a:prstGeom>
          <a:ln w="25400">
            <a:solidFill>
              <a:srgbClr val="232D4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A94B1BA-BE05-DF49-83A4-3D2AC944470E}"/>
              </a:ext>
            </a:extLst>
          </p:cNvPr>
          <p:cNvCxnSpPr>
            <a:cxnSpLocks/>
          </p:cNvCxnSpPr>
          <p:nvPr/>
        </p:nvCxnSpPr>
        <p:spPr>
          <a:xfrm>
            <a:off x="-111" y="580729"/>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DFBAB71-8350-1B09-FFCD-DEE58DDF7637}"/>
              </a:ext>
            </a:extLst>
          </p:cNvPr>
          <p:cNvSpPr>
            <a:spLocks noGrp="1"/>
          </p:cNvSpPr>
          <p:nvPr>
            <p:ph type="body" sz="quarter" idx="10"/>
          </p:nvPr>
        </p:nvSpPr>
        <p:spPr>
          <a:xfrm>
            <a:off x="594002" y="945168"/>
            <a:ext cx="11020425" cy="4818063"/>
          </a:xfrm>
        </p:spPr>
        <p:txBody>
          <a:bodyPr>
            <a:normAutofit/>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6">
            <a:extLst>
              <a:ext uri="{FF2B5EF4-FFF2-40B4-BE49-F238E27FC236}">
                <a16:creationId xmlns:a16="http://schemas.microsoft.com/office/drawing/2014/main" id="{7752013D-699A-16CA-E9D4-0E8ACACE3863}"/>
              </a:ext>
            </a:extLst>
          </p:cNvPr>
          <p:cNvSpPr>
            <a:spLocks noGrp="1"/>
          </p:cNvSpPr>
          <p:nvPr>
            <p:ph type="body" sz="quarter" idx="11"/>
          </p:nvPr>
        </p:nvSpPr>
        <p:spPr>
          <a:xfrm>
            <a:off x="199871" y="71453"/>
            <a:ext cx="11815148" cy="469900"/>
          </a:xfrm>
        </p:spPr>
        <p:txBody>
          <a:bodyPr>
            <a:noAutofit/>
          </a:bodyPr>
          <a:lstStyle>
            <a:lvl1pPr marL="0" indent="0" algn="ctr">
              <a:buNone/>
              <a:defRPr sz="24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sp>
        <p:nvSpPr>
          <p:cNvPr id="2" name="Slide Number Placeholder 13">
            <a:extLst>
              <a:ext uri="{FF2B5EF4-FFF2-40B4-BE49-F238E27FC236}">
                <a16:creationId xmlns:a16="http://schemas.microsoft.com/office/drawing/2014/main" id="{1C1EDE86-ED94-B3EB-7672-4B30E206F48E}"/>
              </a:ext>
            </a:extLst>
          </p:cNvPr>
          <p:cNvSpPr>
            <a:spLocks noGrp="1"/>
          </p:cNvSpPr>
          <p:nvPr>
            <p:ph type="sldNum" sz="quarter" idx="14"/>
          </p:nvPr>
        </p:nvSpPr>
        <p:spPr>
          <a:xfrm>
            <a:off x="11140751" y="6187573"/>
            <a:ext cx="976374" cy="365125"/>
          </a:xfrm>
        </p:spPr>
        <p:txBody>
          <a:bodyPr/>
          <a:lstStyle>
            <a:lvl1pPr>
              <a:defRPr b="1"/>
            </a:lvl1pPr>
          </a:lstStyle>
          <a:p>
            <a:fld id="{5A6286A6-7896-40CC-886B-C349B8744D83}" type="slidenum">
              <a:rPr lang="en-US" smtClean="0"/>
              <a:pPr/>
              <a:t>‹#›</a:t>
            </a:fld>
            <a:endParaRPr lang="en-US" dirty="0"/>
          </a:p>
        </p:txBody>
      </p:sp>
      <p:sp>
        <p:nvSpPr>
          <p:cNvPr id="4" name="Rectangle: Rounded Corners 3">
            <a:extLst>
              <a:ext uri="{FF2B5EF4-FFF2-40B4-BE49-F238E27FC236}">
                <a16:creationId xmlns:a16="http://schemas.microsoft.com/office/drawing/2014/main" id="{D8CA54A1-82CF-F296-AE45-84C7CB8086E3}"/>
              </a:ext>
            </a:extLst>
          </p:cNvPr>
          <p:cNvSpPr/>
          <p:nvPr userDrawn="1"/>
        </p:nvSpPr>
        <p:spPr>
          <a:xfrm>
            <a:off x="550505" y="6249103"/>
            <a:ext cx="1156996"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Introduction</a:t>
            </a:r>
          </a:p>
        </p:txBody>
      </p:sp>
      <p:sp>
        <p:nvSpPr>
          <p:cNvPr id="7" name="Rectangle: Rounded Corners 6">
            <a:extLst>
              <a:ext uri="{FF2B5EF4-FFF2-40B4-BE49-F238E27FC236}">
                <a16:creationId xmlns:a16="http://schemas.microsoft.com/office/drawing/2014/main" id="{FA611534-C140-31FA-97E9-7F314F279433}"/>
              </a:ext>
            </a:extLst>
          </p:cNvPr>
          <p:cNvSpPr/>
          <p:nvPr userDrawn="1"/>
        </p:nvSpPr>
        <p:spPr>
          <a:xfrm>
            <a:off x="2149150" y="6249105"/>
            <a:ext cx="1156996"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Aim 1</a:t>
            </a:r>
          </a:p>
        </p:txBody>
      </p:sp>
      <p:sp>
        <p:nvSpPr>
          <p:cNvPr id="8" name="Rectangle: Rounded Corners 7">
            <a:extLst>
              <a:ext uri="{FF2B5EF4-FFF2-40B4-BE49-F238E27FC236}">
                <a16:creationId xmlns:a16="http://schemas.microsoft.com/office/drawing/2014/main" id="{1EF52442-9D3E-0E14-A7DF-B5E696B1B4A8}"/>
              </a:ext>
            </a:extLst>
          </p:cNvPr>
          <p:cNvSpPr/>
          <p:nvPr userDrawn="1"/>
        </p:nvSpPr>
        <p:spPr>
          <a:xfrm>
            <a:off x="3813109" y="6249105"/>
            <a:ext cx="1156996" cy="274320"/>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Aim 2</a:t>
            </a:r>
          </a:p>
        </p:txBody>
      </p:sp>
      <p:cxnSp>
        <p:nvCxnSpPr>
          <p:cNvPr id="11" name="Straight Connector 10">
            <a:extLst>
              <a:ext uri="{FF2B5EF4-FFF2-40B4-BE49-F238E27FC236}">
                <a16:creationId xmlns:a16="http://schemas.microsoft.com/office/drawing/2014/main" id="{DC3EB755-DB03-2953-CF27-5B4BE076D20F}"/>
              </a:ext>
            </a:extLst>
          </p:cNvPr>
          <p:cNvCxnSpPr>
            <a:cxnSpLocks/>
            <a:stCxn id="4" idx="3"/>
            <a:endCxn id="7" idx="1"/>
          </p:cNvCxnSpPr>
          <p:nvPr userDrawn="1"/>
        </p:nvCxnSpPr>
        <p:spPr>
          <a:xfrm>
            <a:off x="1707501" y="6386263"/>
            <a:ext cx="441649" cy="2"/>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6D3AA51-B6F4-ABF7-9A9A-CBB2591BBB25}"/>
              </a:ext>
            </a:extLst>
          </p:cNvPr>
          <p:cNvCxnSpPr>
            <a:cxnSpLocks/>
            <a:stCxn id="7" idx="3"/>
            <a:endCxn id="8" idx="1"/>
          </p:cNvCxnSpPr>
          <p:nvPr userDrawn="1"/>
        </p:nvCxnSpPr>
        <p:spPr>
          <a:xfrm>
            <a:off x="3306146" y="6386265"/>
            <a:ext cx="506963" cy="0"/>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7CFF1C1-029C-44CC-341B-B9D3AC080901}"/>
              </a:ext>
            </a:extLst>
          </p:cNvPr>
          <p:cNvCxnSpPr>
            <a:cxnSpLocks/>
          </p:cNvCxnSpPr>
          <p:nvPr userDrawn="1"/>
        </p:nvCxnSpPr>
        <p:spPr>
          <a:xfrm>
            <a:off x="-111" y="6563066"/>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A98269A-3EDE-244D-2F2F-6F04CCC38D85}"/>
              </a:ext>
            </a:extLst>
          </p:cNvPr>
          <p:cNvCxnSpPr>
            <a:cxnSpLocks/>
          </p:cNvCxnSpPr>
          <p:nvPr userDrawn="1"/>
        </p:nvCxnSpPr>
        <p:spPr>
          <a:xfrm>
            <a:off x="2997" y="6603016"/>
            <a:ext cx="12192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833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im2">
    <p:spTree>
      <p:nvGrpSpPr>
        <p:cNvPr id="1" name=""/>
        <p:cNvGrpSpPr/>
        <p:nvPr/>
      </p:nvGrpSpPr>
      <p:grpSpPr>
        <a:xfrm>
          <a:off x="0" y="0"/>
          <a:ext cx="0" cy="0"/>
          <a:chOff x="0" y="0"/>
          <a:chExt cx="0" cy="0"/>
        </a:xfrm>
      </p:grpSpPr>
      <p:sp>
        <p:nvSpPr>
          <p:cNvPr id="19" name="Rectangle 18"/>
          <p:cNvSpPr/>
          <p:nvPr/>
        </p:nvSpPr>
        <p:spPr>
          <a:xfrm>
            <a:off x="0" y="0"/>
            <a:ext cx="12192000" cy="548640"/>
          </a:xfrm>
          <a:prstGeom prst="rect">
            <a:avLst/>
          </a:prstGeom>
          <a:solidFill>
            <a:srgbClr val="232D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a:extLst>
              <a:ext uri="{FF2B5EF4-FFF2-40B4-BE49-F238E27FC236}">
                <a16:creationId xmlns:a16="http://schemas.microsoft.com/office/drawing/2014/main" id="{B50B011C-1689-8B4B-B47A-D9FD5A2709EC}"/>
              </a:ext>
            </a:extLst>
          </p:cNvPr>
          <p:cNvCxnSpPr>
            <a:cxnSpLocks/>
          </p:cNvCxnSpPr>
          <p:nvPr/>
        </p:nvCxnSpPr>
        <p:spPr>
          <a:xfrm>
            <a:off x="-111" y="623199"/>
            <a:ext cx="12208653" cy="0"/>
          </a:xfrm>
          <a:prstGeom prst="line">
            <a:avLst/>
          </a:prstGeom>
          <a:ln w="25400">
            <a:solidFill>
              <a:srgbClr val="232D4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A94B1BA-BE05-DF49-83A4-3D2AC944470E}"/>
              </a:ext>
            </a:extLst>
          </p:cNvPr>
          <p:cNvCxnSpPr>
            <a:cxnSpLocks/>
          </p:cNvCxnSpPr>
          <p:nvPr/>
        </p:nvCxnSpPr>
        <p:spPr>
          <a:xfrm>
            <a:off x="-111" y="580729"/>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DFBAB71-8350-1B09-FFCD-DEE58DDF7637}"/>
              </a:ext>
            </a:extLst>
          </p:cNvPr>
          <p:cNvSpPr>
            <a:spLocks noGrp="1"/>
          </p:cNvSpPr>
          <p:nvPr>
            <p:ph type="body" sz="quarter" idx="10"/>
          </p:nvPr>
        </p:nvSpPr>
        <p:spPr>
          <a:xfrm>
            <a:off x="594002" y="945168"/>
            <a:ext cx="11020425" cy="4818063"/>
          </a:xfrm>
        </p:spPr>
        <p:txBody>
          <a:bodyPr>
            <a:normAutofit/>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6">
            <a:extLst>
              <a:ext uri="{FF2B5EF4-FFF2-40B4-BE49-F238E27FC236}">
                <a16:creationId xmlns:a16="http://schemas.microsoft.com/office/drawing/2014/main" id="{7752013D-699A-16CA-E9D4-0E8ACACE3863}"/>
              </a:ext>
            </a:extLst>
          </p:cNvPr>
          <p:cNvSpPr>
            <a:spLocks noGrp="1"/>
          </p:cNvSpPr>
          <p:nvPr>
            <p:ph type="body" sz="quarter" idx="11"/>
          </p:nvPr>
        </p:nvSpPr>
        <p:spPr>
          <a:xfrm>
            <a:off x="199871" y="71453"/>
            <a:ext cx="11815148" cy="469900"/>
          </a:xfrm>
        </p:spPr>
        <p:txBody>
          <a:bodyPr>
            <a:noAutofit/>
          </a:bodyPr>
          <a:lstStyle>
            <a:lvl1pPr marL="0" indent="0" algn="ctr">
              <a:buNone/>
              <a:defRPr sz="24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sp>
        <p:nvSpPr>
          <p:cNvPr id="2" name="Slide Number Placeholder 13">
            <a:extLst>
              <a:ext uri="{FF2B5EF4-FFF2-40B4-BE49-F238E27FC236}">
                <a16:creationId xmlns:a16="http://schemas.microsoft.com/office/drawing/2014/main" id="{1C1EDE86-ED94-B3EB-7672-4B30E206F48E}"/>
              </a:ext>
            </a:extLst>
          </p:cNvPr>
          <p:cNvSpPr>
            <a:spLocks noGrp="1"/>
          </p:cNvSpPr>
          <p:nvPr>
            <p:ph type="sldNum" sz="quarter" idx="14"/>
          </p:nvPr>
        </p:nvSpPr>
        <p:spPr>
          <a:xfrm>
            <a:off x="11140751" y="6423544"/>
            <a:ext cx="976374" cy="365125"/>
          </a:xfrm>
        </p:spPr>
        <p:txBody>
          <a:bodyPr/>
          <a:lstStyle>
            <a:lvl1pPr>
              <a:defRPr b="1"/>
            </a:lvl1pPr>
          </a:lstStyle>
          <a:p>
            <a:fld id="{5A6286A6-7896-40CC-886B-C349B8744D83}" type="slidenum">
              <a:rPr lang="en-US" smtClean="0"/>
              <a:pPr/>
              <a:t>‹#›</a:t>
            </a:fld>
            <a:endParaRPr lang="en-US" dirty="0"/>
          </a:p>
        </p:txBody>
      </p:sp>
      <p:sp>
        <p:nvSpPr>
          <p:cNvPr id="4" name="Rectangle: Rounded Corners 3">
            <a:extLst>
              <a:ext uri="{FF2B5EF4-FFF2-40B4-BE49-F238E27FC236}">
                <a16:creationId xmlns:a16="http://schemas.microsoft.com/office/drawing/2014/main" id="{D8CA54A1-82CF-F296-AE45-84C7CB8086E3}"/>
              </a:ext>
            </a:extLst>
          </p:cNvPr>
          <p:cNvSpPr/>
          <p:nvPr userDrawn="1"/>
        </p:nvSpPr>
        <p:spPr>
          <a:xfrm>
            <a:off x="550505" y="6485074"/>
            <a:ext cx="1156996"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Introduction</a:t>
            </a:r>
          </a:p>
        </p:txBody>
      </p:sp>
      <p:sp>
        <p:nvSpPr>
          <p:cNvPr id="7" name="Rectangle: Rounded Corners 6">
            <a:extLst>
              <a:ext uri="{FF2B5EF4-FFF2-40B4-BE49-F238E27FC236}">
                <a16:creationId xmlns:a16="http://schemas.microsoft.com/office/drawing/2014/main" id="{FA611534-C140-31FA-97E9-7F314F279433}"/>
              </a:ext>
            </a:extLst>
          </p:cNvPr>
          <p:cNvSpPr/>
          <p:nvPr userDrawn="1"/>
        </p:nvSpPr>
        <p:spPr>
          <a:xfrm>
            <a:off x="2149150" y="6485076"/>
            <a:ext cx="1156996"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Aim 1</a:t>
            </a:r>
          </a:p>
        </p:txBody>
      </p:sp>
      <p:sp>
        <p:nvSpPr>
          <p:cNvPr id="8" name="Rectangle: Rounded Corners 7">
            <a:extLst>
              <a:ext uri="{FF2B5EF4-FFF2-40B4-BE49-F238E27FC236}">
                <a16:creationId xmlns:a16="http://schemas.microsoft.com/office/drawing/2014/main" id="{1EF52442-9D3E-0E14-A7DF-B5E696B1B4A8}"/>
              </a:ext>
            </a:extLst>
          </p:cNvPr>
          <p:cNvSpPr/>
          <p:nvPr userDrawn="1"/>
        </p:nvSpPr>
        <p:spPr>
          <a:xfrm>
            <a:off x="3813109" y="6485076"/>
            <a:ext cx="1156996" cy="274320"/>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Aim 2</a:t>
            </a:r>
          </a:p>
        </p:txBody>
      </p:sp>
      <p:cxnSp>
        <p:nvCxnSpPr>
          <p:cNvPr id="11" name="Straight Connector 10">
            <a:extLst>
              <a:ext uri="{FF2B5EF4-FFF2-40B4-BE49-F238E27FC236}">
                <a16:creationId xmlns:a16="http://schemas.microsoft.com/office/drawing/2014/main" id="{DC3EB755-DB03-2953-CF27-5B4BE076D20F}"/>
              </a:ext>
            </a:extLst>
          </p:cNvPr>
          <p:cNvCxnSpPr>
            <a:cxnSpLocks/>
            <a:stCxn id="4" idx="3"/>
            <a:endCxn id="7" idx="1"/>
          </p:cNvCxnSpPr>
          <p:nvPr userDrawn="1"/>
        </p:nvCxnSpPr>
        <p:spPr>
          <a:xfrm>
            <a:off x="1707501" y="6622234"/>
            <a:ext cx="441649" cy="2"/>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6D3AA51-B6F4-ABF7-9A9A-CBB2591BBB25}"/>
              </a:ext>
            </a:extLst>
          </p:cNvPr>
          <p:cNvCxnSpPr>
            <a:cxnSpLocks/>
            <a:stCxn id="7" idx="3"/>
            <a:endCxn id="8" idx="1"/>
          </p:cNvCxnSpPr>
          <p:nvPr userDrawn="1"/>
        </p:nvCxnSpPr>
        <p:spPr>
          <a:xfrm>
            <a:off x="3306146" y="6622236"/>
            <a:ext cx="506963" cy="0"/>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7CFF1C1-029C-44CC-341B-B9D3AC080901}"/>
              </a:ext>
            </a:extLst>
          </p:cNvPr>
          <p:cNvCxnSpPr>
            <a:cxnSpLocks/>
          </p:cNvCxnSpPr>
          <p:nvPr userDrawn="1"/>
        </p:nvCxnSpPr>
        <p:spPr>
          <a:xfrm>
            <a:off x="-111" y="6799037"/>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A98269A-3EDE-244D-2F2F-6F04CCC38D85}"/>
              </a:ext>
            </a:extLst>
          </p:cNvPr>
          <p:cNvCxnSpPr>
            <a:cxnSpLocks/>
          </p:cNvCxnSpPr>
          <p:nvPr userDrawn="1"/>
        </p:nvCxnSpPr>
        <p:spPr>
          <a:xfrm>
            <a:off x="2997" y="6838987"/>
            <a:ext cx="12192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161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im3 + Ref">
    <p:spTree>
      <p:nvGrpSpPr>
        <p:cNvPr id="1" name=""/>
        <p:cNvGrpSpPr/>
        <p:nvPr/>
      </p:nvGrpSpPr>
      <p:grpSpPr>
        <a:xfrm>
          <a:off x="0" y="0"/>
          <a:ext cx="0" cy="0"/>
          <a:chOff x="0" y="0"/>
          <a:chExt cx="0" cy="0"/>
        </a:xfrm>
      </p:grpSpPr>
      <p:sp>
        <p:nvSpPr>
          <p:cNvPr id="19" name="Rectangle 18"/>
          <p:cNvSpPr/>
          <p:nvPr/>
        </p:nvSpPr>
        <p:spPr>
          <a:xfrm>
            <a:off x="0" y="0"/>
            <a:ext cx="12192000" cy="548640"/>
          </a:xfrm>
          <a:prstGeom prst="rect">
            <a:avLst/>
          </a:prstGeom>
          <a:solidFill>
            <a:srgbClr val="232D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a:extLst>
              <a:ext uri="{FF2B5EF4-FFF2-40B4-BE49-F238E27FC236}">
                <a16:creationId xmlns:a16="http://schemas.microsoft.com/office/drawing/2014/main" id="{B50B011C-1689-8B4B-B47A-D9FD5A2709EC}"/>
              </a:ext>
            </a:extLst>
          </p:cNvPr>
          <p:cNvCxnSpPr>
            <a:cxnSpLocks/>
          </p:cNvCxnSpPr>
          <p:nvPr/>
        </p:nvCxnSpPr>
        <p:spPr>
          <a:xfrm>
            <a:off x="-111" y="623199"/>
            <a:ext cx="12208653" cy="0"/>
          </a:xfrm>
          <a:prstGeom prst="line">
            <a:avLst/>
          </a:prstGeom>
          <a:ln w="25400">
            <a:solidFill>
              <a:srgbClr val="232D4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A94B1BA-BE05-DF49-83A4-3D2AC944470E}"/>
              </a:ext>
            </a:extLst>
          </p:cNvPr>
          <p:cNvCxnSpPr>
            <a:cxnSpLocks/>
          </p:cNvCxnSpPr>
          <p:nvPr/>
        </p:nvCxnSpPr>
        <p:spPr>
          <a:xfrm>
            <a:off x="-111" y="580729"/>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DFBAB71-8350-1B09-FFCD-DEE58DDF7637}"/>
              </a:ext>
            </a:extLst>
          </p:cNvPr>
          <p:cNvSpPr>
            <a:spLocks noGrp="1"/>
          </p:cNvSpPr>
          <p:nvPr>
            <p:ph type="body" sz="quarter" idx="10"/>
          </p:nvPr>
        </p:nvSpPr>
        <p:spPr>
          <a:xfrm>
            <a:off x="594002" y="945168"/>
            <a:ext cx="11020425" cy="4818063"/>
          </a:xfrm>
        </p:spPr>
        <p:txBody>
          <a:bodyPr>
            <a:normAutofit/>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 Placeholder 6">
            <a:extLst>
              <a:ext uri="{FF2B5EF4-FFF2-40B4-BE49-F238E27FC236}">
                <a16:creationId xmlns:a16="http://schemas.microsoft.com/office/drawing/2014/main" id="{A3D53F04-FB09-680E-5536-BFFF445C974B}"/>
              </a:ext>
            </a:extLst>
          </p:cNvPr>
          <p:cNvSpPr>
            <a:spLocks noGrp="1"/>
          </p:cNvSpPr>
          <p:nvPr>
            <p:ph type="body" sz="quarter" idx="11"/>
          </p:nvPr>
        </p:nvSpPr>
        <p:spPr>
          <a:xfrm>
            <a:off x="199871" y="71453"/>
            <a:ext cx="11815148" cy="469900"/>
          </a:xfrm>
        </p:spPr>
        <p:txBody>
          <a:bodyPr>
            <a:noAutofit/>
          </a:bodyPr>
          <a:lstStyle>
            <a:lvl1pPr marL="0" indent="0" algn="ctr">
              <a:buNone/>
              <a:defRPr sz="24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sp>
        <p:nvSpPr>
          <p:cNvPr id="2" name="Slide Number Placeholder 13">
            <a:extLst>
              <a:ext uri="{FF2B5EF4-FFF2-40B4-BE49-F238E27FC236}">
                <a16:creationId xmlns:a16="http://schemas.microsoft.com/office/drawing/2014/main" id="{22A0333D-000E-34F6-9B31-EABE4A6BAA50}"/>
              </a:ext>
            </a:extLst>
          </p:cNvPr>
          <p:cNvSpPr>
            <a:spLocks noGrp="1"/>
          </p:cNvSpPr>
          <p:nvPr>
            <p:ph type="sldNum" sz="quarter" idx="14"/>
          </p:nvPr>
        </p:nvSpPr>
        <p:spPr>
          <a:xfrm>
            <a:off x="11140751" y="6187573"/>
            <a:ext cx="976374" cy="365125"/>
          </a:xfrm>
        </p:spPr>
        <p:txBody>
          <a:bodyPr/>
          <a:lstStyle>
            <a:lvl1pPr>
              <a:defRPr b="1"/>
            </a:lvl1pPr>
          </a:lstStyle>
          <a:p>
            <a:fld id="{5A6286A6-7896-40CC-886B-C349B8744D83}" type="slidenum">
              <a:rPr lang="en-US" smtClean="0"/>
              <a:pPr/>
              <a:t>‹#›</a:t>
            </a:fld>
            <a:endParaRPr lang="en-US" dirty="0"/>
          </a:p>
        </p:txBody>
      </p:sp>
      <p:sp>
        <p:nvSpPr>
          <p:cNvPr id="4" name="Rectangle: Rounded Corners 3">
            <a:extLst>
              <a:ext uri="{FF2B5EF4-FFF2-40B4-BE49-F238E27FC236}">
                <a16:creationId xmlns:a16="http://schemas.microsoft.com/office/drawing/2014/main" id="{0E44CA40-0FEB-DB94-A4AA-85C897FE423D}"/>
              </a:ext>
            </a:extLst>
          </p:cNvPr>
          <p:cNvSpPr/>
          <p:nvPr userDrawn="1"/>
        </p:nvSpPr>
        <p:spPr>
          <a:xfrm>
            <a:off x="550505" y="6249103"/>
            <a:ext cx="1156996"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Introduction</a:t>
            </a:r>
          </a:p>
        </p:txBody>
      </p:sp>
      <p:sp>
        <p:nvSpPr>
          <p:cNvPr id="7" name="Rectangle: Rounded Corners 6">
            <a:extLst>
              <a:ext uri="{FF2B5EF4-FFF2-40B4-BE49-F238E27FC236}">
                <a16:creationId xmlns:a16="http://schemas.microsoft.com/office/drawing/2014/main" id="{9858BB10-7265-EE9D-0E86-FF289B408FE7}"/>
              </a:ext>
            </a:extLst>
          </p:cNvPr>
          <p:cNvSpPr/>
          <p:nvPr userDrawn="1"/>
        </p:nvSpPr>
        <p:spPr>
          <a:xfrm>
            <a:off x="2149150" y="6249105"/>
            <a:ext cx="1156996"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Aim 1</a:t>
            </a:r>
          </a:p>
        </p:txBody>
      </p:sp>
      <p:sp>
        <p:nvSpPr>
          <p:cNvPr id="8" name="Rectangle: Rounded Corners 7">
            <a:extLst>
              <a:ext uri="{FF2B5EF4-FFF2-40B4-BE49-F238E27FC236}">
                <a16:creationId xmlns:a16="http://schemas.microsoft.com/office/drawing/2014/main" id="{D012731B-8FE0-10D3-A4B5-A5DC608FAF35}"/>
              </a:ext>
            </a:extLst>
          </p:cNvPr>
          <p:cNvSpPr/>
          <p:nvPr userDrawn="1"/>
        </p:nvSpPr>
        <p:spPr>
          <a:xfrm>
            <a:off x="3813109" y="6249105"/>
            <a:ext cx="1156996"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Aim 2</a:t>
            </a:r>
          </a:p>
        </p:txBody>
      </p:sp>
      <p:sp>
        <p:nvSpPr>
          <p:cNvPr id="10" name="Rectangle: Rounded Corners 9">
            <a:extLst>
              <a:ext uri="{FF2B5EF4-FFF2-40B4-BE49-F238E27FC236}">
                <a16:creationId xmlns:a16="http://schemas.microsoft.com/office/drawing/2014/main" id="{9AC06347-36CE-D241-3563-133C2472CAB4}"/>
              </a:ext>
            </a:extLst>
          </p:cNvPr>
          <p:cNvSpPr/>
          <p:nvPr userDrawn="1"/>
        </p:nvSpPr>
        <p:spPr>
          <a:xfrm>
            <a:off x="5477068" y="6249103"/>
            <a:ext cx="1156996" cy="274320"/>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Aim 3</a:t>
            </a:r>
          </a:p>
        </p:txBody>
      </p:sp>
      <p:cxnSp>
        <p:nvCxnSpPr>
          <p:cNvPr id="11" name="Straight Connector 10">
            <a:extLst>
              <a:ext uri="{FF2B5EF4-FFF2-40B4-BE49-F238E27FC236}">
                <a16:creationId xmlns:a16="http://schemas.microsoft.com/office/drawing/2014/main" id="{0569B784-A276-A9D4-749A-E85FB3CCC607}"/>
              </a:ext>
            </a:extLst>
          </p:cNvPr>
          <p:cNvCxnSpPr>
            <a:cxnSpLocks/>
            <a:stCxn id="4" idx="3"/>
            <a:endCxn id="7" idx="1"/>
          </p:cNvCxnSpPr>
          <p:nvPr userDrawn="1"/>
        </p:nvCxnSpPr>
        <p:spPr>
          <a:xfrm>
            <a:off x="1707501" y="6386263"/>
            <a:ext cx="441649" cy="2"/>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6D6A1F-463D-B600-9B0C-74BDB74616EB}"/>
              </a:ext>
            </a:extLst>
          </p:cNvPr>
          <p:cNvCxnSpPr>
            <a:cxnSpLocks/>
            <a:stCxn id="7" idx="3"/>
            <a:endCxn id="8" idx="1"/>
          </p:cNvCxnSpPr>
          <p:nvPr userDrawn="1"/>
        </p:nvCxnSpPr>
        <p:spPr>
          <a:xfrm>
            <a:off x="3306146" y="6386265"/>
            <a:ext cx="506963" cy="0"/>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4F4948-E84D-8FC9-380B-01E6EEC11703}"/>
              </a:ext>
            </a:extLst>
          </p:cNvPr>
          <p:cNvCxnSpPr>
            <a:cxnSpLocks/>
            <a:stCxn id="8" idx="3"/>
            <a:endCxn id="10" idx="1"/>
          </p:cNvCxnSpPr>
          <p:nvPr userDrawn="1"/>
        </p:nvCxnSpPr>
        <p:spPr>
          <a:xfrm flipV="1">
            <a:off x="4970105" y="6386263"/>
            <a:ext cx="506963" cy="2"/>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90192F-CAD7-130D-AD8D-3D3BD0748D8A}"/>
              </a:ext>
            </a:extLst>
          </p:cNvPr>
          <p:cNvCxnSpPr>
            <a:cxnSpLocks/>
          </p:cNvCxnSpPr>
          <p:nvPr userDrawn="1"/>
        </p:nvCxnSpPr>
        <p:spPr>
          <a:xfrm>
            <a:off x="-111" y="6563066"/>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A31E80D-94F5-1FA0-4C49-0C3F3516CA64}"/>
              </a:ext>
            </a:extLst>
          </p:cNvPr>
          <p:cNvCxnSpPr>
            <a:cxnSpLocks/>
          </p:cNvCxnSpPr>
          <p:nvPr userDrawn="1"/>
        </p:nvCxnSpPr>
        <p:spPr>
          <a:xfrm>
            <a:off x="2997" y="6603016"/>
            <a:ext cx="12192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449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isc+Ref">
    <p:spTree>
      <p:nvGrpSpPr>
        <p:cNvPr id="1" name=""/>
        <p:cNvGrpSpPr/>
        <p:nvPr/>
      </p:nvGrpSpPr>
      <p:grpSpPr>
        <a:xfrm>
          <a:off x="0" y="0"/>
          <a:ext cx="0" cy="0"/>
          <a:chOff x="0" y="0"/>
          <a:chExt cx="0" cy="0"/>
        </a:xfrm>
      </p:grpSpPr>
      <p:sp>
        <p:nvSpPr>
          <p:cNvPr id="19" name="Rectangle 18"/>
          <p:cNvSpPr/>
          <p:nvPr/>
        </p:nvSpPr>
        <p:spPr>
          <a:xfrm>
            <a:off x="0" y="0"/>
            <a:ext cx="12192000" cy="548640"/>
          </a:xfrm>
          <a:prstGeom prst="rect">
            <a:avLst/>
          </a:prstGeom>
          <a:solidFill>
            <a:srgbClr val="232D4B"/>
          </a:solidFill>
          <a:ln>
            <a:solidFill>
              <a:srgbClr val="232D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5" name="Straight Connector 4">
            <a:extLst>
              <a:ext uri="{FF2B5EF4-FFF2-40B4-BE49-F238E27FC236}">
                <a16:creationId xmlns:a16="http://schemas.microsoft.com/office/drawing/2014/main" id="{B50B011C-1689-8B4B-B47A-D9FD5A2709EC}"/>
              </a:ext>
            </a:extLst>
          </p:cNvPr>
          <p:cNvCxnSpPr>
            <a:cxnSpLocks/>
          </p:cNvCxnSpPr>
          <p:nvPr/>
        </p:nvCxnSpPr>
        <p:spPr>
          <a:xfrm>
            <a:off x="-111" y="623199"/>
            <a:ext cx="12208653" cy="0"/>
          </a:xfrm>
          <a:prstGeom prst="line">
            <a:avLst/>
          </a:prstGeom>
          <a:ln w="25400">
            <a:solidFill>
              <a:srgbClr val="232D4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A94B1BA-BE05-DF49-83A4-3D2AC944470E}"/>
              </a:ext>
            </a:extLst>
          </p:cNvPr>
          <p:cNvCxnSpPr>
            <a:cxnSpLocks/>
          </p:cNvCxnSpPr>
          <p:nvPr/>
        </p:nvCxnSpPr>
        <p:spPr>
          <a:xfrm>
            <a:off x="-111" y="580729"/>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DFBAB71-8350-1B09-FFCD-DEE58DDF7637}"/>
              </a:ext>
            </a:extLst>
          </p:cNvPr>
          <p:cNvSpPr>
            <a:spLocks noGrp="1"/>
          </p:cNvSpPr>
          <p:nvPr>
            <p:ph type="body" sz="quarter" idx="10"/>
          </p:nvPr>
        </p:nvSpPr>
        <p:spPr>
          <a:xfrm>
            <a:off x="594002" y="945168"/>
            <a:ext cx="11020425" cy="4818063"/>
          </a:xfrm>
        </p:spPr>
        <p:txBody>
          <a:bodyPr>
            <a:normAutofit/>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C7C48F40-4A61-65E0-EF34-924B8CE556FE}"/>
              </a:ext>
            </a:extLst>
          </p:cNvPr>
          <p:cNvSpPr>
            <a:spLocks noGrp="1"/>
          </p:cNvSpPr>
          <p:nvPr>
            <p:ph type="body" sz="quarter" idx="11"/>
          </p:nvPr>
        </p:nvSpPr>
        <p:spPr>
          <a:xfrm>
            <a:off x="199871" y="71453"/>
            <a:ext cx="11815148" cy="469900"/>
          </a:xfrm>
        </p:spPr>
        <p:txBody>
          <a:bodyPr>
            <a:noAutofit/>
          </a:bodyPr>
          <a:lstStyle>
            <a:lvl1pPr marL="0" indent="0" algn="ctr">
              <a:buNone/>
              <a:defRPr sz="24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sp>
        <p:nvSpPr>
          <p:cNvPr id="14" name="Slide Number Placeholder 13">
            <a:extLst>
              <a:ext uri="{FF2B5EF4-FFF2-40B4-BE49-F238E27FC236}">
                <a16:creationId xmlns:a16="http://schemas.microsoft.com/office/drawing/2014/main" id="{1E1995A1-817C-0D47-8E66-519C13AEF15F}"/>
              </a:ext>
            </a:extLst>
          </p:cNvPr>
          <p:cNvSpPr>
            <a:spLocks noGrp="1"/>
          </p:cNvSpPr>
          <p:nvPr>
            <p:ph type="sldNum" sz="quarter" idx="14"/>
          </p:nvPr>
        </p:nvSpPr>
        <p:spPr>
          <a:xfrm>
            <a:off x="11140751" y="5974887"/>
            <a:ext cx="976374" cy="365125"/>
          </a:xfrm>
        </p:spPr>
        <p:txBody>
          <a:bodyPr/>
          <a:lstStyle/>
          <a:p>
            <a:fld id="{5A6286A6-7896-40CC-886B-C349B8744D83}" type="slidenum">
              <a:rPr lang="en-US" smtClean="0"/>
              <a:t>‹#›</a:t>
            </a:fld>
            <a:endParaRPr lang="en-US" dirty="0"/>
          </a:p>
        </p:txBody>
      </p:sp>
      <p:pic>
        <p:nvPicPr>
          <p:cNvPr id="2" name="Picture 1">
            <a:extLst>
              <a:ext uri="{FF2B5EF4-FFF2-40B4-BE49-F238E27FC236}">
                <a16:creationId xmlns:a16="http://schemas.microsoft.com/office/drawing/2014/main" id="{BBE7E700-35CE-BF45-F3C0-D783A79CDF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75" y="5853583"/>
            <a:ext cx="3087425" cy="617181"/>
          </a:xfrm>
          <a:prstGeom prst="rect">
            <a:avLst/>
          </a:prstGeom>
        </p:spPr>
      </p:pic>
      <p:cxnSp>
        <p:nvCxnSpPr>
          <p:cNvPr id="4" name="Straight Connector 3">
            <a:extLst>
              <a:ext uri="{FF2B5EF4-FFF2-40B4-BE49-F238E27FC236}">
                <a16:creationId xmlns:a16="http://schemas.microsoft.com/office/drawing/2014/main" id="{6CF8F081-D3FA-017D-79A3-83FCF4491708}"/>
              </a:ext>
            </a:extLst>
          </p:cNvPr>
          <p:cNvCxnSpPr>
            <a:cxnSpLocks/>
          </p:cNvCxnSpPr>
          <p:nvPr userDrawn="1"/>
        </p:nvCxnSpPr>
        <p:spPr>
          <a:xfrm>
            <a:off x="-111" y="6474166"/>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54AE27A-6572-9AA9-56F6-C7719CBE476C}"/>
              </a:ext>
            </a:extLst>
          </p:cNvPr>
          <p:cNvCxnSpPr>
            <a:cxnSpLocks/>
          </p:cNvCxnSpPr>
          <p:nvPr userDrawn="1"/>
        </p:nvCxnSpPr>
        <p:spPr>
          <a:xfrm>
            <a:off x="2997" y="6514116"/>
            <a:ext cx="12192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4700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im3">
    <p:spTree>
      <p:nvGrpSpPr>
        <p:cNvPr id="1" name=""/>
        <p:cNvGrpSpPr/>
        <p:nvPr/>
      </p:nvGrpSpPr>
      <p:grpSpPr>
        <a:xfrm>
          <a:off x="0" y="0"/>
          <a:ext cx="0" cy="0"/>
          <a:chOff x="0" y="0"/>
          <a:chExt cx="0" cy="0"/>
        </a:xfrm>
      </p:grpSpPr>
      <p:sp>
        <p:nvSpPr>
          <p:cNvPr id="19" name="Rectangle 18"/>
          <p:cNvSpPr/>
          <p:nvPr/>
        </p:nvSpPr>
        <p:spPr>
          <a:xfrm>
            <a:off x="0" y="0"/>
            <a:ext cx="12192000" cy="548640"/>
          </a:xfrm>
          <a:prstGeom prst="rect">
            <a:avLst/>
          </a:prstGeom>
          <a:solidFill>
            <a:srgbClr val="232D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a:extLst>
              <a:ext uri="{FF2B5EF4-FFF2-40B4-BE49-F238E27FC236}">
                <a16:creationId xmlns:a16="http://schemas.microsoft.com/office/drawing/2014/main" id="{B50B011C-1689-8B4B-B47A-D9FD5A2709EC}"/>
              </a:ext>
            </a:extLst>
          </p:cNvPr>
          <p:cNvCxnSpPr>
            <a:cxnSpLocks/>
          </p:cNvCxnSpPr>
          <p:nvPr/>
        </p:nvCxnSpPr>
        <p:spPr>
          <a:xfrm>
            <a:off x="-111" y="623199"/>
            <a:ext cx="12208653" cy="0"/>
          </a:xfrm>
          <a:prstGeom prst="line">
            <a:avLst/>
          </a:prstGeom>
          <a:ln w="25400">
            <a:solidFill>
              <a:srgbClr val="232D4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A94B1BA-BE05-DF49-83A4-3D2AC944470E}"/>
              </a:ext>
            </a:extLst>
          </p:cNvPr>
          <p:cNvCxnSpPr>
            <a:cxnSpLocks/>
          </p:cNvCxnSpPr>
          <p:nvPr/>
        </p:nvCxnSpPr>
        <p:spPr>
          <a:xfrm>
            <a:off x="-111" y="580729"/>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DFBAB71-8350-1B09-FFCD-DEE58DDF7637}"/>
              </a:ext>
            </a:extLst>
          </p:cNvPr>
          <p:cNvSpPr>
            <a:spLocks noGrp="1"/>
          </p:cNvSpPr>
          <p:nvPr>
            <p:ph type="body" sz="quarter" idx="10"/>
          </p:nvPr>
        </p:nvSpPr>
        <p:spPr>
          <a:xfrm>
            <a:off x="594002" y="945168"/>
            <a:ext cx="11020425" cy="4818063"/>
          </a:xfrm>
        </p:spPr>
        <p:txBody>
          <a:bodyPr>
            <a:normAutofit/>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 Placeholder 6">
            <a:extLst>
              <a:ext uri="{FF2B5EF4-FFF2-40B4-BE49-F238E27FC236}">
                <a16:creationId xmlns:a16="http://schemas.microsoft.com/office/drawing/2014/main" id="{A3D53F04-FB09-680E-5536-BFFF445C974B}"/>
              </a:ext>
            </a:extLst>
          </p:cNvPr>
          <p:cNvSpPr>
            <a:spLocks noGrp="1"/>
          </p:cNvSpPr>
          <p:nvPr>
            <p:ph type="body" sz="quarter" idx="11"/>
          </p:nvPr>
        </p:nvSpPr>
        <p:spPr>
          <a:xfrm>
            <a:off x="199871" y="71453"/>
            <a:ext cx="11815148" cy="469900"/>
          </a:xfrm>
        </p:spPr>
        <p:txBody>
          <a:bodyPr>
            <a:noAutofit/>
          </a:bodyPr>
          <a:lstStyle>
            <a:lvl1pPr marL="0" indent="0" algn="ctr">
              <a:buNone/>
              <a:defRPr sz="24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sp>
        <p:nvSpPr>
          <p:cNvPr id="2" name="Slide Number Placeholder 13">
            <a:extLst>
              <a:ext uri="{FF2B5EF4-FFF2-40B4-BE49-F238E27FC236}">
                <a16:creationId xmlns:a16="http://schemas.microsoft.com/office/drawing/2014/main" id="{22A0333D-000E-34F6-9B31-EABE4A6BAA50}"/>
              </a:ext>
            </a:extLst>
          </p:cNvPr>
          <p:cNvSpPr>
            <a:spLocks noGrp="1"/>
          </p:cNvSpPr>
          <p:nvPr>
            <p:ph type="sldNum" sz="quarter" idx="14"/>
          </p:nvPr>
        </p:nvSpPr>
        <p:spPr>
          <a:xfrm>
            <a:off x="11140751" y="6423548"/>
            <a:ext cx="976374" cy="365125"/>
          </a:xfrm>
        </p:spPr>
        <p:txBody>
          <a:bodyPr/>
          <a:lstStyle>
            <a:lvl1pPr>
              <a:defRPr b="1"/>
            </a:lvl1pPr>
          </a:lstStyle>
          <a:p>
            <a:fld id="{5A6286A6-7896-40CC-886B-C349B8744D83}" type="slidenum">
              <a:rPr lang="en-US" smtClean="0"/>
              <a:pPr/>
              <a:t>‹#›</a:t>
            </a:fld>
            <a:endParaRPr lang="en-US" dirty="0"/>
          </a:p>
        </p:txBody>
      </p:sp>
      <p:sp>
        <p:nvSpPr>
          <p:cNvPr id="4" name="Rectangle: Rounded Corners 3">
            <a:extLst>
              <a:ext uri="{FF2B5EF4-FFF2-40B4-BE49-F238E27FC236}">
                <a16:creationId xmlns:a16="http://schemas.microsoft.com/office/drawing/2014/main" id="{0E44CA40-0FEB-DB94-A4AA-85C897FE423D}"/>
              </a:ext>
            </a:extLst>
          </p:cNvPr>
          <p:cNvSpPr/>
          <p:nvPr userDrawn="1"/>
        </p:nvSpPr>
        <p:spPr>
          <a:xfrm>
            <a:off x="550505" y="6485078"/>
            <a:ext cx="1156996"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Introduction</a:t>
            </a:r>
          </a:p>
        </p:txBody>
      </p:sp>
      <p:sp>
        <p:nvSpPr>
          <p:cNvPr id="7" name="Rectangle: Rounded Corners 6">
            <a:extLst>
              <a:ext uri="{FF2B5EF4-FFF2-40B4-BE49-F238E27FC236}">
                <a16:creationId xmlns:a16="http://schemas.microsoft.com/office/drawing/2014/main" id="{9858BB10-7265-EE9D-0E86-FF289B408FE7}"/>
              </a:ext>
            </a:extLst>
          </p:cNvPr>
          <p:cNvSpPr/>
          <p:nvPr userDrawn="1"/>
        </p:nvSpPr>
        <p:spPr>
          <a:xfrm>
            <a:off x="2149150" y="6485080"/>
            <a:ext cx="1156996"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Aim 1</a:t>
            </a:r>
          </a:p>
        </p:txBody>
      </p:sp>
      <p:sp>
        <p:nvSpPr>
          <p:cNvPr id="8" name="Rectangle: Rounded Corners 7">
            <a:extLst>
              <a:ext uri="{FF2B5EF4-FFF2-40B4-BE49-F238E27FC236}">
                <a16:creationId xmlns:a16="http://schemas.microsoft.com/office/drawing/2014/main" id="{D012731B-8FE0-10D3-A4B5-A5DC608FAF35}"/>
              </a:ext>
            </a:extLst>
          </p:cNvPr>
          <p:cNvSpPr/>
          <p:nvPr userDrawn="1"/>
        </p:nvSpPr>
        <p:spPr>
          <a:xfrm>
            <a:off x="3813109" y="6485080"/>
            <a:ext cx="1156996"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Aim 2</a:t>
            </a:r>
          </a:p>
        </p:txBody>
      </p:sp>
      <p:sp>
        <p:nvSpPr>
          <p:cNvPr id="10" name="Rectangle: Rounded Corners 9">
            <a:extLst>
              <a:ext uri="{FF2B5EF4-FFF2-40B4-BE49-F238E27FC236}">
                <a16:creationId xmlns:a16="http://schemas.microsoft.com/office/drawing/2014/main" id="{9AC06347-36CE-D241-3563-133C2472CAB4}"/>
              </a:ext>
            </a:extLst>
          </p:cNvPr>
          <p:cNvSpPr/>
          <p:nvPr userDrawn="1"/>
        </p:nvSpPr>
        <p:spPr>
          <a:xfrm>
            <a:off x="5477068" y="6485078"/>
            <a:ext cx="1156996" cy="274320"/>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Aim 3</a:t>
            </a:r>
          </a:p>
        </p:txBody>
      </p:sp>
      <p:cxnSp>
        <p:nvCxnSpPr>
          <p:cNvPr id="11" name="Straight Connector 10">
            <a:extLst>
              <a:ext uri="{FF2B5EF4-FFF2-40B4-BE49-F238E27FC236}">
                <a16:creationId xmlns:a16="http://schemas.microsoft.com/office/drawing/2014/main" id="{0569B784-A276-A9D4-749A-E85FB3CCC607}"/>
              </a:ext>
            </a:extLst>
          </p:cNvPr>
          <p:cNvCxnSpPr>
            <a:cxnSpLocks/>
            <a:stCxn id="4" idx="3"/>
            <a:endCxn id="7" idx="1"/>
          </p:cNvCxnSpPr>
          <p:nvPr userDrawn="1"/>
        </p:nvCxnSpPr>
        <p:spPr>
          <a:xfrm>
            <a:off x="1707501" y="6622238"/>
            <a:ext cx="441649" cy="2"/>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6D6A1F-463D-B600-9B0C-74BDB74616EB}"/>
              </a:ext>
            </a:extLst>
          </p:cNvPr>
          <p:cNvCxnSpPr>
            <a:cxnSpLocks/>
            <a:stCxn id="7" idx="3"/>
            <a:endCxn id="8" idx="1"/>
          </p:cNvCxnSpPr>
          <p:nvPr userDrawn="1"/>
        </p:nvCxnSpPr>
        <p:spPr>
          <a:xfrm>
            <a:off x="3306146" y="6622240"/>
            <a:ext cx="506963" cy="0"/>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4F4948-E84D-8FC9-380B-01E6EEC11703}"/>
              </a:ext>
            </a:extLst>
          </p:cNvPr>
          <p:cNvCxnSpPr>
            <a:cxnSpLocks/>
            <a:stCxn id="8" idx="3"/>
            <a:endCxn id="10" idx="1"/>
          </p:cNvCxnSpPr>
          <p:nvPr userDrawn="1"/>
        </p:nvCxnSpPr>
        <p:spPr>
          <a:xfrm flipV="1">
            <a:off x="4970105" y="6622238"/>
            <a:ext cx="506963" cy="2"/>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90192F-CAD7-130D-AD8D-3D3BD0748D8A}"/>
              </a:ext>
            </a:extLst>
          </p:cNvPr>
          <p:cNvCxnSpPr>
            <a:cxnSpLocks/>
          </p:cNvCxnSpPr>
          <p:nvPr userDrawn="1"/>
        </p:nvCxnSpPr>
        <p:spPr>
          <a:xfrm>
            <a:off x="-111" y="6799041"/>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A31E80D-94F5-1FA0-4C49-0C3F3516CA64}"/>
              </a:ext>
            </a:extLst>
          </p:cNvPr>
          <p:cNvCxnSpPr>
            <a:cxnSpLocks/>
          </p:cNvCxnSpPr>
          <p:nvPr userDrawn="1"/>
        </p:nvCxnSpPr>
        <p:spPr>
          <a:xfrm>
            <a:off x="2997" y="6838991"/>
            <a:ext cx="12192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9617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19" name="Rectangle 18"/>
          <p:cNvSpPr/>
          <p:nvPr/>
        </p:nvSpPr>
        <p:spPr>
          <a:xfrm>
            <a:off x="0" y="0"/>
            <a:ext cx="12192000" cy="548640"/>
          </a:xfrm>
          <a:prstGeom prst="rect">
            <a:avLst/>
          </a:prstGeom>
          <a:solidFill>
            <a:srgbClr val="232D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a:extLst>
              <a:ext uri="{FF2B5EF4-FFF2-40B4-BE49-F238E27FC236}">
                <a16:creationId xmlns:a16="http://schemas.microsoft.com/office/drawing/2014/main" id="{B50B011C-1689-8B4B-B47A-D9FD5A2709EC}"/>
              </a:ext>
            </a:extLst>
          </p:cNvPr>
          <p:cNvCxnSpPr>
            <a:cxnSpLocks/>
          </p:cNvCxnSpPr>
          <p:nvPr/>
        </p:nvCxnSpPr>
        <p:spPr>
          <a:xfrm>
            <a:off x="-111" y="623199"/>
            <a:ext cx="12208653" cy="0"/>
          </a:xfrm>
          <a:prstGeom prst="line">
            <a:avLst/>
          </a:prstGeom>
          <a:ln w="25400">
            <a:solidFill>
              <a:srgbClr val="232D4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A94B1BA-BE05-DF49-83A4-3D2AC944470E}"/>
              </a:ext>
            </a:extLst>
          </p:cNvPr>
          <p:cNvCxnSpPr>
            <a:cxnSpLocks/>
          </p:cNvCxnSpPr>
          <p:nvPr/>
        </p:nvCxnSpPr>
        <p:spPr>
          <a:xfrm>
            <a:off x="-111" y="580729"/>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DFBAB71-8350-1B09-FFCD-DEE58DDF7637}"/>
              </a:ext>
            </a:extLst>
          </p:cNvPr>
          <p:cNvSpPr>
            <a:spLocks noGrp="1"/>
          </p:cNvSpPr>
          <p:nvPr>
            <p:ph type="body" sz="quarter" idx="10"/>
          </p:nvPr>
        </p:nvSpPr>
        <p:spPr>
          <a:xfrm>
            <a:off x="594002" y="945168"/>
            <a:ext cx="11020425" cy="4818063"/>
          </a:xfrm>
        </p:spPr>
        <p:txBody>
          <a:bodyPr>
            <a:normAutofit/>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3">
            <a:extLst>
              <a:ext uri="{FF2B5EF4-FFF2-40B4-BE49-F238E27FC236}">
                <a16:creationId xmlns:a16="http://schemas.microsoft.com/office/drawing/2014/main" id="{1E1995A1-817C-0D47-8E66-519C13AEF15F}"/>
              </a:ext>
            </a:extLst>
          </p:cNvPr>
          <p:cNvSpPr>
            <a:spLocks noGrp="1"/>
          </p:cNvSpPr>
          <p:nvPr>
            <p:ph type="sldNum" sz="quarter" idx="14"/>
          </p:nvPr>
        </p:nvSpPr>
        <p:spPr>
          <a:xfrm>
            <a:off x="11140751" y="6423548"/>
            <a:ext cx="976374" cy="365125"/>
          </a:xfrm>
        </p:spPr>
        <p:txBody>
          <a:bodyPr/>
          <a:lstStyle>
            <a:lvl1pPr>
              <a:defRPr b="1"/>
            </a:lvl1pPr>
          </a:lstStyle>
          <a:p>
            <a:fld id="{5A6286A6-7896-40CC-886B-C349B8744D83}" type="slidenum">
              <a:rPr lang="en-US" smtClean="0"/>
              <a:pPr/>
              <a:t>‹#›</a:t>
            </a:fld>
            <a:endParaRPr lang="en-US" dirty="0"/>
          </a:p>
        </p:txBody>
      </p:sp>
      <p:sp>
        <p:nvSpPr>
          <p:cNvPr id="9" name="Rectangle: Rounded Corners 8">
            <a:extLst>
              <a:ext uri="{FF2B5EF4-FFF2-40B4-BE49-F238E27FC236}">
                <a16:creationId xmlns:a16="http://schemas.microsoft.com/office/drawing/2014/main" id="{4E750F98-214E-2F07-6512-0E397ADA113F}"/>
              </a:ext>
            </a:extLst>
          </p:cNvPr>
          <p:cNvSpPr/>
          <p:nvPr userDrawn="1"/>
        </p:nvSpPr>
        <p:spPr>
          <a:xfrm>
            <a:off x="550505" y="6485078"/>
            <a:ext cx="1156996"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Introduction</a:t>
            </a:r>
          </a:p>
        </p:txBody>
      </p:sp>
      <p:sp>
        <p:nvSpPr>
          <p:cNvPr id="12" name="Rectangle: Rounded Corners 11">
            <a:extLst>
              <a:ext uri="{FF2B5EF4-FFF2-40B4-BE49-F238E27FC236}">
                <a16:creationId xmlns:a16="http://schemas.microsoft.com/office/drawing/2014/main" id="{A5CA88FD-2E76-20BE-79BC-2BB64A1C729C}"/>
              </a:ext>
            </a:extLst>
          </p:cNvPr>
          <p:cNvSpPr/>
          <p:nvPr userDrawn="1"/>
        </p:nvSpPr>
        <p:spPr>
          <a:xfrm>
            <a:off x="2149150" y="6485080"/>
            <a:ext cx="1156996"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Aim 1</a:t>
            </a:r>
          </a:p>
        </p:txBody>
      </p:sp>
      <p:sp>
        <p:nvSpPr>
          <p:cNvPr id="13" name="Rectangle: Rounded Corners 12">
            <a:extLst>
              <a:ext uri="{FF2B5EF4-FFF2-40B4-BE49-F238E27FC236}">
                <a16:creationId xmlns:a16="http://schemas.microsoft.com/office/drawing/2014/main" id="{2D4E3BE5-88B1-6A29-A28E-DB7EB7C07BFC}"/>
              </a:ext>
            </a:extLst>
          </p:cNvPr>
          <p:cNvSpPr/>
          <p:nvPr userDrawn="1"/>
        </p:nvSpPr>
        <p:spPr>
          <a:xfrm>
            <a:off x="3813109" y="6485080"/>
            <a:ext cx="1156996"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Aim 2</a:t>
            </a:r>
          </a:p>
        </p:txBody>
      </p:sp>
      <p:sp>
        <p:nvSpPr>
          <p:cNvPr id="15" name="Rectangle: Rounded Corners 14">
            <a:extLst>
              <a:ext uri="{FF2B5EF4-FFF2-40B4-BE49-F238E27FC236}">
                <a16:creationId xmlns:a16="http://schemas.microsoft.com/office/drawing/2014/main" id="{20E85097-4303-2E43-1B2B-6A2BFA179913}"/>
              </a:ext>
            </a:extLst>
          </p:cNvPr>
          <p:cNvSpPr/>
          <p:nvPr userDrawn="1"/>
        </p:nvSpPr>
        <p:spPr>
          <a:xfrm>
            <a:off x="5477068" y="6485078"/>
            <a:ext cx="1156996"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Aim 3</a:t>
            </a:r>
          </a:p>
        </p:txBody>
      </p:sp>
      <p:cxnSp>
        <p:nvCxnSpPr>
          <p:cNvPr id="17" name="Straight Connector 16">
            <a:extLst>
              <a:ext uri="{FF2B5EF4-FFF2-40B4-BE49-F238E27FC236}">
                <a16:creationId xmlns:a16="http://schemas.microsoft.com/office/drawing/2014/main" id="{37E83875-7274-F48D-F7DC-847B2AB74EFD}"/>
              </a:ext>
            </a:extLst>
          </p:cNvPr>
          <p:cNvCxnSpPr>
            <a:cxnSpLocks/>
            <a:stCxn id="9" idx="3"/>
            <a:endCxn id="12" idx="1"/>
          </p:cNvCxnSpPr>
          <p:nvPr userDrawn="1"/>
        </p:nvCxnSpPr>
        <p:spPr>
          <a:xfrm>
            <a:off x="1707501" y="6622238"/>
            <a:ext cx="441649" cy="2"/>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AA82C91-8E3E-CAAB-8DE6-F2CFBE1E52C7}"/>
              </a:ext>
            </a:extLst>
          </p:cNvPr>
          <p:cNvCxnSpPr>
            <a:cxnSpLocks/>
            <a:stCxn id="12" idx="3"/>
            <a:endCxn id="13" idx="1"/>
          </p:cNvCxnSpPr>
          <p:nvPr userDrawn="1"/>
        </p:nvCxnSpPr>
        <p:spPr>
          <a:xfrm>
            <a:off x="3306146" y="6622240"/>
            <a:ext cx="506963" cy="0"/>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9E448BC-4F07-00BE-1D4B-023FDD2EA729}"/>
              </a:ext>
            </a:extLst>
          </p:cNvPr>
          <p:cNvCxnSpPr>
            <a:cxnSpLocks/>
            <a:stCxn id="13" idx="3"/>
            <a:endCxn id="15" idx="1"/>
          </p:cNvCxnSpPr>
          <p:nvPr userDrawn="1"/>
        </p:nvCxnSpPr>
        <p:spPr>
          <a:xfrm flipV="1">
            <a:off x="4970105" y="6622238"/>
            <a:ext cx="506963" cy="2"/>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 Placeholder 6">
            <a:extLst>
              <a:ext uri="{FF2B5EF4-FFF2-40B4-BE49-F238E27FC236}">
                <a16:creationId xmlns:a16="http://schemas.microsoft.com/office/drawing/2014/main" id="{A3D53F04-FB09-680E-5536-BFFF445C974B}"/>
              </a:ext>
            </a:extLst>
          </p:cNvPr>
          <p:cNvSpPr>
            <a:spLocks noGrp="1"/>
          </p:cNvSpPr>
          <p:nvPr>
            <p:ph type="body" sz="quarter" idx="11"/>
          </p:nvPr>
        </p:nvSpPr>
        <p:spPr>
          <a:xfrm>
            <a:off x="199871" y="71453"/>
            <a:ext cx="11815148" cy="469900"/>
          </a:xfrm>
        </p:spPr>
        <p:txBody>
          <a:bodyPr>
            <a:noAutofit/>
          </a:bodyPr>
          <a:lstStyle>
            <a:lvl1pPr marL="0" indent="0" algn="ctr">
              <a:buNone/>
              <a:defRPr sz="24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sp>
        <p:nvSpPr>
          <p:cNvPr id="2" name="Rectangle: Rounded Corners 1">
            <a:extLst>
              <a:ext uri="{FF2B5EF4-FFF2-40B4-BE49-F238E27FC236}">
                <a16:creationId xmlns:a16="http://schemas.microsoft.com/office/drawing/2014/main" id="{82049851-2F64-DA65-1FDE-E603413BC45A}"/>
              </a:ext>
            </a:extLst>
          </p:cNvPr>
          <p:cNvSpPr/>
          <p:nvPr userDrawn="1"/>
        </p:nvSpPr>
        <p:spPr>
          <a:xfrm>
            <a:off x="7141027" y="6485078"/>
            <a:ext cx="1156996" cy="27432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Summary</a:t>
            </a:r>
          </a:p>
        </p:txBody>
      </p:sp>
      <p:cxnSp>
        <p:nvCxnSpPr>
          <p:cNvPr id="4" name="Straight Connector 3">
            <a:extLst>
              <a:ext uri="{FF2B5EF4-FFF2-40B4-BE49-F238E27FC236}">
                <a16:creationId xmlns:a16="http://schemas.microsoft.com/office/drawing/2014/main" id="{AE8C306D-59BE-E9F8-19CC-5EAE05158CE4}"/>
              </a:ext>
            </a:extLst>
          </p:cNvPr>
          <p:cNvCxnSpPr>
            <a:cxnSpLocks/>
            <a:stCxn id="15" idx="3"/>
            <a:endCxn id="2" idx="1"/>
          </p:cNvCxnSpPr>
          <p:nvPr userDrawn="1"/>
        </p:nvCxnSpPr>
        <p:spPr>
          <a:xfrm>
            <a:off x="6634064" y="6622238"/>
            <a:ext cx="506963" cy="0"/>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708BB8A-087C-3051-8244-4F78A2658DB8}"/>
              </a:ext>
            </a:extLst>
          </p:cNvPr>
          <p:cNvCxnSpPr>
            <a:cxnSpLocks/>
          </p:cNvCxnSpPr>
          <p:nvPr userDrawn="1"/>
        </p:nvCxnSpPr>
        <p:spPr>
          <a:xfrm>
            <a:off x="-111" y="6799041"/>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8B6874-049E-3B7C-0971-F1A40A44F345}"/>
              </a:ext>
            </a:extLst>
          </p:cNvPr>
          <p:cNvCxnSpPr>
            <a:cxnSpLocks/>
          </p:cNvCxnSpPr>
          <p:nvPr userDrawn="1"/>
        </p:nvCxnSpPr>
        <p:spPr>
          <a:xfrm>
            <a:off x="2997" y="6838991"/>
            <a:ext cx="12192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19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C2C9B-9762-46D9-A018-51830E85BB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45EFBD-8854-4EFD-82B7-CD6F6AEC13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A1CD2-9B91-463A-ADB9-814A6748228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03B5374-EBE3-4B1C-B0E2-DF05164FC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894CA-A76E-4EA8-B8B4-418DF54FD382}"/>
              </a:ext>
            </a:extLst>
          </p:cNvPr>
          <p:cNvSpPr>
            <a:spLocks noGrp="1"/>
          </p:cNvSpPr>
          <p:nvPr>
            <p:ph type="sldNum" sz="quarter" idx="12"/>
          </p:nvPr>
        </p:nvSpPr>
        <p:spPr/>
        <p:txBody>
          <a:bodyPr/>
          <a:lstStyle/>
          <a:p>
            <a:fld id="{5A6286A6-7896-40CC-886B-C349B8744D83}" type="slidenum">
              <a:rPr lang="en-US" smtClean="0"/>
              <a:t>‹#›</a:t>
            </a:fld>
            <a:endParaRPr lang="en-US"/>
          </a:p>
        </p:txBody>
      </p:sp>
    </p:spTree>
    <p:extLst>
      <p:ext uri="{BB962C8B-B14F-4D97-AF65-F5344CB8AC3E}">
        <p14:creationId xmlns:p14="http://schemas.microsoft.com/office/powerpoint/2010/main" val="5092720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5BF36-BEBE-4A2B-B91F-A7D6BDF267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B466E5-93CF-41A6-BF4F-868A6D3366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A27A4C-5CD6-4C5E-83D6-130F3BD0A46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E68B31C-D8CD-462A-A7D3-F2798B8B58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066C7-8066-4A1F-B36D-6480D379214B}"/>
              </a:ext>
            </a:extLst>
          </p:cNvPr>
          <p:cNvSpPr>
            <a:spLocks noGrp="1"/>
          </p:cNvSpPr>
          <p:nvPr>
            <p:ph type="sldNum" sz="quarter" idx="12"/>
          </p:nvPr>
        </p:nvSpPr>
        <p:spPr/>
        <p:txBody>
          <a:bodyPr/>
          <a:lstStyle/>
          <a:p>
            <a:fld id="{5A6286A6-7896-40CC-886B-C349B8744D83}" type="slidenum">
              <a:rPr lang="en-US" smtClean="0"/>
              <a:t>‹#›</a:t>
            </a:fld>
            <a:endParaRPr lang="en-US"/>
          </a:p>
        </p:txBody>
      </p:sp>
    </p:spTree>
    <p:extLst>
      <p:ext uri="{BB962C8B-B14F-4D97-AF65-F5344CB8AC3E}">
        <p14:creationId xmlns:p14="http://schemas.microsoft.com/office/powerpoint/2010/main" val="12294106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9DEA9-CA8F-44C9-BFA4-D0E9F2E7BD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C9F67E-84BA-4AD6-AD94-1083580292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E6A9CF-2699-4BF0-ACFA-7105F9E99C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E1E23F-5A77-43F3-ACBA-6B7FE1DABDF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3FE339E-7F44-4C62-B3BE-95B60D8BC4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C7EDF-5628-4F38-87D1-FC9491D7A644}"/>
              </a:ext>
            </a:extLst>
          </p:cNvPr>
          <p:cNvSpPr>
            <a:spLocks noGrp="1"/>
          </p:cNvSpPr>
          <p:nvPr>
            <p:ph type="sldNum" sz="quarter" idx="12"/>
          </p:nvPr>
        </p:nvSpPr>
        <p:spPr/>
        <p:txBody>
          <a:bodyPr/>
          <a:lstStyle/>
          <a:p>
            <a:fld id="{5A6286A6-7896-40CC-886B-C349B8744D83}" type="slidenum">
              <a:rPr lang="en-US" smtClean="0"/>
              <a:t>‹#›</a:t>
            </a:fld>
            <a:endParaRPr lang="en-US"/>
          </a:p>
        </p:txBody>
      </p:sp>
    </p:spTree>
    <p:extLst>
      <p:ext uri="{BB962C8B-B14F-4D97-AF65-F5344CB8AC3E}">
        <p14:creationId xmlns:p14="http://schemas.microsoft.com/office/powerpoint/2010/main" val="9826281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93781-7C44-41AF-94D2-03D603C43C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8E9D3A-B3B9-47A2-898A-24ADD706E7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F8FB85-2895-4CF7-8A2E-00B94F8B0B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731705-6BC1-4B7C-A5F8-F8DA5BB41E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742DCF-FD6F-425F-86CA-D65FBEE60F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09447A-7082-4C1A-BF3F-A3B218D55A8F}"/>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AFCADCB-AE66-4181-B8F9-C61854FD41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FA0970-12AB-44AF-B1DF-5462B7C263C7}"/>
              </a:ext>
            </a:extLst>
          </p:cNvPr>
          <p:cNvSpPr>
            <a:spLocks noGrp="1"/>
          </p:cNvSpPr>
          <p:nvPr>
            <p:ph type="sldNum" sz="quarter" idx="12"/>
          </p:nvPr>
        </p:nvSpPr>
        <p:spPr/>
        <p:txBody>
          <a:bodyPr/>
          <a:lstStyle/>
          <a:p>
            <a:fld id="{5A6286A6-7896-40CC-886B-C349B8744D83}" type="slidenum">
              <a:rPr lang="en-US" smtClean="0"/>
              <a:t>‹#›</a:t>
            </a:fld>
            <a:endParaRPr lang="en-US"/>
          </a:p>
        </p:txBody>
      </p:sp>
    </p:spTree>
    <p:extLst>
      <p:ext uri="{BB962C8B-B14F-4D97-AF65-F5344CB8AC3E}">
        <p14:creationId xmlns:p14="http://schemas.microsoft.com/office/powerpoint/2010/main" val="42036851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EF7369-DFC3-493F-A354-9A1A34B1439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2558055-B285-48DD-9069-CD39A4F331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A148D7-21F9-400E-B772-0B8718C9C100}"/>
              </a:ext>
            </a:extLst>
          </p:cNvPr>
          <p:cNvSpPr>
            <a:spLocks noGrp="1"/>
          </p:cNvSpPr>
          <p:nvPr>
            <p:ph type="sldNum" sz="quarter" idx="12"/>
          </p:nvPr>
        </p:nvSpPr>
        <p:spPr/>
        <p:txBody>
          <a:bodyPr/>
          <a:lstStyle/>
          <a:p>
            <a:fld id="{5A6286A6-7896-40CC-886B-C349B8744D83}" type="slidenum">
              <a:rPr lang="en-US" smtClean="0"/>
              <a:t>‹#›</a:t>
            </a:fld>
            <a:endParaRPr lang="en-US"/>
          </a:p>
        </p:txBody>
      </p:sp>
    </p:spTree>
    <p:extLst>
      <p:ext uri="{BB962C8B-B14F-4D97-AF65-F5344CB8AC3E}">
        <p14:creationId xmlns:p14="http://schemas.microsoft.com/office/powerpoint/2010/main" val="3873847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838F3-88B3-4FD0-BAD0-AAA82EB784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B4F0CA-B4C3-41A4-9783-285EC313B3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681F8F-F2D7-4E03-8377-988CD27250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FC3F8D-A917-4727-AF39-33CDD7DC0DC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255002B-3764-4B70-B087-345BDFE90F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22EDAB-4AE2-42B4-95BF-FADD3745C43B}"/>
              </a:ext>
            </a:extLst>
          </p:cNvPr>
          <p:cNvSpPr>
            <a:spLocks noGrp="1"/>
          </p:cNvSpPr>
          <p:nvPr>
            <p:ph type="sldNum" sz="quarter" idx="12"/>
          </p:nvPr>
        </p:nvSpPr>
        <p:spPr/>
        <p:txBody>
          <a:bodyPr/>
          <a:lstStyle/>
          <a:p>
            <a:fld id="{5A6286A6-7896-40CC-886B-C349B8744D83}" type="slidenum">
              <a:rPr lang="en-US" smtClean="0"/>
              <a:t>‹#›</a:t>
            </a:fld>
            <a:endParaRPr lang="en-US"/>
          </a:p>
        </p:txBody>
      </p:sp>
    </p:spTree>
    <p:extLst>
      <p:ext uri="{BB962C8B-B14F-4D97-AF65-F5344CB8AC3E}">
        <p14:creationId xmlns:p14="http://schemas.microsoft.com/office/powerpoint/2010/main" val="10344407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57666-39FB-1536-C860-B7C75A0368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9FAAFD-61E9-BAEA-EC96-F85090CEF73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C75EC25C-6157-9A61-45CA-F1891F9021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B091FA-7952-A523-15AB-BA27F9063644}"/>
              </a:ext>
            </a:extLst>
          </p:cNvPr>
          <p:cNvSpPr>
            <a:spLocks noGrp="1"/>
          </p:cNvSpPr>
          <p:nvPr>
            <p:ph type="sldNum" sz="quarter" idx="12"/>
          </p:nvPr>
        </p:nvSpPr>
        <p:spPr/>
        <p:txBody>
          <a:bodyPr/>
          <a:lstStyle/>
          <a:p>
            <a:fld id="{5A6286A6-7896-40CC-886B-C349B8744D83}" type="slidenum">
              <a:rPr lang="en-US" smtClean="0"/>
              <a:t>‹#›</a:t>
            </a:fld>
            <a:endParaRPr lang="en-US"/>
          </a:p>
        </p:txBody>
      </p:sp>
    </p:spTree>
    <p:extLst>
      <p:ext uri="{BB962C8B-B14F-4D97-AF65-F5344CB8AC3E}">
        <p14:creationId xmlns:p14="http://schemas.microsoft.com/office/powerpoint/2010/main" val="250115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 Ref">
    <p:spTree>
      <p:nvGrpSpPr>
        <p:cNvPr id="1" name=""/>
        <p:cNvGrpSpPr/>
        <p:nvPr/>
      </p:nvGrpSpPr>
      <p:grpSpPr>
        <a:xfrm>
          <a:off x="0" y="0"/>
          <a:ext cx="0" cy="0"/>
          <a:chOff x="0" y="0"/>
          <a:chExt cx="0" cy="0"/>
        </a:xfrm>
      </p:grpSpPr>
      <p:sp>
        <p:nvSpPr>
          <p:cNvPr id="19" name="Rectangle 18"/>
          <p:cNvSpPr/>
          <p:nvPr/>
        </p:nvSpPr>
        <p:spPr>
          <a:xfrm>
            <a:off x="0" y="0"/>
            <a:ext cx="12192000" cy="548640"/>
          </a:xfrm>
          <a:prstGeom prst="rect">
            <a:avLst/>
          </a:prstGeom>
          <a:solidFill>
            <a:srgbClr val="232D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5" name="Straight Connector 4">
            <a:extLst>
              <a:ext uri="{FF2B5EF4-FFF2-40B4-BE49-F238E27FC236}">
                <a16:creationId xmlns:a16="http://schemas.microsoft.com/office/drawing/2014/main" id="{B50B011C-1689-8B4B-B47A-D9FD5A2709EC}"/>
              </a:ext>
            </a:extLst>
          </p:cNvPr>
          <p:cNvCxnSpPr>
            <a:cxnSpLocks/>
          </p:cNvCxnSpPr>
          <p:nvPr/>
        </p:nvCxnSpPr>
        <p:spPr>
          <a:xfrm>
            <a:off x="-111" y="623199"/>
            <a:ext cx="12208653" cy="0"/>
          </a:xfrm>
          <a:prstGeom prst="line">
            <a:avLst/>
          </a:prstGeom>
          <a:ln w="25400">
            <a:solidFill>
              <a:srgbClr val="232D4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A94B1BA-BE05-DF49-83A4-3D2AC944470E}"/>
              </a:ext>
            </a:extLst>
          </p:cNvPr>
          <p:cNvCxnSpPr>
            <a:cxnSpLocks/>
          </p:cNvCxnSpPr>
          <p:nvPr/>
        </p:nvCxnSpPr>
        <p:spPr>
          <a:xfrm>
            <a:off x="-111" y="580729"/>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DFBAB71-8350-1B09-FFCD-DEE58DDF7637}"/>
              </a:ext>
            </a:extLst>
          </p:cNvPr>
          <p:cNvSpPr>
            <a:spLocks noGrp="1"/>
          </p:cNvSpPr>
          <p:nvPr>
            <p:ph type="body" sz="quarter" idx="10"/>
          </p:nvPr>
        </p:nvSpPr>
        <p:spPr>
          <a:xfrm>
            <a:off x="594002" y="945168"/>
            <a:ext cx="11020425" cy="4818063"/>
          </a:xfrm>
        </p:spPr>
        <p:txBody>
          <a:bodyPr>
            <a:normAutofit/>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6">
            <a:extLst>
              <a:ext uri="{FF2B5EF4-FFF2-40B4-BE49-F238E27FC236}">
                <a16:creationId xmlns:a16="http://schemas.microsoft.com/office/drawing/2014/main" id="{2134B129-DB80-2F0A-A5DD-E87E1EF525C8}"/>
              </a:ext>
            </a:extLst>
          </p:cNvPr>
          <p:cNvSpPr>
            <a:spLocks noGrp="1"/>
          </p:cNvSpPr>
          <p:nvPr>
            <p:ph type="body" sz="quarter" idx="11"/>
          </p:nvPr>
        </p:nvSpPr>
        <p:spPr>
          <a:xfrm>
            <a:off x="199871" y="71453"/>
            <a:ext cx="11815148" cy="469900"/>
          </a:xfrm>
        </p:spPr>
        <p:txBody>
          <a:bodyPr>
            <a:noAutofit/>
          </a:bodyPr>
          <a:lstStyle>
            <a:lvl1pPr marL="0" indent="0" algn="ctr">
              <a:buNone/>
              <a:defRPr sz="24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sp>
        <p:nvSpPr>
          <p:cNvPr id="2" name="Slide Number Placeholder 13">
            <a:extLst>
              <a:ext uri="{FF2B5EF4-FFF2-40B4-BE49-F238E27FC236}">
                <a16:creationId xmlns:a16="http://schemas.microsoft.com/office/drawing/2014/main" id="{529D0DE5-913D-0CBA-0ADE-704046C272F0}"/>
              </a:ext>
            </a:extLst>
          </p:cNvPr>
          <p:cNvSpPr>
            <a:spLocks noGrp="1"/>
          </p:cNvSpPr>
          <p:nvPr>
            <p:ph type="sldNum" sz="quarter" idx="14"/>
          </p:nvPr>
        </p:nvSpPr>
        <p:spPr>
          <a:xfrm>
            <a:off x="11140751" y="6187573"/>
            <a:ext cx="976374" cy="365125"/>
          </a:xfrm>
        </p:spPr>
        <p:txBody>
          <a:bodyPr/>
          <a:lstStyle>
            <a:lvl1pPr>
              <a:defRPr b="1"/>
            </a:lvl1pPr>
          </a:lstStyle>
          <a:p>
            <a:fld id="{5A6286A6-7896-40CC-886B-C349B8744D83}" type="slidenum">
              <a:rPr lang="en-US" smtClean="0"/>
              <a:pPr/>
              <a:t>‹#›</a:t>
            </a:fld>
            <a:endParaRPr lang="en-US" dirty="0"/>
          </a:p>
        </p:txBody>
      </p:sp>
      <p:sp>
        <p:nvSpPr>
          <p:cNvPr id="4" name="Rectangle: Rounded Corners 3">
            <a:extLst>
              <a:ext uri="{FF2B5EF4-FFF2-40B4-BE49-F238E27FC236}">
                <a16:creationId xmlns:a16="http://schemas.microsoft.com/office/drawing/2014/main" id="{16A3F1CB-3D8C-2F92-3D98-37AE6A88942C}"/>
              </a:ext>
            </a:extLst>
          </p:cNvPr>
          <p:cNvSpPr/>
          <p:nvPr userDrawn="1"/>
        </p:nvSpPr>
        <p:spPr>
          <a:xfrm>
            <a:off x="550505" y="6249103"/>
            <a:ext cx="1156996" cy="274320"/>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Introduction</a:t>
            </a:r>
          </a:p>
        </p:txBody>
      </p:sp>
      <p:cxnSp>
        <p:nvCxnSpPr>
          <p:cNvPr id="18" name="Straight Connector 17">
            <a:extLst>
              <a:ext uri="{FF2B5EF4-FFF2-40B4-BE49-F238E27FC236}">
                <a16:creationId xmlns:a16="http://schemas.microsoft.com/office/drawing/2014/main" id="{F6728DAE-288E-2515-C535-FB9E1879E0BC}"/>
              </a:ext>
            </a:extLst>
          </p:cNvPr>
          <p:cNvCxnSpPr>
            <a:cxnSpLocks/>
          </p:cNvCxnSpPr>
          <p:nvPr userDrawn="1"/>
        </p:nvCxnSpPr>
        <p:spPr>
          <a:xfrm>
            <a:off x="-111" y="6563066"/>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C4F7723-8CCB-FB00-44D6-6FADBD79C158}"/>
              </a:ext>
            </a:extLst>
          </p:cNvPr>
          <p:cNvCxnSpPr>
            <a:cxnSpLocks/>
          </p:cNvCxnSpPr>
          <p:nvPr userDrawn="1"/>
        </p:nvCxnSpPr>
        <p:spPr>
          <a:xfrm>
            <a:off x="2997" y="6603016"/>
            <a:ext cx="12192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21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9" name="Rectangle 18"/>
          <p:cNvSpPr/>
          <p:nvPr/>
        </p:nvSpPr>
        <p:spPr>
          <a:xfrm>
            <a:off x="0" y="0"/>
            <a:ext cx="12192000" cy="548640"/>
          </a:xfrm>
          <a:prstGeom prst="rect">
            <a:avLst/>
          </a:prstGeom>
          <a:solidFill>
            <a:srgbClr val="232D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5" name="Straight Connector 4">
            <a:extLst>
              <a:ext uri="{FF2B5EF4-FFF2-40B4-BE49-F238E27FC236}">
                <a16:creationId xmlns:a16="http://schemas.microsoft.com/office/drawing/2014/main" id="{B50B011C-1689-8B4B-B47A-D9FD5A2709EC}"/>
              </a:ext>
            </a:extLst>
          </p:cNvPr>
          <p:cNvCxnSpPr>
            <a:cxnSpLocks/>
          </p:cNvCxnSpPr>
          <p:nvPr/>
        </p:nvCxnSpPr>
        <p:spPr>
          <a:xfrm>
            <a:off x="-111" y="623199"/>
            <a:ext cx="12208653" cy="0"/>
          </a:xfrm>
          <a:prstGeom prst="line">
            <a:avLst/>
          </a:prstGeom>
          <a:ln w="25400">
            <a:solidFill>
              <a:srgbClr val="232D4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A94B1BA-BE05-DF49-83A4-3D2AC944470E}"/>
              </a:ext>
            </a:extLst>
          </p:cNvPr>
          <p:cNvCxnSpPr>
            <a:cxnSpLocks/>
          </p:cNvCxnSpPr>
          <p:nvPr/>
        </p:nvCxnSpPr>
        <p:spPr>
          <a:xfrm>
            <a:off x="-111" y="580729"/>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DFBAB71-8350-1B09-FFCD-DEE58DDF7637}"/>
              </a:ext>
            </a:extLst>
          </p:cNvPr>
          <p:cNvSpPr>
            <a:spLocks noGrp="1"/>
          </p:cNvSpPr>
          <p:nvPr>
            <p:ph type="body" sz="quarter" idx="10"/>
          </p:nvPr>
        </p:nvSpPr>
        <p:spPr>
          <a:xfrm>
            <a:off x="594002" y="945168"/>
            <a:ext cx="11020425" cy="4818063"/>
          </a:xfrm>
        </p:spPr>
        <p:txBody>
          <a:bodyPr>
            <a:normAutofit/>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6">
            <a:extLst>
              <a:ext uri="{FF2B5EF4-FFF2-40B4-BE49-F238E27FC236}">
                <a16:creationId xmlns:a16="http://schemas.microsoft.com/office/drawing/2014/main" id="{2134B129-DB80-2F0A-A5DD-E87E1EF525C8}"/>
              </a:ext>
            </a:extLst>
          </p:cNvPr>
          <p:cNvSpPr>
            <a:spLocks noGrp="1"/>
          </p:cNvSpPr>
          <p:nvPr>
            <p:ph type="body" sz="quarter" idx="11"/>
          </p:nvPr>
        </p:nvSpPr>
        <p:spPr>
          <a:xfrm>
            <a:off x="199871" y="71453"/>
            <a:ext cx="11815148" cy="469900"/>
          </a:xfrm>
        </p:spPr>
        <p:txBody>
          <a:bodyPr>
            <a:noAutofit/>
          </a:bodyPr>
          <a:lstStyle>
            <a:lvl1pPr marL="0" indent="0" algn="ctr">
              <a:buNone/>
              <a:defRPr sz="24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sp>
        <p:nvSpPr>
          <p:cNvPr id="2" name="Slide Number Placeholder 13">
            <a:extLst>
              <a:ext uri="{FF2B5EF4-FFF2-40B4-BE49-F238E27FC236}">
                <a16:creationId xmlns:a16="http://schemas.microsoft.com/office/drawing/2014/main" id="{529D0DE5-913D-0CBA-0ADE-704046C272F0}"/>
              </a:ext>
            </a:extLst>
          </p:cNvPr>
          <p:cNvSpPr>
            <a:spLocks noGrp="1"/>
          </p:cNvSpPr>
          <p:nvPr>
            <p:ph type="sldNum" sz="quarter" idx="14"/>
          </p:nvPr>
        </p:nvSpPr>
        <p:spPr>
          <a:xfrm>
            <a:off x="11140751" y="6423547"/>
            <a:ext cx="976374" cy="365125"/>
          </a:xfrm>
        </p:spPr>
        <p:txBody>
          <a:bodyPr/>
          <a:lstStyle>
            <a:lvl1pPr>
              <a:defRPr b="1"/>
            </a:lvl1pPr>
          </a:lstStyle>
          <a:p>
            <a:fld id="{5A6286A6-7896-40CC-886B-C349B8744D83}" type="slidenum">
              <a:rPr lang="en-US" smtClean="0"/>
              <a:pPr/>
              <a:t>‹#›</a:t>
            </a:fld>
            <a:endParaRPr lang="en-US" dirty="0"/>
          </a:p>
        </p:txBody>
      </p:sp>
      <p:sp>
        <p:nvSpPr>
          <p:cNvPr id="4" name="Rectangle: Rounded Corners 3">
            <a:extLst>
              <a:ext uri="{FF2B5EF4-FFF2-40B4-BE49-F238E27FC236}">
                <a16:creationId xmlns:a16="http://schemas.microsoft.com/office/drawing/2014/main" id="{16A3F1CB-3D8C-2F92-3D98-37AE6A88942C}"/>
              </a:ext>
            </a:extLst>
          </p:cNvPr>
          <p:cNvSpPr/>
          <p:nvPr userDrawn="1"/>
        </p:nvSpPr>
        <p:spPr>
          <a:xfrm>
            <a:off x="550505" y="6485077"/>
            <a:ext cx="1156996" cy="274320"/>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Introduction</a:t>
            </a:r>
          </a:p>
        </p:txBody>
      </p:sp>
      <p:cxnSp>
        <p:nvCxnSpPr>
          <p:cNvPr id="18" name="Straight Connector 17">
            <a:extLst>
              <a:ext uri="{FF2B5EF4-FFF2-40B4-BE49-F238E27FC236}">
                <a16:creationId xmlns:a16="http://schemas.microsoft.com/office/drawing/2014/main" id="{F6728DAE-288E-2515-C535-FB9E1879E0BC}"/>
              </a:ext>
            </a:extLst>
          </p:cNvPr>
          <p:cNvCxnSpPr>
            <a:cxnSpLocks/>
          </p:cNvCxnSpPr>
          <p:nvPr userDrawn="1"/>
        </p:nvCxnSpPr>
        <p:spPr>
          <a:xfrm>
            <a:off x="-111" y="6799040"/>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C4F7723-8CCB-FB00-44D6-6FADBD79C158}"/>
              </a:ext>
            </a:extLst>
          </p:cNvPr>
          <p:cNvCxnSpPr>
            <a:cxnSpLocks/>
          </p:cNvCxnSpPr>
          <p:nvPr userDrawn="1"/>
        </p:nvCxnSpPr>
        <p:spPr>
          <a:xfrm>
            <a:off x="2997" y="6838990"/>
            <a:ext cx="12192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383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im 1 + Ref">
    <p:spTree>
      <p:nvGrpSpPr>
        <p:cNvPr id="1" name=""/>
        <p:cNvGrpSpPr/>
        <p:nvPr/>
      </p:nvGrpSpPr>
      <p:grpSpPr>
        <a:xfrm>
          <a:off x="0" y="0"/>
          <a:ext cx="0" cy="0"/>
          <a:chOff x="0" y="0"/>
          <a:chExt cx="0" cy="0"/>
        </a:xfrm>
      </p:grpSpPr>
      <p:sp>
        <p:nvSpPr>
          <p:cNvPr id="19" name="Rectangle 18"/>
          <p:cNvSpPr/>
          <p:nvPr userDrawn="1"/>
        </p:nvSpPr>
        <p:spPr>
          <a:xfrm>
            <a:off x="0" y="0"/>
            <a:ext cx="12192000" cy="548640"/>
          </a:xfrm>
          <a:prstGeom prst="rect">
            <a:avLst/>
          </a:prstGeom>
          <a:solidFill>
            <a:srgbClr val="232D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a:extLst>
              <a:ext uri="{FF2B5EF4-FFF2-40B4-BE49-F238E27FC236}">
                <a16:creationId xmlns:a16="http://schemas.microsoft.com/office/drawing/2014/main" id="{B50B011C-1689-8B4B-B47A-D9FD5A2709EC}"/>
              </a:ext>
            </a:extLst>
          </p:cNvPr>
          <p:cNvCxnSpPr>
            <a:cxnSpLocks/>
          </p:cNvCxnSpPr>
          <p:nvPr/>
        </p:nvCxnSpPr>
        <p:spPr>
          <a:xfrm>
            <a:off x="-111" y="623199"/>
            <a:ext cx="12208653" cy="0"/>
          </a:xfrm>
          <a:prstGeom prst="line">
            <a:avLst/>
          </a:prstGeom>
          <a:ln w="25400">
            <a:solidFill>
              <a:srgbClr val="232D4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A94B1BA-BE05-DF49-83A4-3D2AC944470E}"/>
              </a:ext>
            </a:extLst>
          </p:cNvPr>
          <p:cNvCxnSpPr>
            <a:cxnSpLocks/>
          </p:cNvCxnSpPr>
          <p:nvPr/>
        </p:nvCxnSpPr>
        <p:spPr>
          <a:xfrm>
            <a:off x="-111" y="580729"/>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DFBAB71-8350-1B09-FFCD-DEE58DDF7637}"/>
              </a:ext>
            </a:extLst>
          </p:cNvPr>
          <p:cNvSpPr>
            <a:spLocks noGrp="1"/>
          </p:cNvSpPr>
          <p:nvPr>
            <p:ph type="body" sz="quarter" idx="10"/>
          </p:nvPr>
        </p:nvSpPr>
        <p:spPr>
          <a:xfrm>
            <a:off x="594002" y="945168"/>
            <a:ext cx="11020425" cy="4818063"/>
          </a:xfrm>
        </p:spPr>
        <p:txBody>
          <a:bodyPr>
            <a:normAutofit/>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6">
            <a:extLst>
              <a:ext uri="{FF2B5EF4-FFF2-40B4-BE49-F238E27FC236}">
                <a16:creationId xmlns:a16="http://schemas.microsoft.com/office/drawing/2014/main" id="{7E183BFC-51F3-B9AB-10A7-BAB93DFC671C}"/>
              </a:ext>
            </a:extLst>
          </p:cNvPr>
          <p:cNvSpPr>
            <a:spLocks noGrp="1"/>
          </p:cNvSpPr>
          <p:nvPr>
            <p:ph type="body" sz="quarter" idx="11"/>
          </p:nvPr>
        </p:nvSpPr>
        <p:spPr>
          <a:xfrm>
            <a:off x="199871" y="71453"/>
            <a:ext cx="11815148" cy="469900"/>
          </a:xfrm>
        </p:spPr>
        <p:txBody>
          <a:bodyPr>
            <a:noAutofit/>
          </a:bodyPr>
          <a:lstStyle>
            <a:lvl1pPr marL="0" indent="0" algn="ctr">
              <a:buNone/>
              <a:defRPr sz="24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sp>
        <p:nvSpPr>
          <p:cNvPr id="2" name="Slide Number Placeholder 13">
            <a:extLst>
              <a:ext uri="{FF2B5EF4-FFF2-40B4-BE49-F238E27FC236}">
                <a16:creationId xmlns:a16="http://schemas.microsoft.com/office/drawing/2014/main" id="{02F07CDB-9FE4-7EFA-7F44-27B8B9FB4946}"/>
              </a:ext>
            </a:extLst>
          </p:cNvPr>
          <p:cNvSpPr>
            <a:spLocks noGrp="1"/>
          </p:cNvSpPr>
          <p:nvPr>
            <p:ph type="sldNum" sz="quarter" idx="14"/>
          </p:nvPr>
        </p:nvSpPr>
        <p:spPr>
          <a:xfrm>
            <a:off x="11140751" y="6187573"/>
            <a:ext cx="976374" cy="365125"/>
          </a:xfrm>
        </p:spPr>
        <p:txBody>
          <a:bodyPr/>
          <a:lstStyle>
            <a:lvl1pPr>
              <a:defRPr b="1"/>
            </a:lvl1pPr>
          </a:lstStyle>
          <a:p>
            <a:fld id="{5A6286A6-7896-40CC-886B-C349B8744D83}" type="slidenum">
              <a:rPr lang="en-US" smtClean="0"/>
              <a:pPr/>
              <a:t>‹#›</a:t>
            </a:fld>
            <a:endParaRPr lang="en-US" dirty="0"/>
          </a:p>
        </p:txBody>
      </p:sp>
      <p:sp>
        <p:nvSpPr>
          <p:cNvPr id="4" name="Rectangle: Rounded Corners 3">
            <a:extLst>
              <a:ext uri="{FF2B5EF4-FFF2-40B4-BE49-F238E27FC236}">
                <a16:creationId xmlns:a16="http://schemas.microsoft.com/office/drawing/2014/main" id="{11F0584A-7581-F092-5371-A59678290D31}"/>
              </a:ext>
            </a:extLst>
          </p:cNvPr>
          <p:cNvSpPr/>
          <p:nvPr userDrawn="1"/>
        </p:nvSpPr>
        <p:spPr>
          <a:xfrm>
            <a:off x="550505" y="6249103"/>
            <a:ext cx="1156996"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Introduction</a:t>
            </a:r>
          </a:p>
        </p:txBody>
      </p:sp>
      <p:sp>
        <p:nvSpPr>
          <p:cNvPr id="7" name="Rectangle: Rounded Corners 6">
            <a:extLst>
              <a:ext uri="{FF2B5EF4-FFF2-40B4-BE49-F238E27FC236}">
                <a16:creationId xmlns:a16="http://schemas.microsoft.com/office/drawing/2014/main" id="{2A4A5FCB-486A-1E39-BFC0-641A2A2F7590}"/>
              </a:ext>
            </a:extLst>
          </p:cNvPr>
          <p:cNvSpPr/>
          <p:nvPr userDrawn="1"/>
        </p:nvSpPr>
        <p:spPr>
          <a:xfrm>
            <a:off x="2149150" y="6249105"/>
            <a:ext cx="1156996" cy="274320"/>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Methods</a:t>
            </a:r>
          </a:p>
        </p:txBody>
      </p:sp>
      <p:cxnSp>
        <p:nvCxnSpPr>
          <p:cNvPr id="11" name="Straight Connector 10">
            <a:extLst>
              <a:ext uri="{FF2B5EF4-FFF2-40B4-BE49-F238E27FC236}">
                <a16:creationId xmlns:a16="http://schemas.microsoft.com/office/drawing/2014/main" id="{E1B34872-A7A1-E779-F964-F9160D5DE811}"/>
              </a:ext>
            </a:extLst>
          </p:cNvPr>
          <p:cNvCxnSpPr>
            <a:cxnSpLocks/>
            <a:stCxn id="4" idx="3"/>
            <a:endCxn id="7" idx="1"/>
          </p:cNvCxnSpPr>
          <p:nvPr userDrawn="1"/>
        </p:nvCxnSpPr>
        <p:spPr>
          <a:xfrm>
            <a:off x="1707501" y="6386263"/>
            <a:ext cx="441649" cy="2"/>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D88C45-3F01-7885-26E5-8554A05B9D69}"/>
              </a:ext>
            </a:extLst>
          </p:cNvPr>
          <p:cNvCxnSpPr>
            <a:cxnSpLocks/>
          </p:cNvCxnSpPr>
          <p:nvPr userDrawn="1"/>
        </p:nvCxnSpPr>
        <p:spPr>
          <a:xfrm>
            <a:off x="-111" y="6563066"/>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7550425-F01C-93F0-3AD3-62A7CCC9B198}"/>
              </a:ext>
            </a:extLst>
          </p:cNvPr>
          <p:cNvCxnSpPr>
            <a:cxnSpLocks/>
          </p:cNvCxnSpPr>
          <p:nvPr userDrawn="1"/>
        </p:nvCxnSpPr>
        <p:spPr>
          <a:xfrm>
            <a:off x="2997" y="6603016"/>
            <a:ext cx="12192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187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im 1">
    <p:spTree>
      <p:nvGrpSpPr>
        <p:cNvPr id="1" name=""/>
        <p:cNvGrpSpPr/>
        <p:nvPr/>
      </p:nvGrpSpPr>
      <p:grpSpPr>
        <a:xfrm>
          <a:off x="0" y="0"/>
          <a:ext cx="0" cy="0"/>
          <a:chOff x="0" y="0"/>
          <a:chExt cx="0" cy="0"/>
        </a:xfrm>
      </p:grpSpPr>
      <p:sp>
        <p:nvSpPr>
          <p:cNvPr id="19" name="Rectangle 18"/>
          <p:cNvSpPr/>
          <p:nvPr userDrawn="1"/>
        </p:nvSpPr>
        <p:spPr>
          <a:xfrm>
            <a:off x="0" y="0"/>
            <a:ext cx="12192000" cy="548640"/>
          </a:xfrm>
          <a:prstGeom prst="rect">
            <a:avLst/>
          </a:prstGeom>
          <a:solidFill>
            <a:srgbClr val="232D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a:extLst>
              <a:ext uri="{FF2B5EF4-FFF2-40B4-BE49-F238E27FC236}">
                <a16:creationId xmlns:a16="http://schemas.microsoft.com/office/drawing/2014/main" id="{B50B011C-1689-8B4B-B47A-D9FD5A2709EC}"/>
              </a:ext>
            </a:extLst>
          </p:cNvPr>
          <p:cNvCxnSpPr>
            <a:cxnSpLocks/>
          </p:cNvCxnSpPr>
          <p:nvPr/>
        </p:nvCxnSpPr>
        <p:spPr>
          <a:xfrm>
            <a:off x="-111" y="623199"/>
            <a:ext cx="12208653" cy="0"/>
          </a:xfrm>
          <a:prstGeom prst="line">
            <a:avLst/>
          </a:prstGeom>
          <a:ln w="25400">
            <a:solidFill>
              <a:srgbClr val="232D4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A94B1BA-BE05-DF49-83A4-3D2AC944470E}"/>
              </a:ext>
            </a:extLst>
          </p:cNvPr>
          <p:cNvCxnSpPr>
            <a:cxnSpLocks/>
          </p:cNvCxnSpPr>
          <p:nvPr/>
        </p:nvCxnSpPr>
        <p:spPr>
          <a:xfrm>
            <a:off x="-111" y="580729"/>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DFBAB71-8350-1B09-FFCD-DEE58DDF7637}"/>
              </a:ext>
            </a:extLst>
          </p:cNvPr>
          <p:cNvSpPr>
            <a:spLocks noGrp="1"/>
          </p:cNvSpPr>
          <p:nvPr>
            <p:ph type="body" sz="quarter" idx="10"/>
          </p:nvPr>
        </p:nvSpPr>
        <p:spPr>
          <a:xfrm>
            <a:off x="594002" y="945168"/>
            <a:ext cx="11020425" cy="4818063"/>
          </a:xfrm>
        </p:spPr>
        <p:txBody>
          <a:bodyPr>
            <a:normAutofit/>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6">
            <a:extLst>
              <a:ext uri="{FF2B5EF4-FFF2-40B4-BE49-F238E27FC236}">
                <a16:creationId xmlns:a16="http://schemas.microsoft.com/office/drawing/2014/main" id="{7E183BFC-51F3-B9AB-10A7-BAB93DFC671C}"/>
              </a:ext>
            </a:extLst>
          </p:cNvPr>
          <p:cNvSpPr>
            <a:spLocks noGrp="1"/>
          </p:cNvSpPr>
          <p:nvPr>
            <p:ph type="body" sz="quarter" idx="11"/>
          </p:nvPr>
        </p:nvSpPr>
        <p:spPr>
          <a:xfrm>
            <a:off x="199871" y="71453"/>
            <a:ext cx="11815148" cy="469900"/>
          </a:xfrm>
        </p:spPr>
        <p:txBody>
          <a:bodyPr>
            <a:noAutofit/>
          </a:bodyPr>
          <a:lstStyle>
            <a:lvl1pPr marL="0" indent="0" algn="ctr">
              <a:buNone/>
              <a:defRPr sz="24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sp>
        <p:nvSpPr>
          <p:cNvPr id="2" name="Slide Number Placeholder 13">
            <a:extLst>
              <a:ext uri="{FF2B5EF4-FFF2-40B4-BE49-F238E27FC236}">
                <a16:creationId xmlns:a16="http://schemas.microsoft.com/office/drawing/2014/main" id="{02F07CDB-9FE4-7EFA-7F44-27B8B9FB4946}"/>
              </a:ext>
            </a:extLst>
          </p:cNvPr>
          <p:cNvSpPr>
            <a:spLocks noGrp="1"/>
          </p:cNvSpPr>
          <p:nvPr>
            <p:ph type="sldNum" sz="quarter" idx="14"/>
          </p:nvPr>
        </p:nvSpPr>
        <p:spPr>
          <a:xfrm>
            <a:off x="11140751" y="6423547"/>
            <a:ext cx="976374" cy="365125"/>
          </a:xfrm>
        </p:spPr>
        <p:txBody>
          <a:bodyPr/>
          <a:lstStyle>
            <a:lvl1pPr>
              <a:defRPr b="1"/>
            </a:lvl1pPr>
          </a:lstStyle>
          <a:p>
            <a:fld id="{5A6286A6-7896-40CC-886B-C349B8744D83}" type="slidenum">
              <a:rPr lang="en-US" smtClean="0"/>
              <a:pPr/>
              <a:t>‹#›</a:t>
            </a:fld>
            <a:endParaRPr lang="en-US" dirty="0"/>
          </a:p>
        </p:txBody>
      </p:sp>
      <p:sp>
        <p:nvSpPr>
          <p:cNvPr id="4" name="Rectangle: Rounded Corners 3">
            <a:extLst>
              <a:ext uri="{FF2B5EF4-FFF2-40B4-BE49-F238E27FC236}">
                <a16:creationId xmlns:a16="http://schemas.microsoft.com/office/drawing/2014/main" id="{11F0584A-7581-F092-5371-A59678290D31}"/>
              </a:ext>
            </a:extLst>
          </p:cNvPr>
          <p:cNvSpPr/>
          <p:nvPr userDrawn="1"/>
        </p:nvSpPr>
        <p:spPr>
          <a:xfrm>
            <a:off x="550505" y="6485077"/>
            <a:ext cx="1156996"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Introduction</a:t>
            </a:r>
          </a:p>
        </p:txBody>
      </p:sp>
      <p:sp>
        <p:nvSpPr>
          <p:cNvPr id="7" name="Rectangle: Rounded Corners 6">
            <a:extLst>
              <a:ext uri="{FF2B5EF4-FFF2-40B4-BE49-F238E27FC236}">
                <a16:creationId xmlns:a16="http://schemas.microsoft.com/office/drawing/2014/main" id="{2A4A5FCB-486A-1E39-BFC0-641A2A2F7590}"/>
              </a:ext>
            </a:extLst>
          </p:cNvPr>
          <p:cNvSpPr/>
          <p:nvPr userDrawn="1"/>
        </p:nvSpPr>
        <p:spPr>
          <a:xfrm>
            <a:off x="2149150" y="6485079"/>
            <a:ext cx="1156996" cy="274320"/>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Methods</a:t>
            </a:r>
          </a:p>
        </p:txBody>
      </p:sp>
      <p:cxnSp>
        <p:nvCxnSpPr>
          <p:cNvPr id="11" name="Straight Connector 10">
            <a:extLst>
              <a:ext uri="{FF2B5EF4-FFF2-40B4-BE49-F238E27FC236}">
                <a16:creationId xmlns:a16="http://schemas.microsoft.com/office/drawing/2014/main" id="{E1B34872-A7A1-E779-F964-F9160D5DE811}"/>
              </a:ext>
            </a:extLst>
          </p:cNvPr>
          <p:cNvCxnSpPr>
            <a:cxnSpLocks/>
            <a:stCxn id="4" idx="3"/>
            <a:endCxn id="7" idx="1"/>
          </p:cNvCxnSpPr>
          <p:nvPr userDrawn="1"/>
        </p:nvCxnSpPr>
        <p:spPr>
          <a:xfrm>
            <a:off x="1707501" y="6622237"/>
            <a:ext cx="441649" cy="2"/>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D88C45-3F01-7885-26E5-8554A05B9D69}"/>
              </a:ext>
            </a:extLst>
          </p:cNvPr>
          <p:cNvCxnSpPr>
            <a:cxnSpLocks/>
          </p:cNvCxnSpPr>
          <p:nvPr userDrawn="1"/>
        </p:nvCxnSpPr>
        <p:spPr>
          <a:xfrm>
            <a:off x="-111" y="6799040"/>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7550425-F01C-93F0-3AD3-62A7CCC9B198}"/>
              </a:ext>
            </a:extLst>
          </p:cNvPr>
          <p:cNvCxnSpPr>
            <a:cxnSpLocks/>
          </p:cNvCxnSpPr>
          <p:nvPr userDrawn="1"/>
        </p:nvCxnSpPr>
        <p:spPr>
          <a:xfrm>
            <a:off x="2997" y="6838990"/>
            <a:ext cx="12192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826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im2 + Ref">
    <p:spTree>
      <p:nvGrpSpPr>
        <p:cNvPr id="1" name=""/>
        <p:cNvGrpSpPr/>
        <p:nvPr/>
      </p:nvGrpSpPr>
      <p:grpSpPr>
        <a:xfrm>
          <a:off x="0" y="0"/>
          <a:ext cx="0" cy="0"/>
          <a:chOff x="0" y="0"/>
          <a:chExt cx="0" cy="0"/>
        </a:xfrm>
      </p:grpSpPr>
      <p:sp>
        <p:nvSpPr>
          <p:cNvPr id="19" name="Rectangle 18"/>
          <p:cNvSpPr/>
          <p:nvPr/>
        </p:nvSpPr>
        <p:spPr>
          <a:xfrm>
            <a:off x="0" y="0"/>
            <a:ext cx="12192000" cy="548640"/>
          </a:xfrm>
          <a:prstGeom prst="rect">
            <a:avLst/>
          </a:prstGeom>
          <a:solidFill>
            <a:srgbClr val="232D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a:extLst>
              <a:ext uri="{FF2B5EF4-FFF2-40B4-BE49-F238E27FC236}">
                <a16:creationId xmlns:a16="http://schemas.microsoft.com/office/drawing/2014/main" id="{B50B011C-1689-8B4B-B47A-D9FD5A2709EC}"/>
              </a:ext>
            </a:extLst>
          </p:cNvPr>
          <p:cNvCxnSpPr>
            <a:cxnSpLocks/>
          </p:cNvCxnSpPr>
          <p:nvPr/>
        </p:nvCxnSpPr>
        <p:spPr>
          <a:xfrm>
            <a:off x="-111" y="623199"/>
            <a:ext cx="12208653" cy="0"/>
          </a:xfrm>
          <a:prstGeom prst="line">
            <a:avLst/>
          </a:prstGeom>
          <a:ln w="25400">
            <a:solidFill>
              <a:srgbClr val="232D4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A94B1BA-BE05-DF49-83A4-3D2AC944470E}"/>
              </a:ext>
            </a:extLst>
          </p:cNvPr>
          <p:cNvCxnSpPr>
            <a:cxnSpLocks/>
          </p:cNvCxnSpPr>
          <p:nvPr/>
        </p:nvCxnSpPr>
        <p:spPr>
          <a:xfrm>
            <a:off x="-111" y="580729"/>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DFBAB71-8350-1B09-FFCD-DEE58DDF7637}"/>
              </a:ext>
            </a:extLst>
          </p:cNvPr>
          <p:cNvSpPr>
            <a:spLocks noGrp="1"/>
          </p:cNvSpPr>
          <p:nvPr>
            <p:ph type="body" sz="quarter" idx="10"/>
          </p:nvPr>
        </p:nvSpPr>
        <p:spPr>
          <a:xfrm>
            <a:off x="594002" y="945168"/>
            <a:ext cx="11020425" cy="4818063"/>
          </a:xfrm>
        </p:spPr>
        <p:txBody>
          <a:bodyPr>
            <a:normAutofit/>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6">
            <a:extLst>
              <a:ext uri="{FF2B5EF4-FFF2-40B4-BE49-F238E27FC236}">
                <a16:creationId xmlns:a16="http://schemas.microsoft.com/office/drawing/2014/main" id="{7752013D-699A-16CA-E9D4-0E8ACACE3863}"/>
              </a:ext>
            </a:extLst>
          </p:cNvPr>
          <p:cNvSpPr>
            <a:spLocks noGrp="1"/>
          </p:cNvSpPr>
          <p:nvPr>
            <p:ph type="body" sz="quarter" idx="11"/>
          </p:nvPr>
        </p:nvSpPr>
        <p:spPr>
          <a:xfrm>
            <a:off x="199871" y="71453"/>
            <a:ext cx="11815148" cy="469900"/>
          </a:xfrm>
        </p:spPr>
        <p:txBody>
          <a:bodyPr>
            <a:noAutofit/>
          </a:bodyPr>
          <a:lstStyle>
            <a:lvl1pPr marL="0" indent="0" algn="ctr">
              <a:buNone/>
              <a:defRPr sz="24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sp>
        <p:nvSpPr>
          <p:cNvPr id="2" name="Slide Number Placeholder 13">
            <a:extLst>
              <a:ext uri="{FF2B5EF4-FFF2-40B4-BE49-F238E27FC236}">
                <a16:creationId xmlns:a16="http://schemas.microsoft.com/office/drawing/2014/main" id="{1C1EDE86-ED94-B3EB-7672-4B30E206F48E}"/>
              </a:ext>
            </a:extLst>
          </p:cNvPr>
          <p:cNvSpPr>
            <a:spLocks noGrp="1"/>
          </p:cNvSpPr>
          <p:nvPr>
            <p:ph type="sldNum" sz="quarter" idx="14"/>
          </p:nvPr>
        </p:nvSpPr>
        <p:spPr>
          <a:xfrm>
            <a:off x="11140751" y="6187573"/>
            <a:ext cx="976374" cy="365125"/>
          </a:xfrm>
        </p:spPr>
        <p:txBody>
          <a:bodyPr/>
          <a:lstStyle>
            <a:lvl1pPr>
              <a:defRPr b="1"/>
            </a:lvl1pPr>
          </a:lstStyle>
          <a:p>
            <a:fld id="{5A6286A6-7896-40CC-886B-C349B8744D83}" type="slidenum">
              <a:rPr lang="en-US" smtClean="0"/>
              <a:pPr/>
              <a:t>‹#›</a:t>
            </a:fld>
            <a:endParaRPr lang="en-US" dirty="0"/>
          </a:p>
        </p:txBody>
      </p:sp>
      <p:sp>
        <p:nvSpPr>
          <p:cNvPr id="4" name="Rectangle: Rounded Corners 3">
            <a:extLst>
              <a:ext uri="{FF2B5EF4-FFF2-40B4-BE49-F238E27FC236}">
                <a16:creationId xmlns:a16="http://schemas.microsoft.com/office/drawing/2014/main" id="{D8CA54A1-82CF-F296-AE45-84C7CB8086E3}"/>
              </a:ext>
            </a:extLst>
          </p:cNvPr>
          <p:cNvSpPr/>
          <p:nvPr userDrawn="1"/>
        </p:nvSpPr>
        <p:spPr>
          <a:xfrm>
            <a:off x="550505" y="6249103"/>
            <a:ext cx="1156996"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Introduction</a:t>
            </a:r>
          </a:p>
        </p:txBody>
      </p:sp>
      <p:sp>
        <p:nvSpPr>
          <p:cNvPr id="7" name="Rectangle: Rounded Corners 6">
            <a:extLst>
              <a:ext uri="{FF2B5EF4-FFF2-40B4-BE49-F238E27FC236}">
                <a16:creationId xmlns:a16="http://schemas.microsoft.com/office/drawing/2014/main" id="{FA611534-C140-31FA-97E9-7F314F279433}"/>
              </a:ext>
            </a:extLst>
          </p:cNvPr>
          <p:cNvSpPr/>
          <p:nvPr userDrawn="1"/>
        </p:nvSpPr>
        <p:spPr>
          <a:xfrm>
            <a:off x="2149150" y="6249105"/>
            <a:ext cx="1156996"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Methods</a:t>
            </a:r>
          </a:p>
        </p:txBody>
      </p:sp>
      <p:sp>
        <p:nvSpPr>
          <p:cNvPr id="8" name="Rectangle: Rounded Corners 7">
            <a:extLst>
              <a:ext uri="{FF2B5EF4-FFF2-40B4-BE49-F238E27FC236}">
                <a16:creationId xmlns:a16="http://schemas.microsoft.com/office/drawing/2014/main" id="{1EF52442-9D3E-0E14-A7DF-B5E696B1B4A8}"/>
              </a:ext>
            </a:extLst>
          </p:cNvPr>
          <p:cNvSpPr/>
          <p:nvPr userDrawn="1"/>
        </p:nvSpPr>
        <p:spPr>
          <a:xfrm>
            <a:off x="3813109" y="6249105"/>
            <a:ext cx="2011680" cy="274320"/>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Results / Discussion</a:t>
            </a:r>
          </a:p>
        </p:txBody>
      </p:sp>
      <p:cxnSp>
        <p:nvCxnSpPr>
          <p:cNvPr id="11" name="Straight Connector 10">
            <a:extLst>
              <a:ext uri="{FF2B5EF4-FFF2-40B4-BE49-F238E27FC236}">
                <a16:creationId xmlns:a16="http://schemas.microsoft.com/office/drawing/2014/main" id="{DC3EB755-DB03-2953-CF27-5B4BE076D20F}"/>
              </a:ext>
            </a:extLst>
          </p:cNvPr>
          <p:cNvCxnSpPr>
            <a:cxnSpLocks/>
            <a:stCxn id="4" idx="3"/>
            <a:endCxn id="7" idx="1"/>
          </p:cNvCxnSpPr>
          <p:nvPr userDrawn="1"/>
        </p:nvCxnSpPr>
        <p:spPr>
          <a:xfrm>
            <a:off x="1707501" y="6386263"/>
            <a:ext cx="441649" cy="2"/>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6D3AA51-B6F4-ABF7-9A9A-CBB2591BBB25}"/>
              </a:ext>
            </a:extLst>
          </p:cNvPr>
          <p:cNvCxnSpPr>
            <a:cxnSpLocks/>
            <a:stCxn id="7" idx="3"/>
            <a:endCxn id="8" idx="1"/>
          </p:cNvCxnSpPr>
          <p:nvPr userDrawn="1"/>
        </p:nvCxnSpPr>
        <p:spPr>
          <a:xfrm>
            <a:off x="3306146" y="6386265"/>
            <a:ext cx="506963" cy="0"/>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7CFF1C1-029C-44CC-341B-B9D3AC080901}"/>
              </a:ext>
            </a:extLst>
          </p:cNvPr>
          <p:cNvCxnSpPr>
            <a:cxnSpLocks/>
          </p:cNvCxnSpPr>
          <p:nvPr userDrawn="1"/>
        </p:nvCxnSpPr>
        <p:spPr>
          <a:xfrm>
            <a:off x="-111" y="6563066"/>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A98269A-3EDE-244D-2F2F-6F04CCC38D85}"/>
              </a:ext>
            </a:extLst>
          </p:cNvPr>
          <p:cNvCxnSpPr>
            <a:cxnSpLocks/>
          </p:cNvCxnSpPr>
          <p:nvPr userDrawn="1"/>
        </p:nvCxnSpPr>
        <p:spPr>
          <a:xfrm>
            <a:off x="2997" y="6603016"/>
            <a:ext cx="12192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394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im2">
    <p:spTree>
      <p:nvGrpSpPr>
        <p:cNvPr id="1" name=""/>
        <p:cNvGrpSpPr/>
        <p:nvPr/>
      </p:nvGrpSpPr>
      <p:grpSpPr>
        <a:xfrm>
          <a:off x="0" y="0"/>
          <a:ext cx="0" cy="0"/>
          <a:chOff x="0" y="0"/>
          <a:chExt cx="0" cy="0"/>
        </a:xfrm>
      </p:grpSpPr>
      <p:sp>
        <p:nvSpPr>
          <p:cNvPr id="19" name="Rectangle 18"/>
          <p:cNvSpPr/>
          <p:nvPr/>
        </p:nvSpPr>
        <p:spPr>
          <a:xfrm>
            <a:off x="0" y="0"/>
            <a:ext cx="12192000" cy="548640"/>
          </a:xfrm>
          <a:prstGeom prst="rect">
            <a:avLst/>
          </a:prstGeom>
          <a:solidFill>
            <a:srgbClr val="232D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a:extLst>
              <a:ext uri="{FF2B5EF4-FFF2-40B4-BE49-F238E27FC236}">
                <a16:creationId xmlns:a16="http://schemas.microsoft.com/office/drawing/2014/main" id="{B50B011C-1689-8B4B-B47A-D9FD5A2709EC}"/>
              </a:ext>
            </a:extLst>
          </p:cNvPr>
          <p:cNvCxnSpPr>
            <a:cxnSpLocks/>
          </p:cNvCxnSpPr>
          <p:nvPr/>
        </p:nvCxnSpPr>
        <p:spPr>
          <a:xfrm>
            <a:off x="-111" y="623199"/>
            <a:ext cx="12208653" cy="0"/>
          </a:xfrm>
          <a:prstGeom prst="line">
            <a:avLst/>
          </a:prstGeom>
          <a:ln w="25400">
            <a:solidFill>
              <a:srgbClr val="232D4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A94B1BA-BE05-DF49-83A4-3D2AC944470E}"/>
              </a:ext>
            </a:extLst>
          </p:cNvPr>
          <p:cNvCxnSpPr>
            <a:cxnSpLocks/>
          </p:cNvCxnSpPr>
          <p:nvPr/>
        </p:nvCxnSpPr>
        <p:spPr>
          <a:xfrm>
            <a:off x="-111" y="580729"/>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DFBAB71-8350-1B09-FFCD-DEE58DDF7637}"/>
              </a:ext>
            </a:extLst>
          </p:cNvPr>
          <p:cNvSpPr>
            <a:spLocks noGrp="1"/>
          </p:cNvSpPr>
          <p:nvPr>
            <p:ph type="body" sz="quarter" idx="10"/>
          </p:nvPr>
        </p:nvSpPr>
        <p:spPr>
          <a:xfrm>
            <a:off x="594002" y="945168"/>
            <a:ext cx="11020425" cy="4818063"/>
          </a:xfrm>
        </p:spPr>
        <p:txBody>
          <a:bodyPr>
            <a:normAutofit/>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6">
            <a:extLst>
              <a:ext uri="{FF2B5EF4-FFF2-40B4-BE49-F238E27FC236}">
                <a16:creationId xmlns:a16="http://schemas.microsoft.com/office/drawing/2014/main" id="{7752013D-699A-16CA-E9D4-0E8ACACE3863}"/>
              </a:ext>
            </a:extLst>
          </p:cNvPr>
          <p:cNvSpPr>
            <a:spLocks noGrp="1"/>
          </p:cNvSpPr>
          <p:nvPr>
            <p:ph type="body" sz="quarter" idx="11"/>
          </p:nvPr>
        </p:nvSpPr>
        <p:spPr>
          <a:xfrm>
            <a:off x="199871" y="71453"/>
            <a:ext cx="11815148" cy="469900"/>
          </a:xfrm>
        </p:spPr>
        <p:txBody>
          <a:bodyPr>
            <a:noAutofit/>
          </a:bodyPr>
          <a:lstStyle>
            <a:lvl1pPr marL="0" indent="0" algn="ctr">
              <a:buNone/>
              <a:defRPr sz="24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sp>
        <p:nvSpPr>
          <p:cNvPr id="2" name="Slide Number Placeholder 13">
            <a:extLst>
              <a:ext uri="{FF2B5EF4-FFF2-40B4-BE49-F238E27FC236}">
                <a16:creationId xmlns:a16="http://schemas.microsoft.com/office/drawing/2014/main" id="{1C1EDE86-ED94-B3EB-7672-4B30E206F48E}"/>
              </a:ext>
            </a:extLst>
          </p:cNvPr>
          <p:cNvSpPr>
            <a:spLocks noGrp="1"/>
          </p:cNvSpPr>
          <p:nvPr>
            <p:ph type="sldNum" sz="quarter" idx="14"/>
          </p:nvPr>
        </p:nvSpPr>
        <p:spPr>
          <a:xfrm>
            <a:off x="11140751" y="6423544"/>
            <a:ext cx="976374" cy="365125"/>
          </a:xfrm>
        </p:spPr>
        <p:txBody>
          <a:bodyPr/>
          <a:lstStyle>
            <a:lvl1pPr>
              <a:defRPr b="1"/>
            </a:lvl1pPr>
          </a:lstStyle>
          <a:p>
            <a:fld id="{5A6286A6-7896-40CC-886B-C349B8744D83}" type="slidenum">
              <a:rPr lang="en-US" smtClean="0"/>
              <a:pPr/>
              <a:t>‹#›</a:t>
            </a:fld>
            <a:endParaRPr lang="en-US" dirty="0"/>
          </a:p>
        </p:txBody>
      </p:sp>
      <p:sp>
        <p:nvSpPr>
          <p:cNvPr id="4" name="Rectangle: Rounded Corners 3">
            <a:extLst>
              <a:ext uri="{FF2B5EF4-FFF2-40B4-BE49-F238E27FC236}">
                <a16:creationId xmlns:a16="http://schemas.microsoft.com/office/drawing/2014/main" id="{D8CA54A1-82CF-F296-AE45-84C7CB8086E3}"/>
              </a:ext>
            </a:extLst>
          </p:cNvPr>
          <p:cNvSpPr/>
          <p:nvPr userDrawn="1"/>
        </p:nvSpPr>
        <p:spPr>
          <a:xfrm>
            <a:off x="550505" y="6485074"/>
            <a:ext cx="1156996"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Introduction</a:t>
            </a:r>
          </a:p>
        </p:txBody>
      </p:sp>
      <p:sp>
        <p:nvSpPr>
          <p:cNvPr id="7" name="Rectangle: Rounded Corners 6">
            <a:extLst>
              <a:ext uri="{FF2B5EF4-FFF2-40B4-BE49-F238E27FC236}">
                <a16:creationId xmlns:a16="http://schemas.microsoft.com/office/drawing/2014/main" id="{FA611534-C140-31FA-97E9-7F314F279433}"/>
              </a:ext>
            </a:extLst>
          </p:cNvPr>
          <p:cNvSpPr/>
          <p:nvPr userDrawn="1"/>
        </p:nvSpPr>
        <p:spPr>
          <a:xfrm>
            <a:off x="2149150" y="6485076"/>
            <a:ext cx="1156996" cy="274320"/>
          </a:xfrm>
          <a:prstGeom prst="roundRect">
            <a:avLst/>
          </a:prstGeom>
          <a:solidFill>
            <a:schemeClr val="accent1">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Methods</a:t>
            </a:r>
          </a:p>
        </p:txBody>
      </p:sp>
      <p:sp>
        <p:nvSpPr>
          <p:cNvPr id="8" name="Rectangle: Rounded Corners 7">
            <a:extLst>
              <a:ext uri="{FF2B5EF4-FFF2-40B4-BE49-F238E27FC236}">
                <a16:creationId xmlns:a16="http://schemas.microsoft.com/office/drawing/2014/main" id="{1EF52442-9D3E-0E14-A7DF-B5E696B1B4A8}"/>
              </a:ext>
            </a:extLst>
          </p:cNvPr>
          <p:cNvSpPr/>
          <p:nvPr userDrawn="1"/>
        </p:nvSpPr>
        <p:spPr>
          <a:xfrm>
            <a:off x="3813109" y="6485076"/>
            <a:ext cx="2011680" cy="274320"/>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Results / Discussion</a:t>
            </a:r>
          </a:p>
        </p:txBody>
      </p:sp>
      <p:cxnSp>
        <p:nvCxnSpPr>
          <p:cNvPr id="11" name="Straight Connector 10">
            <a:extLst>
              <a:ext uri="{FF2B5EF4-FFF2-40B4-BE49-F238E27FC236}">
                <a16:creationId xmlns:a16="http://schemas.microsoft.com/office/drawing/2014/main" id="{DC3EB755-DB03-2953-CF27-5B4BE076D20F}"/>
              </a:ext>
            </a:extLst>
          </p:cNvPr>
          <p:cNvCxnSpPr>
            <a:cxnSpLocks/>
            <a:stCxn id="4" idx="3"/>
            <a:endCxn id="7" idx="1"/>
          </p:cNvCxnSpPr>
          <p:nvPr userDrawn="1"/>
        </p:nvCxnSpPr>
        <p:spPr>
          <a:xfrm>
            <a:off x="1707501" y="6622234"/>
            <a:ext cx="441649" cy="2"/>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6D3AA51-B6F4-ABF7-9A9A-CBB2591BBB25}"/>
              </a:ext>
            </a:extLst>
          </p:cNvPr>
          <p:cNvCxnSpPr>
            <a:cxnSpLocks/>
            <a:stCxn id="7" idx="3"/>
            <a:endCxn id="8" idx="1"/>
          </p:cNvCxnSpPr>
          <p:nvPr userDrawn="1"/>
        </p:nvCxnSpPr>
        <p:spPr>
          <a:xfrm>
            <a:off x="3306146" y="6622236"/>
            <a:ext cx="506963" cy="0"/>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7CFF1C1-029C-44CC-341B-B9D3AC080901}"/>
              </a:ext>
            </a:extLst>
          </p:cNvPr>
          <p:cNvCxnSpPr>
            <a:cxnSpLocks/>
          </p:cNvCxnSpPr>
          <p:nvPr userDrawn="1"/>
        </p:nvCxnSpPr>
        <p:spPr>
          <a:xfrm>
            <a:off x="-111" y="6799037"/>
            <a:ext cx="12192000" cy="0"/>
          </a:xfrm>
          <a:prstGeom prst="line">
            <a:avLst/>
          </a:prstGeom>
          <a:ln w="25400">
            <a:solidFill>
              <a:srgbClr val="E572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A98269A-3EDE-244D-2F2F-6F04CCC38D85}"/>
              </a:ext>
            </a:extLst>
          </p:cNvPr>
          <p:cNvCxnSpPr>
            <a:cxnSpLocks/>
          </p:cNvCxnSpPr>
          <p:nvPr userDrawn="1"/>
        </p:nvCxnSpPr>
        <p:spPr>
          <a:xfrm>
            <a:off x="2997" y="6838987"/>
            <a:ext cx="12192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652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F01715-AC1A-4CFD-B2B0-E2D3A9D20A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481F2B-45AC-4850-9EA0-CB0EBED26E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CC9E1-2C39-49F1-B15D-5F0363929C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B41C3E6-0D17-4E97-A34B-9A6F81FF16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F8A829-BD69-450E-BE97-A988E3994C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286A6-7896-40CC-886B-C349B8744D83}" type="slidenum">
              <a:rPr lang="en-US" smtClean="0"/>
              <a:t>‹#›</a:t>
            </a:fld>
            <a:endParaRPr lang="en-US"/>
          </a:p>
        </p:txBody>
      </p:sp>
    </p:spTree>
    <p:extLst>
      <p:ext uri="{BB962C8B-B14F-4D97-AF65-F5344CB8AC3E}">
        <p14:creationId xmlns:p14="http://schemas.microsoft.com/office/powerpoint/2010/main" val="1759293217"/>
      </p:ext>
    </p:extLst>
  </p:cSld>
  <p:clrMap bg1="lt1" tx1="dk1" bg2="lt2" tx2="dk2" accent1="accent1" accent2="accent2" accent3="accent3" accent4="accent4" accent5="accent5" accent6="accent6" hlink="hlink" folHlink="folHlink"/>
  <p:sldLayoutIdLst>
    <p:sldLayoutId id="2147483674" r:id="rId1"/>
    <p:sldLayoutId id="2147483690" r:id="rId2"/>
    <p:sldLayoutId id="2147483697" r:id="rId3"/>
    <p:sldLayoutId id="2147483686" r:id="rId4"/>
    <p:sldLayoutId id="2147483692" r:id="rId5"/>
    <p:sldLayoutId id="2147483687" r:id="rId6"/>
    <p:sldLayoutId id="2147483693" r:id="rId7"/>
    <p:sldLayoutId id="2147483688" r:id="rId8"/>
    <p:sldLayoutId id="2147483694" r:id="rId9"/>
    <p:sldLayoutId id="2147483689" r:id="rId10"/>
    <p:sldLayoutId id="2147483695" r:id="rId11"/>
    <p:sldLayoutId id="2147483696" r:id="rId12"/>
    <p:sldLayoutId id="2147483691" r:id="rId13"/>
    <p:sldLayoutId id="2147483675" r:id="rId14"/>
    <p:sldLayoutId id="2147483676" r:id="rId15"/>
    <p:sldLayoutId id="2147483677" r:id="rId16"/>
    <p:sldLayoutId id="2147483678" r:id="rId17"/>
    <p:sldLayoutId id="2147483680" r:id="rId18"/>
    <p:sldLayoutId id="2147483681" r:id="rId19"/>
    <p:sldLayoutId id="2147483660"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F01715-AC1A-4CFD-B2B0-E2D3A9D20A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481F2B-45AC-4850-9EA0-CB0EBED26E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CC9E1-2C39-49F1-B15D-5F0363929C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B41C3E6-0D17-4E97-A34B-9A6F81FF16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F8A829-BD69-450E-BE97-A988E3994C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286A6-7896-40CC-886B-C349B8744D83}" type="slidenum">
              <a:rPr lang="en-US" smtClean="0"/>
              <a:t>‹#›</a:t>
            </a:fld>
            <a:endParaRPr lang="en-US"/>
          </a:p>
        </p:txBody>
      </p:sp>
    </p:spTree>
    <p:extLst>
      <p:ext uri="{BB962C8B-B14F-4D97-AF65-F5344CB8AC3E}">
        <p14:creationId xmlns:p14="http://schemas.microsoft.com/office/powerpoint/2010/main" val="128798843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www.pngall.com/gold-coin-png/" TargetMode="Externa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pngall.com/gold-coin-pn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525C2-AC81-9456-AAEF-85E9F88F0F50}"/>
              </a:ext>
            </a:extLst>
          </p:cNvPr>
          <p:cNvSpPr>
            <a:spLocks noGrp="1"/>
          </p:cNvSpPr>
          <p:nvPr>
            <p:ph type="ctrTitle"/>
          </p:nvPr>
        </p:nvSpPr>
        <p:spPr>
          <a:xfrm>
            <a:off x="405203" y="1347235"/>
            <a:ext cx="10920714" cy="2074762"/>
          </a:xfrm>
        </p:spPr>
        <p:txBody>
          <a:bodyPr>
            <a:normAutofit/>
          </a:bodyPr>
          <a:lstStyle/>
          <a:p>
            <a:pPr algn="l"/>
            <a:r>
              <a:rPr lang="en-US" sz="4400" dirty="0"/>
              <a:t>Leveraging a token economy to motivate concept practice in a fluid dynamics classroom.</a:t>
            </a:r>
          </a:p>
        </p:txBody>
      </p:sp>
      <p:sp>
        <p:nvSpPr>
          <p:cNvPr id="3" name="Subtitle 2">
            <a:extLst>
              <a:ext uri="{FF2B5EF4-FFF2-40B4-BE49-F238E27FC236}">
                <a16:creationId xmlns:a16="http://schemas.microsoft.com/office/drawing/2014/main" id="{FBC36CE5-8FA1-F852-971C-86B9ABCD5ABC}"/>
              </a:ext>
            </a:extLst>
          </p:cNvPr>
          <p:cNvSpPr>
            <a:spLocks noGrp="1"/>
          </p:cNvSpPr>
          <p:nvPr>
            <p:ph type="subTitle" idx="1"/>
          </p:nvPr>
        </p:nvSpPr>
        <p:spPr>
          <a:xfrm>
            <a:off x="405203" y="3429000"/>
            <a:ext cx="11381593" cy="2404641"/>
          </a:xfrm>
        </p:spPr>
        <p:txBody>
          <a:bodyPr>
            <a:noAutofit/>
          </a:bodyPr>
          <a:lstStyle/>
          <a:p>
            <a:pPr algn="l"/>
            <a:endParaRPr lang="en-US" dirty="0"/>
          </a:p>
          <a:p>
            <a:pPr algn="l">
              <a:lnSpc>
                <a:spcPct val="100000"/>
              </a:lnSpc>
            </a:pPr>
            <a:r>
              <a:rPr lang="en-US" sz="2800" b="1" dirty="0"/>
              <a:t>Sanha Kim </a:t>
            </a:r>
            <a:r>
              <a:rPr lang="en-US" sz="2800" b="1" baseline="30000" dirty="0"/>
              <a:t>a</a:t>
            </a:r>
            <a:r>
              <a:rPr lang="en-US" sz="2800" dirty="0"/>
              <a:t>, Steven </a:t>
            </a:r>
            <a:r>
              <a:rPr lang="en-US" sz="2800" dirty="0" err="1"/>
              <a:t>Caliari</a:t>
            </a:r>
            <a:r>
              <a:rPr lang="en-US" sz="2800" dirty="0"/>
              <a:t> </a:t>
            </a:r>
            <a:r>
              <a:rPr lang="en-US" sz="2800" baseline="30000" dirty="0"/>
              <a:t>a</a:t>
            </a:r>
            <a:r>
              <a:rPr lang="en-US" sz="2800" dirty="0"/>
              <a:t>, and Roseanne Ford </a:t>
            </a:r>
            <a:r>
              <a:rPr lang="en-US" sz="2800" baseline="30000" dirty="0"/>
              <a:t>a</a:t>
            </a:r>
          </a:p>
          <a:p>
            <a:pPr marL="457200" indent="-457200" algn="l">
              <a:lnSpc>
                <a:spcPct val="100000"/>
              </a:lnSpc>
              <a:buAutoNum type="alphaLcParenR"/>
            </a:pPr>
            <a:r>
              <a:rPr lang="en-US" i="1" dirty="0"/>
              <a:t>Department of Chemical Engineering</a:t>
            </a:r>
          </a:p>
          <a:p>
            <a:pPr algn="r">
              <a:lnSpc>
                <a:spcPct val="100000"/>
              </a:lnSpc>
            </a:pPr>
            <a:r>
              <a:rPr lang="en-US" sz="2800" dirty="0"/>
              <a:t>May 1st, 2024</a:t>
            </a:r>
          </a:p>
        </p:txBody>
      </p:sp>
    </p:spTree>
    <p:extLst>
      <p:ext uri="{BB962C8B-B14F-4D97-AF65-F5344CB8AC3E}">
        <p14:creationId xmlns:p14="http://schemas.microsoft.com/office/powerpoint/2010/main" val="2993252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F7FDB-3244-4B16-65E5-AB8279AFD10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91D0256-9488-8C8E-140D-D02649E5566E}"/>
              </a:ext>
            </a:extLst>
          </p:cNvPr>
          <p:cNvSpPr>
            <a:spLocks noGrp="1"/>
          </p:cNvSpPr>
          <p:nvPr>
            <p:ph type="body" sz="quarter" idx="11"/>
          </p:nvPr>
        </p:nvSpPr>
        <p:spPr/>
        <p:txBody>
          <a:bodyPr/>
          <a:lstStyle/>
          <a:p>
            <a:r>
              <a:rPr lang="en-US" dirty="0"/>
              <a:t>Students favored purchasing exchanges that offered higher reward values</a:t>
            </a:r>
          </a:p>
        </p:txBody>
      </p:sp>
      <p:sp>
        <p:nvSpPr>
          <p:cNvPr id="4" name="Slide Number Placeholder 3">
            <a:extLst>
              <a:ext uri="{FF2B5EF4-FFF2-40B4-BE49-F238E27FC236}">
                <a16:creationId xmlns:a16="http://schemas.microsoft.com/office/drawing/2014/main" id="{5B1DE449-DA3D-98DB-C4BC-A41A5C9A8781}"/>
              </a:ext>
            </a:extLst>
          </p:cNvPr>
          <p:cNvSpPr>
            <a:spLocks noGrp="1"/>
          </p:cNvSpPr>
          <p:nvPr>
            <p:ph type="sldNum" sz="quarter" idx="14"/>
          </p:nvPr>
        </p:nvSpPr>
        <p:spPr/>
        <p:txBody>
          <a:bodyPr/>
          <a:lstStyle/>
          <a:p>
            <a:fld id="{5A6286A6-7896-40CC-886B-C349B8744D83}" type="slidenum">
              <a:rPr lang="en-US" smtClean="0"/>
              <a:t>10</a:t>
            </a:fld>
            <a:endParaRPr lang="en-US" dirty="0"/>
          </a:p>
        </p:txBody>
      </p:sp>
      <p:pic>
        <p:nvPicPr>
          <p:cNvPr id="13" name="Picture 12" descr="A graph of a graph with text&#10;&#10;Description automatically generated with medium confidence">
            <a:extLst>
              <a:ext uri="{FF2B5EF4-FFF2-40B4-BE49-F238E27FC236}">
                <a16:creationId xmlns:a16="http://schemas.microsoft.com/office/drawing/2014/main" id="{988498DB-E25E-6698-D617-B1FCE2044D3E}"/>
              </a:ext>
            </a:extLst>
          </p:cNvPr>
          <p:cNvPicPr>
            <a:picLocks noChangeAspect="1"/>
          </p:cNvPicPr>
          <p:nvPr/>
        </p:nvPicPr>
        <p:blipFill rotWithShape="1">
          <a:blip r:embed="rId3">
            <a:extLst>
              <a:ext uri="{28A0092B-C50C-407E-A947-70E740481C1C}">
                <a14:useLocalDpi xmlns:a14="http://schemas.microsoft.com/office/drawing/2010/main" val="0"/>
              </a:ext>
            </a:extLst>
          </a:blip>
          <a:srcRect l="1857" t="2592" b="7500"/>
          <a:stretch/>
        </p:blipFill>
        <p:spPr>
          <a:xfrm>
            <a:off x="101564" y="718402"/>
            <a:ext cx="4889500" cy="4328894"/>
          </a:xfrm>
          <a:prstGeom prst="rect">
            <a:avLst/>
          </a:prstGeom>
        </p:spPr>
      </p:pic>
      <p:graphicFrame>
        <p:nvGraphicFramePr>
          <p:cNvPr id="16" name="Table 15">
            <a:extLst>
              <a:ext uri="{FF2B5EF4-FFF2-40B4-BE49-F238E27FC236}">
                <a16:creationId xmlns:a16="http://schemas.microsoft.com/office/drawing/2014/main" id="{54EFF42B-9796-BEBB-A80B-10892EB63759}"/>
              </a:ext>
            </a:extLst>
          </p:cNvPr>
          <p:cNvGraphicFramePr>
            <a:graphicFrameLocks noGrp="1"/>
          </p:cNvGraphicFramePr>
          <p:nvPr>
            <p:extLst>
              <p:ext uri="{D42A27DB-BD31-4B8C-83A1-F6EECF244321}">
                <p14:modId xmlns:p14="http://schemas.microsoft.com/office/powerpoint/2010/main" val="3054385166"/>
              </p:ext>
            </p:extLst>
          </p:nvPr>
        </p:nvGraphicFramePr>
        <p:xfrm>
          <a:off x="5223707" y="767012"/>
          <a:ext cx="6752429" cy="3963128"/>
        </p:xfrm>
        <a:graphic>
          <a:graphicData uri="http://schemas.openxmlformats.org/drawingml/2006/table">
            <a:tbl>
              <a:tblPr firstRow="1" firstCol="1" bandRow="1"/>
              <a:tblGrid>
                <a:gridCol w="3602793">
                  <a:extLst>
                    <a:ext uri="{9D8B030D-6E8A-4147-A177-3AD203B41FA5}">
                      <a16:colId xmlns:a16="http://schemas.microsoft.com/office/drawing/2014/main" val="790100371"/>
                    </a:ext>
                  </a:extLst>
                </a:gridCol>
                <a:gridCol w="3149636">
                  <a:extLst>
                    <a:ext uri="{9D8B030D-6E8A-4147-A177-3AD203B41FA5}">
                      <a16:colId xmlns:a16="http://schemas.microsoft.com/office/drawing/2014/main" val="1582560901"/>
                    </a:ext>
                  </a:extLst>
                </a:gridCol>
              </a:tblGrid>
              <a:tr h="810897">
                <a:tc>
                  <a:txBody>
                    <a:bodyPr/>
                    <a:lstStyle/>
                    <a:p>
                      <a:pPr marL="0" marR="0" algn="ctr">
                        <a:lnSpc>
                          <a:spcPct val="115000"/>
                        </a:lnSpc>
                        <a:spcBef>
                          <a:spcPts val="0"/>
                        </a:spcBef>
                        <a:spcAft>
                          <a:spcPts val="0"/>
                        </a:spcAft>
                      </a:pPr>
                      <a:r>
                        <a:rPr lang="en-US" sz="1800" b="1" i="1" kern="100" dirty="0">
                          <a:solidFill>
                            <a:schemeClr val="bg1"/>
                          </a:solidFill>
                          <a:effectLst/>
                          <a:latin typeface="+mn-lt"/>
                          <a:ea typeface="Calibri" panose="020F0502020204030204" pitchFamily="34" charset="0"/>
                          <a:cs typeface="Times New Roman" panose="02020603050405020304" pitchFamily="18" charset="0"/>
                        </a:rPr>
                        <a:t>Exchange Description</a:t>
                      </a:r>
                      <a:endParaRPr lang="en-US" sz="1800" kern="1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237749"/>
                    </a:solidFill>
                  </a:tcPr>
                </a:tc>
                <a:tc>
                  <a:txBody>
                    <a:bodyPr/>
                    <a:lstStyle/>
                    <a:p>
                      <a:pPr marL="0" marR="0" algn="ctr">
                        <a:lnSpc>
                          <a:spcPct val="115000"/>
                        </a:lnSpc>
                        <a:spcBef>
                          <a:spcPts val="0"/>
                        </a:spcBef>
                        <a:spcAft>
                          <a:spcPts val="0"/>
                        </a:spcAft>
                      </a:pPr>
                      <a:r>
                        <a:rPr lang="en-US" sz="1800" b="1" i="1" kern="100" dirty="0">
                          <a:solidFill>
                            <a:schemeClr val="bg1"/>
                          </a:solidFill>
                          <a:effectLst/>
                          <a:latin typeface="+mn-lt"/>
                          <a:ea typeface="Calibri" panose="020F0502020204030204" pitchFamily="34" charset="0"/>
                          <a:cs typeface="Times New Roman" panose="02020603050405020304" pitchFamily="18" charset="0"/>
                        </a:rPr>
                        <a:t># of Unique Students Who Purchased Exchange</a:t>
                      </a:r>
                      <a:endParaRPr lang="en-US" sz="1800" kern="1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237749"/>
                    </a:solidFill>
                  </a:tcPr>
                </a:tc>
                <a:extLst>
                  <a:ext uri="{0D108BD9-81ED-4DB2-BD59-A6C34878D82A}">
                    <a16:rowId xmlns:a16="http://schemas.microsoft.com/office/drawing/2014/main" val="3872379438"/>
                  </a:ext>
                </a:extLst>
              </a:tr>
              <a:tr h="762000">
                <a:tc>
                  <a:txBody>
                    <a:bodyPr/>
                    <a:lstStyle/>
                    <a:p>
                      <a:pPr marL="0" marR="0" algn="ctr">
                        <a:lnSpc>
                          <a:spcPct val="115000"/>
                        </a:lnSpc>
                        <a:spcBef>
                          <a:spcPts val="0"/>
                        </a:spcBef>
                        <a:spcAft>
                          <a:spcPts val="0"/>
                        </a:spcAft>
                      </a:pPr>
                      <a:r>
                        <a:rPr lang="en-US" sz="1800" b="0" kern="100" dirty="0">
                          <a:solidFill>
                            <a:schemeClr val="tx1"/>
                          </a:solidFill>
                          <a:effectLst/>
                          <a:latin typeface="+mn-lt"/>
                          <a:ea typeface="Calibri" panose="020F0502020204030204" pitchFamily="34" charset="0"/>
                          <a:cs typeface="Times New Roman" panose="02020603050405020304" pitchFamily="18" charset="0"/>
                        </a:rPr>
                        <a:t>Resubmit 1 homework </a:t>
                      </a:r>
                      <a:r>
                        <a:rPr lang="en-US" sz="1800" kern="100" dirty="0">
                          <a:effectLst/>
                          <a:latin typeface="+mn-lt"/>
                          <a:ea typeface="Calibri" panose="020F0502020204030204" pitchFamily="34" charset="0"/>
                          <a:cs typeface="Times New Roman" panose="02020603050405020304" pitchFamily="18" charset="0"/>
                        </a:rPr>
                        <a:t>to recover 1/2 of all missed points</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400" b="1" kern="100" dirty="0">
                          <a:effectLst/>
                          <a:latin typeface="+mn-lt"/>
                          <a:ea typeface="Calibri" panose="020F0502020204030204" pitchFamily="34" charset="0"/>
                          <a:cs typeface="Times New Roman" panose="02020603050405020304" pitchFamily="18" charset="0"/>
                        </a:rPr>
                        <a:t>4</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1543147"/>
                  </a:ext>
                </a:extLst>
              </a:tr>
              <a:tr h="802731">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0" kern="100" dirty="0">
                          <a:solidFill>
                            <a:schemeClr val="tx1"/>
                          </a:solidFill>
                          <a:effectLst/>
                          <a:latin typeface="+mn-lt"/>
                          <a:ea typeface="Calibri" panose="020F0502020204030204" pitchFamily="34" charset="0"/>
                          <a:cs typeface="Times New Roman" panose="02020603050405020304" pitchFamily="18" charset="0"/>
                        </a:rPr>
                        <a:t>Drop 1 homework </a:t>
                      </a:r>
                      <a:r>
                        <a:rPr lang="en-US" sz="1800" kern="100" dirty="0">
                          <a:effectLst/>
                          <a:latin typeface="+mn-lt"/>
                          <a:ea typeface="Calibri" panose="020F0502020204030204" pitchFamily="34" charset="0"/>
                          <a:cs typeface="Times New Roman" panose="02020603050405020304" pitchFamily="18" charset="0"/>
                        </a:rPr>
                        <a:t>score from Homework grade calculation</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400" b="1" kern="100" dirty="0">
                          <a:effectLst/>
                          <a:latin typeface="+mn-lt"/>
                          <a:ea typeface="Calibri" panose="020F0502020204030204" pitchFamily="34" charset="0"/>
                          <a:cs typeface="Times New Roman" panose="02020603050405020304" pitchFamily="18" charset="0"/>
                        </a:rPr>
                        <a:t>14</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3153933"/>
                  </a:ext>
                </a:extLst>
              </a:tr>
              <a:tr h="78476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0" kern="100" dirty="0">
                          <a:solidFill>
                            <a:schemeClr val="tx1"/>
                          </a:solidFill>
                          <a:effectLst/>
                          <a:latin typeface="+mn-lt"/>
                          <a:ea typeface="Calibri" panose="020F0502020204030204" pitchFamily="34" charset="0"/>
                          <a:cs typeface="Times New Roman" panose="02020603050405020304" pitchFamily="18" charset="0"/>
                        </a:rPr>
                        <a:t>Resubmit 1 quiz </a:t>
                      </a:r>
                      <a:r>
                        <a:rPr lang="en-US" sz="1800" kern="100" dirty="0">
                          <a:effectLst/>
                          <a:latin typeface="+mn-lt"/>
                          <a:ea typeface="Calibri" panose="020F0502020204030204" pitchFamily="34" charset="0"/>
                          <a:cs typeface="Times New Roman" panose="02020603050405020304" pitchFamily="18" charset="0"/>
                        </a:rPr>
                        <a:t>to recover </a:t>
                      </a:r>
                      <a:br>
                        <a:rPr lang="en-US" sz="1800" kern="100" dirty="0">
                          <a:effectLst/>
                          <a:latin typeface="+mn-lt"/>
                          <a:ea typeface="Calibri" panose="020F0502020204030204" pitchFamily="34" charset="0"/>
                          <a:cs typeface="Times New Roman" panose="02020603050405020304" pitchFamily="18" charset="0"/>
                        </a:rPr>
                      </a:br>
                      <a:r>
                        <a:rPr lang="en-US" sz="1800" kern="100" dirty="0">
                          <a:effectLst/>
                          <a:latin typeface="+mn-lt"/>
                          <a:ea typeface="Calibri" panose="020F0502020204030204" pitchFamily="34" charset="0"/>
                          <a:cs typeface="Times New Roman" panose="02020603050405020304" pitchFamily="18" charset="0"/>
                        </a:rPr>
                        <a:t>1/2 of all missed points</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400" b="1" kern="100" dirty="0">
                          <a:effectLst/>
                          <a:latin typeface="+mn-lt"/>
                          <a:ea typeface="Calibri" panose="020F0502020204030204" pitchFamily="34" charset="0"/>
                          <a:cs typeface="Times New Roman" panose="02020603050405020304" pitchFamily="18" charset="0"/>
                        </a:rPr>
                        <a:t>8</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9536488"/>
                  </a:ext>
                </a:extLst>
              </a:tr>
              <a:tr h="802731">
                <a:tc>
                  <a:txBody>
                    <a:bodyPr/>
                    <a:lstStyle/>
                    <a:p>
                      <a:pPr marL="0" marR="0" algn="ctr">
                        <a:lnSpc>
                          <a:spcPct val="115000"/>
                        </a:lnSpc>
                        <a:spcBef>
                          <a:spcPts val="0"/>
                        </a:spcBef>
                        <a:spcAft>
                          <a:spcPts val="0"/>
                        </a:spcAft>
                      </a:pPr>
                      <a:r>
                        <a:rPr lang="en-US" sz="1800" b="0" kern="100" dirty="0">
                          <a:solidFill>
                            <a:schemeClr val="tx1"/>
                          </a:solidFill>
                          <a:effectLst/>
                          <a:latin typeface="+mn-lt"/>
                          <a:ea typeface="Calibri" panose="020F0502020204030204" pitchFamily="34" charset="0"/>
                          <a:cs typeface="Times New Roman" panose="02020603050405020304" pitchFamily="18" charset="0"/>
                        </a:rPr>
                        <a:t>Drop 1 quiz </a:t>
                      </a:r>
                      <a:r>
                        <a:rPr lang="en-US" sz="1800" kern="100" dirty="0">
                          <a:effectLst/>
                          <a:latin typeface="+mn-lt"/>
                          <a:ea typeface="Calibri" panose="020F0502020204030204" pitchFamily="34" charset="0"/>
                          <a:cs typeface="Times New Roman" panose="02020603050405020304" pitchFamily="18" charset="0"/>
                        </a:rPr>
                        <a:t>score from</a:t>
                      </a:r>
                      <a:br>
                        <a:rPr lang="en-US" sz="1800" kern="100" dirty="0">
                          <a:effectLst/>
                          <a:latin typeface="+mn-lt"/>
                          <a:ea typeface="Calibri" panose="020F0502020204030204" pitchFamily="34" charset="0"/>
                          <a:cs typeface="Times New Roman" panose="02020603050405020304" pitchFamily="18" charset="0"/>
                        </a:rPr>
                      </a:br>
                      <a:r>
                        <a:rPr lang="en-US" sz="1800" kern="100" dirty="0">
                          <a:effectLst/>
                          <a:latin typeface="+mn-lt"/>
                          <a:ea typeface="Calibri" panose="020F0502020204030204" pitchFamily="34" charset="0"/>
                          <a:cs typeface="Times New Roman" panose="02020603050405020304" pitchFamily="18" charset="0"/>
                        </a:rPr>
                        <a:t>Quiz grade calculation</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400" b="1" kern="100" dirty="0">
                          <a:effectLst/>
                          <a:latin typeface="+mn-lt"/>
                          <a:ea typeface="Calibri" panose="020F0502020204030204" pitchFamily="34" charset="0"/>
                          <a:cs typeface="Times New Roman" panose="02020603050405020304" pitchFamily="18" charset="0"/>
                        </a:rPr>
                        <a:t>14</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4449251"/>
                  </a:ext>
                </a:extLst>
              </a:tr>
            </a:tbl>
          </a:graphicData>
        </a:graphic>
      </p:graphicFrame>
      <p:graphicFrame>
        <p:nvGraphicFramePr>
          <p:cNvPr id="17" name="Table 16">
            <a:extLst>
              <a:ext uri="{FF2B5EF4-FFF2-40B4-BE49-F238E27FC236}">
                <a16:creationId xmlns:a16="http://schemas.microsoft.com/office/drawing/2014/main" id="{8DA061E6-EF96-411F-007E-5255C74C02C7}"/>
              </a:ext>
            </a:extLst>
          </p:cNvPr>
          <p:cNvGraphicFramePr>
            <a:graphicFrameLocks noGrp="1"/>
          </p:cNvGraphicFramePr>
          <p:nvPr>
            <p:extLst>
              <p:ext uri="{D42A27DB-BD31-4B8C-83A1-F6EECF244321}">
                <p14:modId xmlns:p14="http://schemas.microsoft.com/office/powerpoint/2010/main" val="881012010"/>
              </p:ext>
            </p:extLst>
          </p:nvPr>
        </p:nvGraphicFramePr>
        <p:xfrm>
          <a:off x="1889957" y="5121306"/>
          <a:ext cx="9425744" cy="1699658"/>
        </p:xfrm>
        <a:graphic>
          <a:graphicData uri="http://schemas.openxmlformats.org/drawingml/2006/table">
            <a:tbl>
              <a:tblPr firstRow="1" firstCol="1" bandRow="1"/>
              <a:tblGrid>
                <a:gridCol w="2577980">
                  <a:extLst>
                    <a:ext uri="{9D8B030D-6E8A-4147-A177-3AD203B41FA5}">
                      <a16:colId xmlns:a16="http://schemas.microsoft.com/office/drawing/2014/main" val="1621204969"/>
                    </a:ext>
                  </a:extLst>
                </a:gridCol>
                <a:gridCol w="3141915">
                  <a:extLst>
                    <a:ext uri="{9D8B030D-6E8A-4147-A177-3AD203B41FA5}">
                      <a16:colId xmlns:a16="http://schemas.microsoft.com/office/drawing/2014/main" val="2371641105"/>
                    </a:ext>
                  </a:extLst>
                </a:gridCol>
                <a:gridCol w="3705849">
                  <a:extLst>
                    <a:ext uri="{9D8B030D-6E8A-4147-A177-3AD203B41FA5}">
                      <a16:colId xmlns:a16="http://schemas.microsoft.com/office/drawing/2014/main" val="2065119477"/>
                    </a:ext>
                  </a:extLst>
                </a:gridCol>
              </a:tblGrid>
              <a:tr h="655553">
                <a:tc>
                  <a:txBody>
                    <a:bodyPr/>
                    <a:lstStyle/>
                    <a:p>
                      <a:pPr marL="0" marR="0" algn="ctr">
                        <a:lnSpc>
                          <a:spcPct val="115000"/>
                        </a:lnSpc>
                        <a:spcBef>
                          <a:spcPts val="0"/>
                        </a:spcBef>
                        <a:spcAft>
                          <a:spcPts val="0"/>
                        </a:spcAft>
                      </a:pPr>
                      <a:r>
                        <a:rPr lang="en-US" sz="1800" b="1" i="1" kern="100" dirty="0">
                          <a:solidFill>
                            <a:schemeClr val="bg1"/>
                          </a:solidFill>
                          <a:effectLst/>
                          <a:latin typeface="+mn-lt"/>
                          <a:ea typeface="Calibri" panose="020F0502020204030204" pitchFamily="34" charset="0"/>
                          <a:cs typeface="Times New Roman" panose="02020603050405020304" pitchFamily="18" charset="0"/>
                        </a:rPr>
                        <a:t>Component</a:t>
                      </a:r>
                      <a:endParaRPr lang="en-US" sz="1800" kern="1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lumMod val="75000"/>
                        <a:lumOff val="25000"/>
                      </a:schemeClr>
                    </a:solidFill>
                  </a:tcPr>
                </a:tc>
                <a:tc>
                  <a:txBody>
                    <a:bodyPr/>
                    <a:lstStyle/>
                    <a:p>
                      <a:pPr marL="0" marR="0" algn="ctr">
                        <a:lnSpc>
                          <a:spcPct val="115000"/>
                        </a:lnSpc>
                        <a:spcBef>
                          <a:spcPts val="0"/>
                        </a:spcBef>
                        <a:spcAft>
                          <a:spcPts val="0"/>
                        </a:spcAft>
                      </a:pPr>
                      <a:r>
                        <a:rPr lang="en-US" sz="1800" b="1" i="1" kern="100" dirty="0">
                          <a:solidFill>
                            <a:schemeClr val="bg1"/>
                          </a:solidFill>
                          <a:effectLst/>
                          <a:latin typeface="+mn-lt"/>
                          <a:ea typeface="Calibri" panose="020F0502020204030204" pitchFamily="34" charset="0"/>
                          <a:cs typeface="Times New Roman" panose="02020603050405020304" pitchFamily="18" charset="0"/>
                        </a:rPr>
                        <a:t>Weight Toward Final Grade</a:t>
                      </a:r>
                      <a:endParaRPr lang="en-US" sz="1800" kern="1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lumMod val="75000"/>
                        <a:lumOff val="25000"/>
                      </a:schemeClr>
                    </a:solidFill>
                  </a:tcPr>
                </a:tc>
                <a:tc>
                  <a:txBody>
                    <a:bodyPr/>
                    <a:lstStyle/>
                    <a:p>
                      <a:pPr marL="0" marR="0" algn="ctr">
                        <a:lnSpc>
                          <a:spcPct val="115000"/>
                        </a:lnSpc>
                        <a:spcBef>
                          <a:spcPts val="0"/>
                        </a:spcBef>
                        <a:spcAft>
                          <a:spcPts val="0"/>
                        </a:spcAft>
                      </a:pPr>
                      <a:r>
                        <a:rPr lang="en-US" sz="1800" b="1" i="1" kern="100" dirty="0">
                          <a:solidFill>
                            <a:schemeClr val="bg1"/>
                          </a:solidFill>
                          <a:effectLst/>
                          <a:latin typeface="+mn-lt"/>
                          <a:ea typeface="Calibri" panose="020F0502020204030204" pitchFamily="34" charset="0"/>
                          <a:cs typeface="Times New Roman" panose="02020603050405020304" pitchFamily="18" charset="0"/>
                        </a:rPr>
                        <a:t>Final Grade Weight Per Assignment</a:t>
                      </a:r>
                      <a:endParaRPr lang="en-US" sz="1800" kern="1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4251106648"/>
                  </a:ext>
                </a:extLst>
              </a:tr>
              <a:tr h="348035">
                <a:tc>
                  <a:txBody>
                    <a:bodyPr/>
                    <a:lstStyle/>
                    <a:p>
                      <a:pPr marL="0" marR="0" algn="ctr">
                        <a:lnSpc>
                          <a:spcPct val="115000"/>
                        </a:lnSpc>
                        <a:spcBef>
                          <a:spcPts val="0"/>
                        </a:spcBef>
                        <a:spcAft>
                          <a:spcPts val="0"/>
                        </a:spcAft>
                      </a:pPr>
                      <a:r>
                        <a:rPr lang="en-US" sz="2000" kern="100" dirty="0">
                          <a:effectLst/>
                          <a:latin typeface="+mn-lt"/>
                          <a:ea typeface="Calibri" panose="020F0502020204030204" pitchFamily="34" charset="0"/>
                          <a:cs typeface="Times New Roman" panose="02020603050405020304" pitchFamily="18" charset="0"/>
                        </a:rPr>
                        <a:t>Homework</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n-US" sz="2000" kern="100" dirty="0">
                          <a:effectLst/>
                          <a:latin typeface="+mn-lt"/>
                          <a:ea typeface="Calibri" panose="020F0502020204030204" pitchFamily="34" charset="0"/>
                          <a:cs typeface="Times New Roman" panose="02020603050405020304" pitchFamily="18" charset="0"/>
                        </a:rPr>
                        <a:t>15%</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n-US" sz="2000" b="1" kern="100" dirty="0">
                          <a:effectLst/>
                          <a:latin typeface="+mn-lt"/>
                          <a:ea typeface="Calibri" panose="020F0502020204030204" pitchFamily="34" charset="0"/>
                          <a:cs typeface="Times New Roman" panose="02020603050405020304" pitchFamily="18" charset="0"/>
                        </a:rPr>
                        <a:t>1.9%</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95406946"/>
                  </a:ext>
                </a:extLst>
              </a:tr>
              <a:tr h="348035">
                <a:tc>
                  <a:txBody>
                    <a:bodyPr/>
                    <a:lstStyle/>
                    <a:p>
                      <a:pPr marL="0" marR="0" algn="ctr">
                        <a:lnSpc>
                          <a:spcPct val="115000"/>
                        </a:lnSpc>
                        <a:spcBef>
                          <a:spcPts val="0"/>
                        </a:spcBef>
                        <a:spcAft>
                          <a:spcPts val="0"/>
                        </a:spcAft>
                      </a:pPr>
                      <a:r>
                        <a:rPr lang="en-US" sz="2000" kern="100" dirty="0">
                          <a:effectLst/>
                          <a:latin typeface="+mn-lt"/>
                          <a:ea typeface="Calibri" panose="020F0502020204030204" pitchFamily="34" charset="0"/>
                          <a:cs typeface="Times New Roman" panose="02020603050405020304" pitchFamily="18" charset="0"/>
                        </a:rPr>
                        <a:t>Quiz</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000" kern="100" dirty="0">
                          <a:effectLst/>
                          <a:latin typeface="+mn-lt"/>
                          <a:ea typeface="Calibri" panose="020F0502020204030204" pitchFamily="34" charset="0"/>
                          <a:cs typeface="Times New Roman" panose="02020603050405020304" pitchFamily="18" charset="0"/>
                        </a:rPr>
                        <a:t>12%</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000" b="1" kern="100" dirty="0">
                          <a:effectLst/>
                          <a:latin typeface="+mn-lt"/>
                          <a:ea typeface="Calibri" panose="020F0502020204030204" pitchFamily="34" charset="0"/>
                          <a:cs typeface="Times New Roman" panose="02020603050405020304" pitchFamily="18" charset="0"/>
                        </a:rPr>
                        <a:t>3.0%</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138780"/>
                  </a:ext>
                </a:extLst>
              </a:tr>
              <a:tr h="348035">
                <a:tc>
                  <a:txBody>
                    <a:bodyPr/>
                    <a:lstStyle/>
                    <a:p>
                      <a:pPr marL="0" marR="0" algn="ctr">
                        <a:lnSpc>
                          <a:spcPct val="115000"/>
                        </a:lnSpc>
                        <a:spcBef>
                          <a:spcPts val="0"/>
                        </a:spcBef>
                        <a:spcAft>
                          <a:spcPts val="0"/>
                        </a:spcAft>
                      </a:pPr>
                      <a:r>
                        <a:rPr lang="en-US" sz="2000" kern="100" dirty="0">
                          <a:effectLst/>
                          <a:latin typeface="+mn-lt"/>
                          <a:ea typeface="Calibri" panose="020F0502020204030204" pitchFamily="34" charset="0"/>
                          <a:cs typeface="Times New Roman" panose="02020603050405020304" pitchFamily="18" charset="0"/>
                        </a:rPr>
                        <a:t>Midterm</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kern="100" dirty="0">
                          <a:effectLst/>
                          <a:latin typeface="+mn-lt"/>
                          <a:ea typeface="Calibri" panose="020F0502020204030204" pitchFamily="34" charset="0"/>
                          <a:cs typeface="Times New Roman" panose="02020603050405020304" pitchFamily="18" charset="0"/>
                        </a:rPr>
                        <a:t>30%</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kern="100" dirty="0">
                          <a:effectLst/>
                          <a:latin typeface="+mn-lt"/>
                          <a:ea typeface="Calibri" panose="020F0502020204030204" pitchFamily="34" charset="0"/>
                          <a:cs typeface="Times New Roman" panose="02020603050405020304" pitchFamily="18" charset="0"/>
                        </a:rPr>
                        <a:t>15%</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67860744"/>
                  </a:ext>
                </a:extLst>
              </a:tr>
            </a:tbl>
          </a:graphicData>
        </a:graphic>
      </p:graphicFrame>
    </p:spTree>
    <p:extLst>
      <p:ext uri="{BB962C8B-B14F-4D97-AF65-F5344CB8AC3E}">
        <p14:creationId xmlns:p14="http://schemas.microsoft.com/office/powerpoint/2010/main" val="386623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4036DD-32BD-B0C5-AB35-A635209B7982}"/>
              </a:ext>
            </a:extLst>
          </p:cNvPr>
          <p:cNvSpPr>
            <a:spLocks noGrp="1"/>
          </p:cNvSpPr>
          <p:nvPr>
            <p:ph type="body" sz="quarter" idx="10"/>
          </p:nvPr>
        </p:nvSpPr>
        <p:spPr>
          <a:xfrm>
            <a:off x="5860752" y="5011776"/>
            <a:ext cx="6319873" cy="1732801"/>
          </a:xfrm>
        </p:spPr>
        <p:txBody>
          <a:bodyPr>
            <a:normAutofit/>
          </a:bodyPr>
          <a:lstStyle/>
          <a:p>
            <a:r>
              <a:rPr lang="en-US" sz="2000" dirty="0"/>
              <a:t>As students had to self-report completing the production events, it is also possible students lost track of their progress.</a:t>
            </a:r>
          </a:p>
          <a:p>
            <a:r>
              <a:rPr lang="en-US" sz="2000" dirty="0"/>
              <a:t>Instructors also had the least involvement in generating opportunities for discussion posts.</a:t>
            </a:r>
          </a:p>
        </p:txBody>
      </p:sp>
      <p:sp>
        <p:nvSpPr>
          <p:cNvPr id="3" name="Text Placeholder 2">
            <a:extLst>
              <a:ext uri="{FF2B5EF4-FFF2-40B4-BE49-F238E27FC236}">
                <a16:creationId xmlns:a16="http://schemas.microsoft.com/office/drawing/2014/main" id="{FC999467-B33B-D1EF-D489-3A15D57F9598}"/>
              </a:ext>
            </a:extLst>
          </p:cNvPr>
          <p:cNvSpPr>
            <a:spLocks noGrp="1"/>
          </p:cNvSpPr>
          <p:nvPr>
            <p:ph type="body" sz="quarter" idx="11"/>
          </p:nvPr>
        </p:nvSpPr>
        <p:spPr>
          <a:xfrm>
            <a:off x="88491" y="71453"/>
            <a:ext cx="12015019" cy="469900"/>
          </a:xfrm>
        </p:spPr>
        <p:txBody>
          <a:bodyPr/>
          <a:lstStyle/>
          <a:p>
            <a:r>
              <a:rPr lang="en-US" dirty="0"/>
              <a:t>Fewer students completed token production events that required extended participation</a:t>
            </a:r>
          </a:p>
        </p:txBody>
      </p:sp>
      <p:sp>
        <p:nvSpPr>
          <p:cNvPr id="4" name="Slide Number Placeholder 3">
            <a:extLst>
              <a:ext uri="{FF2B5EF4-FFF2-40B4-BE49-F238E27FC236}">
                <a16:creationId xmlns:a16="http://schemas.microsoft.com/office/drawing/2014/main" id="{0B95C9E7-8A27-F424-50BC-7B1B6769EF7E}"/>
              </a:ext>
            </a:extLst>
          </p:cNvPr>
          <p:cNvSpPr>
            <a:spLocks noGrp="1"/>
          </p:cNvSpPr>
          <p:nvPr>
            <p:ph type="sldNum" sz="quarter" idx="14"/>
          </p:nvPr>
        </p:nvSpPr>
        <p:spPr/>
        <p:txBody>
          <a:bodyPr/>
          <a:lstStyle/>
          <a:p>
            <a:fld id="{5A6286A6-7896-40CC-886B-C349B8744D83}" type="slidenum">
              <a:rPr lang="en-US" smtClean="0"/>
              <a:t>11</a:t>
            </a:fld>
            <a:endParaRPr lang="en-US" dirty="0"/>
          </a:p>
        </p:txBody>
      </p:sp>
      <p:pic>
        <p:nvPicPr>
          <p:cNvPr id="5" name="Picture 4">
            <a:extLst>
              <a:ext uri="{FF2B5EF4-FFF2-40B4-BE49-F238E27FC236}">
                <a16:creationId xmlns:a16="http://schemas.microsoft.com/office/drawing/2014/main" id="{6CEEF028-5224-ADB5-0A76-7DB56E85ACFC}"/>
              </a:ext>
            </a:extLst>
          </p:cNvPr>
          <p:cNvPicPr>
            <a:picLocks noChangeAspect="1"/>
          </p:cNvPicPr>
          <p:nvPr/>
        </p:nvPicPr>
        <p:blipFill>
          <a:blip r:embed="rId3"/>
          <a:stretch>
            <a:fillRect/>
          </a:stretch>
        </p:blipFill>
        <p:spPr>
          <a:xfrm>
            <a:off x="11375" y="729429"/>
            <a:ext cx="5352752" cy="4706520"/>
          </a:xfrm>
          <a:prstGeom prst="rect">
            <a:avLst/>
          </a:prstGeom>
        </p:spPr>
      </p:pic>
      <p:pic>
        <p:nvPicPr>
          <p:cNvPr id="8" name="Picture 7">
            <a:extLst>
              <a:ext uri="{FF2B5EF4-FFF2-40B4-BE49-F238E27FC236}">
                <a16:creationId xmlns:a16="http://schemas.microsoft.com/office/drawing/2014/main" id="{A330F0E6-9EF9-DD4D-B70E-0FB2D257C82D}"/>
              </a:ext>
            </a:extLst>
          </p:cNvPr>
          <p:cNvPicPr>
            <a:picLocks noChangeAspect="1"/>
          </p:cNvPicPr>
          <p:nvPr/>
        </p:nvPicPr>
        <p:blipFill>
          <a:blip r:embed="rId4"/>
          <a:stretch>
            <a:fillRect/>
          </a:stretch>
        </p:blipFill>
        <p:spPr>
          <a:xfrm>
            <a:off x="113215" y="5449392"/>
            <a:ext cx="5145470" cy="536494"/>
          </a:xfrm>
          <a:prstGeom prst="rect">
            <a:avLst/>
          </a:prstGeom>
        </p:spPr>
      </p:pic>
      <p:sp>
        <p:nvSpPr>
          <p:cNvPr id="12" name="Rectangle 11">
            <a:extLst>
              <a:ext uri="{FF2B5EF4-FFF2-40B4-BE49-F238E27FC236}">
                <a16:creationId xmlns:a16="http://schemas.microsoft.com/office/drawing/2014/main" id="{11ED2E4B-A38E-CF2C-DCD8-C4BE1C05DCEE}"/>
              </a:ext>
            </a:extLst>
          </p:cNvPr>
          <p:cNvSpPr/>
          <p:nvPr/>
        </p:nvSpPr>
        <p:spPr>
          <a:xfrm>
            <a:off x="74875" y="6174934"/>
            <a:ext cx="4065325" cy="6116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a:extLst>
              <a:ext uri="{FF2B5EF4-FFF2-40B4-BE49-F238E27FC236}">
                <a16:creationId xmlns:a16="http://schemas.microsoft.com/office/drawing/2014/main" id="{50DF1AF0-CB34-4CC5-F833-6DD68989CEC9}"/>
              </a:ext>
            </a:extLst>
          </p:cNvPr>
          <p:cNvGraphicFramePr>
            <a:graphicFrameLocks noGrp="1"/>
          </p:cNvGraphicFramePr>
          <p:nvPr>
            <p:extLst>
              <p:ext uri="{D42A27DB-BD31-4B8C-83A1-F6EECF244321}">
                <p14:modId xmlns:p14="http://schemas.microsoft.com/office/powerpoint/2010/main" val="776675947"/>
              </p:ext>
            </p:extLst>
          </p:nvPr>
        </p:nvGraphicFramePr>
        <p:xfrm>
          <a:off x="5682952" y="755815"/>
          <a:ext cx="6183606" cy="4132770"/>
        </p:xfrm>
        <a:graphic>
          <a:graphicData uri="http://schemas.openxmlformats.org/drawingml/2006/table">
            <a:tbl>
              <a:tblPr firstRow="1" bandRow="1">
                <a:tableStyleId>{93296810-A885-4BE3-A3E7-6D5BEEA58F35}</a:tableStyleId>
              </a:tblPr>
              <a:tblGrid>
                <a:gridCol w="3410248">
                  <a:extLst>
                    <a:ext uri="{9D8B030D-6E8A-4147-A177-3AD203B41FA5}">
                      <a16:colId xmlns:a16="http://schemas.microsoft.com/office/drawing/2014/main" val="3603832528"/>
                    </a:ext>
                  </a:extLst>
                </a:gridCol>
                <a:gridCol w="2773358">
                  <a:extLst>
                    <a:ext uri="{9D8B030D-6E8A-4147-A177-3AD203B41FA5}">
                      <a16:colId xmlns:a16="http://schemas.microsoft.com/office/drawing/2014/main" val="2270251813"/>
                    </a:ext>
                  </a:extLst>
                </a:gridCol>
              </a:tblGrid>
              <a:tr h="597090">
                <a:tc>
                  <a:txBody>
                    <a:bodyPr/>
                    <a:lstStyle/>
                    <a:p>
                      <a:pPr algn="ctr"/>
                      <a:r>
                        <a:rPr lang="en-US" sz="2000" i="1" dirty="0"/>
                        <a:t>Token Production Milestones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C3172"/>
                    </a:solidFill>
                  </a:tcPr>
                </a:tc>
                <a:tc>
                  <a:txBody>
                    <a:bodyPr/>
                    <a:lstStyle/>
                    <a:p>
                      <a:pPr algn="ctr"/>
                      <a:r>
                        <a:rPr lang="en-US" sz="2000" i="1" dirty="0"/>
                        <a:t># of Unique Students Declaring Milestone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C3172"/>
                    </a:solidFill>
                  </a:tcPr>
                </a:tc>
                <a:extLst>
                  <a:ext uri="{0D108BD9-81ED-4DB2-BD59-A6C34878D82A}">
                    <a16:rowId xmlns:a16="http://schemas.microsoft.com/office/drawing/2014/main" val="2585420313"/>
                  </a:ext>
                </a:extLst>
              </a:tr>
              <a:tr h="597090">
                <a:tc>
                  <a:txBody>
                    <a:bodyPr/>
                    <a:lstStyle/>
                    <a:p>
                      <a:pPr marL="0" indent="0" algn="ctr">
                        <a:buFont typeface="Arial" panose="020B0604020202020204" pitchFamily="34" charset="0"/>
                        <a:buNone/>
                      </a:pPr>
                      <a:r>
                        <a:rPr lang="en-US" sz="1800" dirty="0"/>
                        <a:t>Signed team contract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US" sz="2400" b="1" dirty="0">
                          <a:solidFill>
                            <a:schemeClr val="tx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7825389"/>
                  </a:ext>
                </a:extLst>
              </a:tr>
              <a:tr h="597090">
                <a:tc>
                  <a:txBody>
                    <a:bodyPr/>
                    <a:lstStyle/>
                    <a:p>
                      <a:pPr marL="0" indent="0" algn="ctr">
                        <a:buFont typeface="Arial" panose="020B0604020202020204" pitchFamily="34" charset="0"/>
                        <a:buNone/>
                      </a:pPr>
                      <a:r>
                        <a:rPr lang="en-US" sz="1800" dirty="0"/>
                        <a:t>Attended &amp; participated in </a:t>
                      </a:r>
                      <a:r>
                        <a:rPr lang="en-US" sz="1800" dirty="0" err="1"/>
                        <a:t>iClicker</a:t>
                      </a:r>
                      <a:r>
                        <a:rPr lang="en-US" sz="1800" dirty="0"/>
                        <a:t> polls for 18 lectures</a:t>
                      </a:r>
                      <a:endParaRPr lang="en-US" sz="1800" b="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US" sz="2400" b="1" dirty="0">
                          <a:solidFill>
                            <a:schemeClr val="tx1"/>
                          </a:solidFill>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8110608"/>
                  </a:ext>
                </a:extLst>
              </a:tr>
              <a:tr h="597090">
                <a:tc>
                  <a:txBody>
                    <a:bodyPr/>
                    <a:lstStyle/>
                    <a:p>
                      <a:pPr marL="0" indent="0" algn="ctr">
                        <a:buFont typeface="Arial" panose="020B0604020202020204" pitchFamily="34" charset="0"/>
                        <a:buNone/>
                      </a:pPr>
                      <a:r>
                        <a:rPr lang="en-US" sz="1800" dirty="0"/>
                        <a:t>Attended &amp; participated in </a:t>
                      </a:r>
                      <a:r>
                        <a:rPr lang="en-US" sz="1800" dirty="0" err="1"/>
                        <a:t>iClicker</a:t>
                      </a:r>
                      <a:r>
                        <a:rPr lang="en-US" sz="1800" dirty="0"/>
                        <a:t> polls for 27 lectures</a:t>
                      </a:r>
                      <a:endParaRPr lang="en-US" sz="1800" b="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US" sz="2400" b="1"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8520455"/>
                  </a:ext>
                </a:extLst>
              </a:tr>
              <a:tr h="597090">
                <a:tc>
                  <a:txBody>
                    <a:bodyPr/>
                    <a:lstStyle/>
                    <a:p>
                      <a:pPr marL="0" indent="0" algn="ctr">
                        <a:buFont typeface="Arial" panose="020B0604020202020204" pitchFamily="34" charset="0"/>
                        <a:buNone/>
                      </a:pPr>
                      <a:r>
                        <a:rPr lang="en-US" sz="1800" dirty="0"/>
                        <a:t>Submitted at least 2 Writing Reflection assignments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US" sz="2400" b="1"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9593758"/>
                  </a:ext>
                </a:extLst>
              </a:tr>
              <a:tr h="597090">
                <a:tc>
                  <a:txBody>
                    <a:bodyPr/>
                    <a:lstStyle/>
                    <a:p>
                      <a:pPr marL="0" indent="0" algn="ctr">
                        <a:buFont typeface="Arial" panose="020B0604020202020204" pitchFamily="34" charset="0"/>
                        <a:buNone/>
                      </a:pPr>
                      <a:r>
                        <a:rPr lang="en-US" sz="1800" dirty="0"/>
                        <a:t>Engaged with &amp; posted messages 2x to the class Piazza discussion board</a:t>
                      </a:r>
                      <a:endParaRPr lang="en-US" sz="1800" b="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US" sz="2400" b="1"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31800"/>
                  </a:ext>
                </a:extLst>
              </a:tr>
            </a:tbl>
          </a:graphicData>
        </a:graphic>
      </p:graphicFrame>
    </p:spTree>
    <p:extLst>
      <p:ext uri="{BB962C8B-B14F-4D97-AF65-F5344CB8AC3E}">
        <p14:creationId xmlns:p14="http://schemas.microsoft.com/office/powerpoint/2010/main" val="6292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999467-B33B-D1EF-D489-3A15D57F9598}"/>
              </a:ext>
            </a:extLst>
          </p:cNvPr>
          <p:cNvSpPr>
            <a:spLocks noGrp="1"/>
          </p:cNvSpPr>
          <p:nvPr>
            <p:ph type="body" sz="quarter" idx="11"/>
          </p:nvPr>
        </p:nvSpPr>
        <p:spPr>
          <a:xfrm>
            <a:off x="88491" y="71453"/>
            <a:ext cx="12015019" cy="469900"/>
          </a:xfrm>
        </p:spPr>
        <p:txBody>
          <a:bodyPr/>
          <a:lstStyle/>
          <a:p>
            <a:r>
              <a:rPr lang="en-US" dirty="0"/>
              <a:t>TE exchange production schedule &amp; rewards did not motivate regular token generation</a:t>
            </a:r>
          </a:p>
        </p:txBody>
      </p:sp>
      <p:sp>
        <p:nvSpPr>
          <p:cNvPr id="4" name="Slide Number Placeholder 3">
            <a:extLst>
              <a:ext uri="{FF2B5EF4-FFF2-40B4-BE49-F238E27FC236}">
                <a16:creationId xmlns:a16="http://schemas.microsoft.com/office/drawing/2014/main" id="{0B95C9E7-8A27-F424-50BC-7B1B6769EF7E}"/>
              </a:ext>
            </a:extLst>
          </p:cNvPr>
          <p:cNvSpPr>
            <a:spLocks noGrp="1"/>
          </p:cNvSpPr>
          <p:nvPr>
            <p:ph type="sldNum" sz="quarter" idx="14"/>
          </p:nvPr>
        </p:nvSpPr>
        <p:spPr/>
        <p:txBody>
          <a:bodyPr/>
          <a:lstStyle/>
          <a:p>
            <a:fld id="{5A6286A6-7896-40CC-886B-C349B8744D83}" type="slidenum">
              <a:rPr lang="en-US" smtClean="0"/>
              <a:t>12</a:t>
            </a:fld>
            <a:endParaRPr lang="en-US" dirty="0"/>
          </a:p>
        </p:txBody>
      </p:sp>
      <p:pic>
        <p:nvPicPr>
          <p:cNvPr id="9" name="Picture 8">
            <a:extLst>
              <a:ext uri="{FF2B5EF4-FFF2-40B4-BE49-F238E27FC236}">
                <a16:creationId xmlns:a16="http://schemas.microsoft.com/office/drawing/2014/main" id="{5D9C1540-5E28-BCED-7AC5-8EBE76813CB1}"/>
              </a:ext>
            </a:extLst>
          </p:cNvPr>
          <p:cNvPicPr>
            <a:picLocks noChangeAspect="1"/>
          </p:cNvPicPr>
          <p:nvPr/>
        </p:nvPicPr>
        <p:blipFill rotWithShape="1">
          <a:blip r:embed="rId3"/>
          <a:srcRect l="22854" t="25954" r="6977"/>
          <a:stretch/>
        </p:blipFill>
        <p:spPr>
          <a:xfrm>
            <a:off x="88490" y="2591559"/>
            <a:ext cx="6032390" cy="2362794"/>
          </a:xfrm>
          <a:prstGeom prst="rect">
            <a:avLst/>
          </a:prstGeom>
        </p:spPr>
      </p:pic>
      <p:sp>
        <p:nvSpPr>
          <p:cNvPr id="11" name="Text Placeholder 1">
            <a:extLst>
              <a:ext uri="{FF2B5EF4-FFF2-40B4-BE49-F238E27FC236}">
                <a16:creationId xmlns:a16="http://schemas.microsoft.com/office/drawing/2014/main" id="{4451F4E3-6865-3885-8123-7408DD9601D4}"/>
              </a:ext>
            </a:extLst>
          </p:cNvPr>
          <p:cNvSpPr txBox="1">
            <a:spLocks/>
          </p:cNvSpPr>
          <p:nvPr/>
        </p:nvSpPr>
        <p:spPr>
          <a:xfrm>
            <a:off x="186665" y="835924"/>
            <a:ext cx="6032390" cy="18455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b="1" dirty="0"/>
              <a:t>From End of Semester Survey:</a:t>
            </a:r>
          </a:p>
          <a:p>
            <a:pPr marL="0" indent="0" algn="just">
              <a:buNone/>
            </a:pPr>
            <a:r>
              <a:rPr lang="en-US" sz="2000" dirty="0"/>
              <a:t>“</a:t>
            </a:r>
            <a:r>
              <a:rPr lang="en-US" sz="2000" i="1" dirty="0"/>
              <a:t>How would you characterize the relationship between the number of tokens you received and the number of token exchanges you wanted to use?”</a:t>
            </a:r>
          </a:p>
        </p:txBody>
      </p:sp>
      <p:sp>
        <p:nvSpPr>
          <p:cNvPr id="13" name="Rectangle 12">
            <a:extLst>
              <a:ext uri="{FF2B5EF4-FFF2-40B4-BE49-F238E27FC236}">
                <a16:creationId xmlns:a16="http://schemas.microsoft.com/office/drawing/2014/main" id="{033CBEF5-F3CB-C5B0-ABB1-B60A35269CFB}"/>
              </a:ext>
            </a:extLst>
          </p:cNvPr>
          <p:cNvSpPr/>
          <p:nvPr/>
        </p:nvSpPr>
        <p:spPr>
          <a:xfrm>
            <a:off x="7204399" y="5073337"/>
            <a:ext cx="4424539" cy="1222618"/>
          </a:xfrm>
          <a:prstGeom prst="rect">
            <a:avLst/>
          </a:prstGeom>
          <a:solidFill>
            <a:srgbClr val="232D4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Homework resubmissions lacked the reward incentive to motivate students to earn tokens.</a:t>
            </a:r>
          </a:p>
        </p:txBody>
      </p:sp>
      <p:sp>
        <p:nvSpPr>
          <p:cNvPr id="12" name="Rectangle 11">
            <a:extLst>
              <a:ext uri="{FF2B5EF4-FFF2-40B4-BE49-F238E27FC236}">
                <a16:creationId xmlns:a16="http://schemas.microsoft.com/office/drawing/2014/main" id="{23A3ABAC-AAC2-4AD0-48B6-F876AFD9B888}"/>
              </a:ext>
            </a:extLst>
          </p:cNvPr>
          <p:cNvSpPr/>
          <p:nvPr/>
        </p:nvSpPr>
        <p:spPr>
          <a:xfrm>
            <a:off x="74875" y="6174934"/>
            <a:ext cx="4065325" cy="6116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FFF20DD-4278-2A96-C83E-3A7D8B523D48}"/>
              </a:ext>
            </a:extLst>
          </p:cNvPr>
          <p:cNvPicPr>
            <a:picLocks noChangeAspect="1"/>
          </p:cNvPicPr>
          <p:nvPr/>
        </p:nvPicPr>
        <p:blipFill>
          <a:blip r:embed="rId4"/>
          <a:stretch>
            <a:fillRect/>
          </a:stretch>
        </p:blipFill>
        <p:spPr>
          <a:xfrm>
            <a:off x="6583070" y="1457623"/>
            <a:ext cx="5422265" cy="3139248"/>
          </a:xfrm>
          <a:prstGeom prst="rect">
            <a:avLst/>
          </a:prstGeom>
        </p:spPr>
      </p:pic>
      <p:sp>
        <p:nvSpPr>
          <p:cNvPr id="15" name="Cross 14">
            <a:extLst>
              <a:ext uri="{FF2B5EF4-FFF2-40B4-BE49-F238E27FC236}">
                <a16:creationId xmlns:a16="http://schemas.microsoft.com/office/drawing/2014/main" id="{A4D85755-0C93-390C-44E0-D0E9E34D93BE}"/>
              </a:ext>
            </a:extLst>
          </p:cNvPr>
          <p:cNvSpPr/>
          <p:nvPr/>
        </p:nvSpPr>
        <p:spPr>
          <a:xfrm rot="2780010">
            <a:off x="7352098" y="1702717"/>
            <a:ext cx="1116343" cy="1106416"/>
          </a:xfrm>
          <a:prstGeom prst="plus">
            <a:avLst>
              <a:gd name="adj" fmla="val 42241"/>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
            <a:extLst>
              <a:ext uri="{FF2B5EF4-FFF2-40B4-BE49-F238E27FC236}">
                <a16:creationId xmlns:a16="http://schemas.microsoft.com/office/drawing/2014/main" id="{746F85DE-B60E-D3C2-4401-B4F7154557A2}"/>
              </a:ext>
            </a:extLst>
          </p:cNvPr>
          <p:cNvSpPr txBox="1">
            <a:spLocks/>
          </p:cNvSpPr>
          <p:nvPr/>
        </p:nvSpPr>
        <p:spPr>
          <a:xfrm>
            <a:off x="308317" y="5214633"/>
            <a:ext cx="5533701" cy="13116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a:t>71% of students (n = 10) describing that they had acquired </a:t>
            </a:r>
            <a:r>
              <a:rPr lang="en-US" sz="2000" b="1" dirty="0">
                <a:solidFill>
                  <a:srgbClr val="0070C0"/>
                </a:solidFill>
              </a:rPr>
              <a:t>close to equal or more tokens</a:t>
            </a:r>
            <a:r>
              <a:rPr lang="en-US" sz="2000" dirty="0">
                <a:solidFill>
                  <a:srgbClr val="0070C0"/>
                </a:solidFill>
              </a:rPr>
              <a:t> </a:t>
            </a:r>
            <a:r>
              <a:rPr lang="en-US" sz="2000" dirty="0"/>
              <a:t>to use for the exchanges they wanted to purchase.</a:t>
            </a:r>
          </a:p>
        </p:txBody>
      </p:sp>
    </p:spTree>
    <p:extLst>
      <p:ext uri="{BB962C8B-B14F-4D97-AF65-F5344CB8AC3E}">
        <p14:creationId xmlns:p14="http://schemas.microsoft.com/office/powerpoint/2010/main" val="359366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BAB73D-56E7-9788-6D48-514F39404140}"/>
              </a:ext>
            </a:extLst>
          </p:cNvPr>
          <p:cNvSpPr/>
          <p:nvPr/>
        </p:nvSpPr>
        <p:spPr>
          <a:xfrm>
            <a:off x="74875" y="6174934"/>
            <a:ext cx="4065325" cy="6116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6B51A747-4D49-F161-DD46-9B0F61C19126}"/>
              </a:ext>
            </a:extLst>
          </p:cNvPr>
          <p:cNvSpPr>
            <a:spLocks noGrp="1"/>
          </p:cNvSpPr>
          <p:nvPr>
            <p:ph type="body" sz="quarter" idx="10"/>
          </p:nvPr>
        </p:nvSpPr>
        <p:spPr>
          <a:xfrm>
            <a:off x="817010" y="943948"/>
            <a:ext cx="10435190" cy="4818063"/>
          </a:xfrm>
        </p:spPr>
        <p:txBody>
          <a:bodyPr/>
          <a:lstStyle/>
          <a:p>
            <a:r>
              <a:rPr lang="en-US" dirty="0"/>
              <a:t>Likert questions (scale 1-7) were presented to students addressing if the TE incentivized:</a:t>
            </a:r>
          </a:p>
        </p:txBody>
      </p:sp>
      <p:sp>
        <p:nvSpPr>
          <p:cNvPr id="3" name="Text Placeholder 2">
            <a:extLst>
              <a:ext uri="{FF2B5EF4-FFF2-40B4-BE49-F238E27FC236}">
                <a16:creationId xmlns:a16="http://schemas.microsoft.com/office/drawing/2014/main" id="{D575E712-1A72-DDDE-FBE9-62CC317D3EA2}"/>
              </a:ext>
            </a:extLst>
          </p:cNvPr>
          <p:cNvSpPr>
            <a:spLocks noGrp="1"/>
          </p:cNvSpPr>
          <p:nvPr>
            <p:ph type="body" sz="quarter" idx="11"/>
          </p:nvPr>
        </p:nvSpPr>
        <p:spPr/>
        <p:txBody>
          <a:bodyPr/>
          <a:lstStyle/>
          <a:p>
            <a:r>
              <a:rPr lang="en-US" dirty="0"/>
              <a:t>TE influences on student motivation</a:t>
            </a:r>
          </a:p>
        </p:txBody>
      </p:sp>
      <p:sp>
        <p:nvSpPr>
          <p:cNvPr id="4" name="Slide Number Placeholder 3">
            <a:extLst>
              <a:ext uri="{FF2B5EF4-FFF2-40B4-BE49-F238E27FC236}">
                <a16:creationId xmlns:a16="http://schemas.microsoft.com/office/drawing/2014/main" id="{29CB7A06-436A-C5CF-0D1B-5EDD9E16E98B}"/>
              </a:ext>
            </a:extLst>
          </p:cNvPr>
          <p:cNvSpPr>
            <a:spLocks noGrp="1"/>
          </p:cNvSpPr>
          <p:nvPr>
            <p:ph type="sldNum" sz="quarter" idx="14"/>
          </p:nvPr>
        </p:nvSpPr>
        <p:spPr/>
        <p:txBody>
          <a:bodyPr/>
          <a:lstStyle/>
          <a:p>
            <a:fld id="{5A6286A6-7896-40CC-886B-C349B8744D83}" type="slidenum">
              <a:rPr lang="en-US" smtClean="0"/>
              <a:t>13</a:t>
            </a:fld>
            <a:endParaRPr lang="en-US" dirty="0"/>
          </a:p>
        </p:txBody>
      </p:sp>
      <p:pic>
        <p:nvPicPr>
          <p:cNvPr id="6" name="Picture 5">
            <a:extLst>
              <a:ext uri="{FF2B5EF4-FFF2-40B4-BE49-F238E27FC236}">
                <a16:creationId xmlns:a16="http://schemas.microsoft.com/office/drawing/2014/main" id="{38D4AB5C-07D3-3CF7-C5D6-A00C08DAEAE7}"/>
              </a:ext>
            </a:extLst>
          </p:cNvPr>
          <p:cNvPicPr>
            <a:picLocks noChangeAspect="1"/>
          </p:cNvPicPr>
          <p:nvPr/>
        </p:nvPicPr>
        <p:blipFill>
          <a:blip r:embed="rId3"/>
          <a:stretch>
            <a:fillRect/>
          </a:stretch>
        </p:blipFill>
        <p:spPr>
          <a:xfrm>
            <a:off x="2047436" y="2056642"/>
            <a:ext cx="9860719" cy="4327485"/>
          </a:xfrm>
          <a:prstGeom prst="rect">
            <a:avLst/>
          </a:prstGeom>
        </p:spPr>
      </p:pic>
      <p:sp>
        <p:nvSpPr>
          <p:cNvPr id="12" name="Rectangle 11">
            <a:extLst>
              <a:ext uri="{FF2B5EF4-FFF2-40B4-BE49-F238E27FC236}">
                <a16:creationId xmlns:a16="http://schemas.microsoft.com/office/drawing/2014/main" id="{A9AC7F75-D50C-AB0D-AC47-ED4B62B7E393}"/>
              </a:ext>
            </a:extLst>
          </p:cNvPr>
          <p:cNvSpPr/>
          <p:nvPr/>
        </p:nvSpPr>
        <p:spPr>
          <a:xfrm>
            <a:off x="2107536" y="4175123"/>
            <a:ext cx="9768928" cy="11059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57ADF9-C134-6C4A-EF58-D52FA2C506B4}"/>
              </a:ext>
            </a:extLst>
          </p:cNvPr>
          <p:cNvSpPr/>
          <p:nvPr/>
        </p:nvSpPr>
        <p:spPr>
          <a:xfrm>
            <a:off x="2107536" y="2114345"/>
            <a:ext cx="9768929" cy="20734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F5B9EB-526B-CCC7-CDE8-513F934482FA}"/>
              </a:ext>
            </a:extLst>
          </p:cNvPr>
          <p:cNvSpPr txBox="1"/>
          <p:nvPr/>
        </p:nvSpPr>
        <p:spPr>
          <a:xfrm>
            <a:off x="192744" y="2987994"/>
            <a:ext cx="1760073" cy="707886"/>
          </a:xfrm>
          <a:prstGeom prst="rect">
            <a:avLst/>
          </a:prstGeom>
          <a:noFill/>
        </p:spPr>
        <p:txBody>
          <a:bodyPr wrap="square" rtlCol="0">
            <a:spAutoFit/>
          </a:bodyPr>
          <a:lstStyle/>
          <a:p>
            <a:r>
              <a:rPr lang="en-US" sz="2000" b="1" dirty="0">
                <a:solidFill>
                  <a:srgbClr val="0070C0"/>
                </a:solidFill>
              </a:rPr>
              <a:t>Attending classes</a:t>
            </a:r>
          </a:p>
        </p:txBody>
      </p:sp>
      <p:sp>
        <p:nvSpPr>
          <p:cNvPr id="14" name="TextBox 13">
            <a:extLst>
              <a:ext uri="{FF2B5EF4-FFF2-40B4-BE49-F238E27FC236}">
                <a16:creationId xmlns:a16="http://schemas.microsoft.com/office/drawing/2014/main" id="{ECDE884D-87A8-CA95-D6DF-D25B1AB350B1}"/>
              </a:ext>
            </a:extLst>
          </p:cNvPr>
          <p:cNvSpPr txBox="1"/>
          <p:nvPr/>
        </p:nvSpPr>
        <p:spPr>
          <a:xfrm>
            <a:off x="199871" y="4085480"/>
            <a:ext cx="1877942" cy="707886"/>
          </a:xfrm>
          <a:prstGeom prst="rect">
            <a:avLst/>
          </a:prstGeom>
          <a:noFill/>
        </p:spPr>
        <p:txBody>
          <a:bodyPr wrap="square" rtlCol="0">
            <a:spAutoFit/>
          </a:bodyPr>
          <a:lstStyle/>
          <a:p>
            <a:r>
              <a:rPr lang="en-US" sz="2000" b="1" dirty="0">
                <a:solidFill>
                  <a:srgbClr val="0070C0"/>
                </a:solidFill>
              </a:rPr>
              <a:t>Acquiring</a:t>
            </a:r>
            <a:br>
              <a:rPr lang="en-US" sz="2000" b="1" dirty="0">
                <a:solidFill>
                  <a:srgbClr val="0070C0"/>
                </a:solidFill>
              </a:rPr>
            </a:br>
            <a:r>
              <a:rPr lang="en-US" sz="2000" b="1" dirty="0">
                <a:solidFill>
                  <a:srgbClr val="0070C0"/>
                </a:solidFill>
              </a:rPr>
              <a:t>tokens</a:t>
            </a:r>
          </a:p>
        </p:txBody>
      </p:sp>
      <p:sp>
        <p:nvSpPr>
          <p:cNvPr id="15" name="TextBox 14">
            <a:extLst>
              <a:ext uri="{FF2B5EF4-FFF2-40B4-BE49-F238E27FC236}">
                <a16:creationId xmlns:a16="http://schemas.microsoft.com/office/drawing/2014/main" id="{BEF10CE9-C98D-D80B-4D14-92D46601C1B1}"/>
              </a:ext>
            </a:extLst>
          </p:cNvPr>
          <p:cNvSpPr txBox="1"/>
          <p:nvPr/>
        </p:nvSpPr>
        <p:spPr>
          <a:xfrm>
            <a:off x="192744" y="5200800"/>
            <a:ext cx="1877942" cy="1323439"/>
          </a:xfrm>
          <a:prstGeom prst="rect">
            <a:avLst/>
          </a:prstGeom>
          <a:noFill/>
        </p:spPr>
        <p:txBody>
          <a:bodyPr wrap="square" rtlCol="0">
            <a:spAutoFit/>
          </a:bodyPr>
          <a:lstStyle/>
          <a:p>
            <a:r>
              <a:rPr lang="en-US" sz="2000" b="1" dirty="0">
                <a:solidFill>
                  <a:srgbClr val="0070C0"/>
                </a:solidFill>
              </a:rPr>
              <a:t>Reattempting homework assignments or quizzes</a:t>
            </a:r>
          </a:p>
        </p:txBody>
      </p:sp>
      <p:sp>
        <p:nvSpPr>
          <p:cNvPr id="16" name="Rectangle: Rounded Corners 15">
            <a:extLst>
              <a:ext uri="{FF2B5EF4-FFF2-40B4-BE49-F238E27FC236}">
                <a16:creationId xmlns:a16="http://schemas.microsoft.com/office/drawing/2014/main" id="{BB02D3F6-6639-E49C-23E4-5B601BAF1B11}"/>
              </a:ext>
            </a:extLst>
          </p:cNvPr>
          <p:cNvSpPr/>
          <p:nvPr/>
        </p:nvSpPr>
        <p:spPr>
          <a:xfrm>
            <a:off x="7092302" y="5504627"/>
            <a:ext cx="984898" cy="506886"/>
          </a:xfrm>
          <a:prstGeom prst="roundRect">
            <a:avLst>
              <a:gd name="adj" fmla="val 39065"/>
            </a:avLst>
          </a:prstGeom>
          <a:solidFill>
            <a:schemeClr val="accent4">
              <a:lumMod val="75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78C41-68B8-C4C7-D6D6-ADD67F8243A7}"/>
              </a:ext>
            </a:extLst>
          </p:cNvPr>
          <p:cNvSpPr txBox="1"/>
          <p:nvPr/>
        </p:nvSpPr>
        <p:spPr>
          <a:xfrm>
            <a:off x="711200" y="1001730"/>
            <a:ext cx="11087100" cy="830997"/>
          </a:xfrm>
          <a:prstGeom prst="rect">
            <a:avLst/>
          </a:prstGeom>
          <a:solidFill>
            <a:srgbClr val="232D4B"/>
          </a:solidFill>
        </p:spPr>
        <p:txBody>
          <a:bodyPr wrap="square" rtlCol="0">
            <a:spAutoFit/>
          </a:bodyPr>
          <a:lstStyle/>
          <a:p>
            <a:pPr algn="just"/>
            <a:r>
              <a:rPr lang="en-US" sz="2400" b="1" dirty="0">
                <a:solidFill>
                  <a:schemeClr val="bg1"/>
                </a:solidFill>
              </a:rPr>
              <a:t>Lower consensus agreement suggests that TE rewards motivated behaviors that would have otherwise not been practiced by some students.</a:t>
            </a:r>
          </a:p>
        </p:txBody>
      </p:sp>
      <p:sp>
        <p:nvSpPr>
          <p:cNvPr id="11" name="Rectangle 10">
            <a:extLst>
              <a:ext uri="{FF2B5EF4-FFF2-40B4-BE49-F238E27FC236}">
                <a16:creationId xmlns:a16="http://schemas.microsoft.com/office/drawing/2014/main" id="{32C4BD21-111D-FB07-80D9-67D88B5701B5}"/>
              </a:ext>
            </a:extLst>
          </p:cNvPr>
          <p:cNvSpPr/>
          <p:nvPr/>
        </p:nvSpPr>
        <p:spPr>
          <a:xfrm>
            <a:off x="2077812" y="5250504"/>
            <a:ext cx="9798651" cy="11646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89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animBg="1"/>
      <p:bldP spid="13" grpId="0" animBg="1"/>
      <p:bldP spid="5" grpId="0"/>
      <p:bldP spid="14" grpId="0"/>
      <p:bldP spid="15" grpId="0"/>
      <p:bldP spid="16" grpId="0" animBg="1"/>
      <p:bldP spid="17"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AD8324-1130-85D4-0D93-E9820A113A08}"/>
              </a:ext>
            </a:extLst>
          </p:cNvPr>
          <p:cNvSpPr>
            <a:spLocks noGrp="1"/>
          </p:cNvSpPr>
          <p:nvPr>
            <p:ph type="body" sz="quarter" idx="10"/>
          </p:nvPr>
        </p:nvSpPr>
        <p:spPr>
          <a:xfrm>
            <a:off x="594002" y="945167"/>
            <a:ext cx="10948953" cy="5398537"/>
          </a:xfrm>
        </p:spPr>
        <p:txBody>
          <a:bodyPr/>
          <a:lstStyle/>
          <a:p>
            <a:pPr marL="457200" indent="-457200" algn="just">
              <a:buClr>
                <a:schemeClr val="tx1"/>
              </a:buClr>
              <a:buFont typeface="+mj-lt"/>
              <a:buAutoNum type="arabicPeriod"/>
            </a:pPr>
            <a:r>
              <a:rPr lang="en-US" dirty="0"/>
              <a:t>The extrinsic motivation of TE rewards can get students to </a:t>
            </a:r>
            <a:r>
              <a:rPr lang="en-US" b="1" u="sng" dirty="0">
                <a:solidFill>
                  <a:srgbClr val="0070C0"/>
                </a:solidFill>
              </a:rPr>
              <a:t>exercise a goal-directed practice outside of assignments and in-class instruction</a:t>
            </a:r>
            <a:r>
              <a:rPr lang="en-US" dirty="0"/>
              <a:t>.</a:t>
            </a:r>
            <a:br>
              <a:rPr lang="en-US" dirty="0"/>
            </a:br>
            <a:br>
              <a:rPr lang="en-US" dirty="0"/>
            </a:br>
            <a:endParaRPr lang="en-US" dirty="0"/>
          </a:p>
          <a:p>
            <a:pPr marL="457200" indent="-457200" algn="just">
              <a:buClr>
                <a:schemeClr val="tx1"/>
              </a:buClr>
              <a:buFont typeface="+mj-lt"/>
              <a:buAutoNum type="arabicPeriod"/>
            </a:pPr>
            <a:r>
              <a:rPr lang="en-US" dirty="0"/>
              <a:t>In a TE, the inclination for students to perform the target behavior (concept practice) </a:t>
            </a:r>
            <a:r>
              <a:rPr lang="en-US" b="1" u="sng" dirty="0">
                <a:solidFill>
                  <a:srgbClr val="0070C0"/>
                </a:solidFill>
              </a:rPr>
              <a:t>is tied to the schedules of token production and exchange availability.</a:t>
            </a:r>
            <a:r>
              <a:rPr lang="en-US" dirty="0"/>
              <a:t> </a:t>
            </a:r>
          </a:p>
          <a:p>
            <a:pPr marL="457200" indent="-457200" algn="just">
              <a:buClr>
                <a:schemeClr val="tx1"/>
              </a:buClr>
              <a:buFont typeface="+mj-lt"/>
              <a:buAutoNum type="arabicPeriod"/>
            </a:pPr>
            <a:endParaRPr lang="en-US" dirty="0"/>
          </a:p>
        </p:txBody>
      </p:sp>
      <p:sp>
        <p:nvSpPr>
          <p:cNvPr id="3" name="Text Placeholder 2">
            <a:extLst>
              <a:ext uri="{FF2B5EF4-FFF2-40B4-BE49-F238E27FC236}">
                <a16:creationId xmlns:a16="http://schemas.microsoft.com/office/drawing/2014/main" id="{1815555D-DBCD-C7D0-7D61-2D72BE6A3B8E}"/>
              </a:ext>
            </a:extLst>
          </p:cNvPr>
          <p:cNvSpPr>
            <a:spLocks noGrp="1"/>
          </p:cNvSpPr>
          <p:nvPr>
            <p:ph type="body" sz="quarter" idx="11"/>
          </p:nvPr>
        </p:nvSpPr>
        <p:spPr/>
        <p:txBody>
          <a:bodyPr/>
          <a:lstStyle/>
          <a:p>
            <a:r>
              <a:rPr lang="en-US" dirty="0"/>
              <a:t>Takeaways of TE as a strategy to motivate concept practice </a:t>
            </a:r>
          </a:p>
        </p:txBody>
      </p:sp>
      <p:sp>
        <p:nvSpPr>
          <p:cNvPr id="4" name="Slide Number Placeholder 3">
            <a:extLst>
              <a:ext uri="{FF2B5EF4-FFF2-40B4-BE49-F238E27FC236}">
                <a16:creationId xmlns:a16="http://schemas.microsoft.com/office/drawing/2014/main" id="{EF388995-D538-9720-A407-F749005C9A4D}"/>
              </a:ext>
            </a:extLst>
          </p:cNvPr>
          <p:cNvSpPr>
            <a:spLocks noGrp="1"/>
          </p:cNvSpPr>
          <p:nvPr>
            <p:ph type="sldNum" sz="quarter" idx="14"/>
          </p:nvPr>
        </p:nvSpPr>
        <p:spPr/>
        <p:txBody>
          <a:bodyPr/>
          <a:lstStyle/>
          <a:p>
            <a:fld id="{5A6286A6-7896-40CC-886B-C349B8744D83}" type="slidenum">
              <a:rPr lang="en-US" smtClean="0"/>
              <a:t>14</a:t>
            </a:fld>
            <a:endParaRPr lang="en-US" dirty="0"/>
          </a:p>
        </p:txBody>
      </p:sp>
      <p:sp>
        <p:nvSpPr>
          <p:cNvPr id="5" name="Rectangle 4">
            <a:extLst>
              <a:ext uri="{FF2B5EF4-FFF2-40B4-BE49-F238E27FC236}">
                <a16:creationId xmlns:a16="http://schemas.microsoft.com/office/drawing/2014/main" id="{268A1C3D-1DD2-49CB-D3A5-AD7AA7B1B615}"/>
              </a:ext>
            </a:extLst>
          </p:cNvPr>
          <p:cNvSpPr/>
          <p:nvPr/>
        </p:nvSpPr>
        <p:spPr>
          <a:xfrm>
            <a:off x="74875" y="6174934"/>
            <a:ext cx="4065325" cy="6116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771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D09B48-D218-E853-134F-574356C08117}"/>
              </a:ext>
            </a:extLst>
          </p:cNvPr>
          <p:cNvSpPr>
            <a:spLocks noGrp="1"/>
          </p:cNvSpPr>
          <p:nvPr>
            <p:ph type="body" sz="quarter" idx="10"/>
          </p:nvPr>
        </p:nvSpPr>
        <p:spPr>
          <a:xfrm>
            <a:off x="549250" y="861085"/>
            <a:ext cx="11093501" cy="4818063"/>
          </a:xfrm>
        </p:spPr>
        <p:txBody>
          <a:bodyPr/>
          <a:lstStyle/>
          <a:p>
            <a:pPr algn="just"/>
            <a:r>
              <a:rPr lang="en-US" dirty="0"/>
              <a:t>Students who performed more resubmissions also self-reported </a:t>
            </a:r>
            <a:r>
              <a:rPr lang="en-US" dirty="0">
                <a:solidFill>
                  <a:srgbClr val="0070C0"/>
                </a:solidFill>
              </a:rPr>
              <a:t>committing more time outside of instruction</a:t>
            </a:r>
            <a:r>
              <a:rPr lang="en-US" dirty="0"/>
              <a:t> preparing for the class as the semester progressed.</a:t>
            </a:r>
          </a:p>
        </p:txBody>
      </p:sp>
      <p:sp>
        <p:nvSpPr>
          <p:cNvPr id="3" name="Text Placeholder 2">
            <a:extLst>
              <a:ext uri="{FF2B5EF4-FFF2-40B4-BE49-F238E27FC236}">
                <a16:creationId xmlns:a16="http://schemas.microsoft.com/office/drawing/2014/main" id="{70286D89-DB6D-C5EC-37FB-D1A902E9D011}"/>
              </a:ext>
            </a:extLst>
          </p:cNvPr>
          <p:cNvSpPr>
            <a:spLocks noGrp="1"/>
          </p:cNvSpPr>
          <p:nvPr>
            <p:ph type="body" sz="quarter" idx="11"/>
          </p:nvPr>
        </p:nvSpPr>
        <p:spPr/>
        <p:txBody>
          <a:bodyPr/>
          <a:lstStyle/>
          <a:p>
            <a:r>
              <a:rPr lang="en-US" dirty="0"/>
              <a:t>TE did not drastically shift class time commitment away from student expectations</a:t>
            </a:r>
          </a:p>
        </p:txBody>
      </p:sp>
      <p:sp>
        <p:nvSpPr>
          <p:cNvPr id="4" name="Slide Number Placeholder 3">
            <a:extLst>
              <a:ext uri="{FF2B5EF4-FFF2-40B4-BE49-F238E27FC236}">
                <a16:creationId xmlns:a16="http://schemas.microsoft.com/office/drawing/2014/main" id="{64E0B600-014B-1953-9075-503CC72E0711}"/>
              </a:ext>
            </a:extLst>
          </p:cNvPr>
          <p:cNvSpPr>
            <a:spLocks noGrp="1"/>
          </p:cNvSpPr>
          <p:nvPr>
            <p:ph type="sldNum" sz="quarter" idx="14"/>
          </p:nvPr>
        </p:nvSpPr>
        <p:spPr/>
        <p:txBody>
          <a:bodyPr/>
          <a:lstStyle/>
          <a:p>
            <a:fld id="{5A6286A6-7896-40CC-886B-C349B8744D83}" type="slidenum">
              <a:rPr lang="en-US" smtClean="0"/>
              <a:t>15</a:t>
            </a:fld>
            <a:endParaRPr lang="en-US" dirty="0"/>
          </a:p>
        </p:txBody>
      </p:sp>
      <p:pic>
        <p:nvPicPr>
          <p:cNvPr id="5" name="Picture 4">
            <a:extLst>
              <a:ext uri="{FF2B5EF4-FFF2-40B4-BE49-F238E27FC236}">
                <a16:creationId xmlns:a16="http://schemas.microsoft.com/office/drawing/2014/main" id="{5DAAF35C-0158-DD5A-B7D9-F3BCE0D303D5}"/>
              </a:ext>
            </a:extLst>
          </p:cNvPr>
          <p:cNvPicPr>
            <a:picLocks noChangeAspect="1"/>
          </p:cNvPicPr>
          <p:nvPr/>
        </p:nvPicPr>
        <p:blipFill>
          <a:blip r:embed="rId3"/>
          <a:stretch>
            <a:fillRect/>
          </a:stretch>
        </p:blipFill>
        <p:spPr>
          <a:xfrm>
            <a:off x="74875" y="2082324"/>
            <a:ext cx="5938019" cy="4712616"/>
          </a:xfrm>
          <a:prstGeom prst="rect">
            <a:avLst/>
          </a:prstGeom>
        </p:spPr>
      </p:pic>
      <p:sp>
        <p:nvSpPr>
          <p:cNvPr id="6" name="Rectangle 5">
            <a:extLst>
              <a:ext uri="{FF2B5EF4-FFF2-40B4-BE49-F238E27FC236}">
                <a16:creationId xmlns:a16="http://schemas.microsoft.com/office/drawing/2014/main" id="{31A8DF50-43D8-BDD6-B107-96A71FD4BEF9}"/>
              </a:ext>
            </a:extLst>
          </p:cNvPr>
          <p:cNvSpPr/>
          <p:nvPr/>
        </p:nvSpPr>
        <p:spPr>
          <a:xfrm>
            <a:off x="284160" y="2061304"/>
            <a:ext cx="1123720" cy="469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4BA6B73-248E-C7B5-A27A-1B9885DB0CC8}"/>
              </a:ext>
            </a:extLst>
          </p:cNvPr>
          <p:cNvSpPr txBox="1"/>
          <p:nvPr/>
        </p:nvSpPr>
        <p:spPr>
          <a:xfrm>
            <a:off x="6047468" y="3082160"/>
            <a:ext cx="5805110" cy="1200329"/>
          </a:xfrm>
          <a:prstGeom prst="rect">
            <a:avLst/>
          </a:prstGeom>
          <a:noFill/>
        </p:spPr>
        <p:txBody>
          <a:bodyPr wrap="square">
            <a:spAutoFit/>
          </a:bodyPr>
          <a:lstStyle/>
          <a:p>
            <a:pPr algn="just"/>
            <a:r>
              <a:rPr lang="en-US" sz="2400" dirty="0"/>
              <a:t>Sporadic interactions among students may have also reduced the perception of added commitments caused by the TE.</a:t>
            </a:r>
          </a:p>
        </p:txBody>
      </p:sp>
    </p:spTree>
    <p:extLst>
      <p:ext uri="{BB962C8B-B14F-4D97-AF65-F5344CB8AC3E}">
        <p14:creationId xmlns:p14="http://schemas.microsoft.com/office/powerpoint/2010/main" val="306106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FBC34B-AC3A-E416-7FD2-5957679CFCCD}"/>
              </a:ext>
            </a:extLst>
          </p:cNvPr>
          <p:cNvSpPr>
            <a:spLocks noGrp="1"/>
          </p:cNvSpPr>
          <p:nvPr>
            <p:ph type="body" sz="quarter" idx="10"/>
          </p:nvPr>
        </p:nvSpPr>
        <p:spPr>
          <a:xfrm>
            <a:off x="7810052" y="945168"/>
            <a:ext cx="4128290" cy="4530474"/>
          </a:xfrm>
        </p:spPr>
        <p:txBody>
          <a:bodyPr/>
          <a:lstStyle/>
          <a:p>
            <a:r>
              <a:rPr lang="en-US" dirty="0"/>
              <a:t>Responses align with most TE interactions occurring after assignments were completed and graded.</a:t>
            </a:r>
          </a:p>
          <a:p>
            <a:endParaRPr lang="en-US" dirty="0"/>
          </a:p>
          <a:p>
            <a:r>
              <a:rPr lang="en-US" dirty="0"/>
              <a:t>Further emphasizes that concept practice behaviors had to be done more frequently by students for the TE to change learning experiences.</a:t>
            </a:r>
          </a:p>
          <a:p>
            <a:pPr marL="0" indent="0">
              <a:buNone/>
            </a:pPr>
            <a:endParaRPr lang="en-US" dirty="0"/>
          </a:p>
          <a:p>
            <a:pPr marL="0" indent="0">
              <a:buNone/>
            </a:pPr>
            <a:endParaRPr lang="en-US" dirty="0"/>
          </a:p>
        </p:txBody>
      </p:sp>
      <p:sp>
        <p:nvSpPr>
          <p:cNvPr id="3" name="Text Placeholder 2">
            <a:extLst>
              <a:ext uri="{FF2B5EF4-FFF2-40B4-BE49-F238E27FC236}">
                <a16:creationId xmlns:a16="http://schemas.microsoft.com/office/drawing/2014/main" id="{467E9FDA-EEAC-27B0-52FC-3B42F5CB648A}"/>
              </a:ext>
            </a:extLst>
          </p:cNvPr>
          <p:cNvSpPr>
            <a:spLocks noGrp="1"/>
          </p:cNvSpPr>
          <p:nvPr>
            <p:ph type="body" sz="quarter" idx="11"/>
          </p:nvPr>
        </p:nvSpPr>
        <p:spPr/>
        <p:txBody>
          <a:bodyPr/>
          <a:lstStyle/>
          <a:p>
            <a:r>
              <a:rPr lang="en-US" dirty="0"/>
              <a:t>Majority of students did not perceive the TE as impacting how they learn in the class</a:t>
            </a:r>
          </a:p>
        </p:txBody>
      </p:sp>
      <p:sp>
        <p:nvSpPr>
          <p:cNvPr id="4" name="Slide Number Placeholder 3">
            <a:extLst>
              <a:ext uri="{FF2B5EF4-FFF2-40B4-BE49-F238E27FC236}">
                <a16:creationId xmlns:a16="http://schemas.microsoft.com/office/drawing/2014/main" id="{84F5DEEB-81B4-0CF1-6A3B-4482A7BA0587}"/>
              </a:ext>
            </a:extLst>
          </p:cNvPr>
          <p:cNvSpPr>
            <a:spLocks noGrp="1"/>
          </p:cNvSpPr>
          <p:nvPr>
            <p:ph type="sldNum" sz="quarter" idx="14"/>
          </p:nvPr>
        </p:nvSpPr>
        <p:spPr/>
        <p:txBody>
          <a:bodyPr/>
          <a:lstStyle/>
          <a:p>
            <a:fld id="{5A6286A6-7896-40CC-886B-C349B8744D83}" type="slidenum">
              <a:rPr lang="en-US" smtClean="0"/>
              <a:t>16</a:t>
            </a:fld>
            <a:endParaRPr lang="en-US" dirty="0"/>
          </a:p>
        </p:txBody>
      </p:sp>
      <p:graphicFrame>
        <p:nvGraphicFramePr>
          <p:cNvPr id="5" name="Table 4">
            <a:extLst>
              <a:ext uri="{FF2B5EF4-FFF2-40B4-BE49-F238E27FC236}">
                <a16:creationId xmlns:a16="http://schemas.microsoft.com/office/drawing/2014/main" id="{AFE3C535-12BD-8ED6-6458-725798580778}"/>
              </a:ext>
            </a:extLst>
          </p:cNvPr>
          <p:cNvGraphicFramePr>
            <a:graphicFrameLocks noGrp="1"/>
          </p:cNvGraphicFramePr>
          <p:nvPr>
            <p:extLst>
              <p:ext uri="{D42A27DB-BD31-4B8C-83A1-F6EECF244321}">
                <p14:modId xmlns:p14="http://schemas.microsoft.com/office/powerpoint/2010/main" val="2873857994"/>
              </p:ext>
            </p:extLst>
          </p:nvPr>
        </p:nvGraphicFramePr>
        <p:xfrm>
          <a:off x="253658" y="848867"/>
          <a:ext cx="7245874" cy="5298679"/>
        </p:xfrm>
        <a:graphic>
          <a:graphicData uri="http://schemas.openxmlformats.org/drawingml/2006/table">
            <a:tbl>
              <a:tblPr firstRow="1" bandRow="1">
                <a:tableStyleId>{5C22544A-7EE6-4342-B048-85BDC9FD1C3A}</a:tableStyleId>
              </a:tblPr>
              <a:tblGrid>
                <a:gridCol w="3803335">
                  <a:extLst>
                    <a:ext uri="{9D8B030D-6E8A-4147-A177-3AD203B41FA5}">
                      <a16:colId xmlns:a16="http://schemas.microsoft.com/office/drawing/2014/main" val="1347794461"/>
                    </a:ext>
                  </a:extLst>
                </a:gridCol>
                <a:gridCol w="3442539">
                  <a:extLst>
                    <a:ext uri="{9D8B030D-6E8A-4147-A177-3AD203B41FA5}">
                      <a16:colId xmlns:a16="http://schemas.microsoft.com/office/drawing/2014/main" val="3602710083"/>
                    </a:ext>
                  </a:extLst>
                </a:gridCol>
              </a:tblGrid>
              <a:tr h="1831272">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How, if at all, did the TE influence how you approached or perceived homework problem sets during your first assignment attempt?</a:t>
                      </a:r>
                    </a:p>
                    <a:p>
                      <a:pPr algn="ctr"/>
                      <a:endParaRPr lang="en-US" sz="1600" dirty="0">
                        <a:solidFill>
                          <a:schemeClr val="tx1"/>
                        </a:solidFill>
                        <a:latin typeface="Times New Roman" panose="02020603050405020304" pitchFamily="18" charset="0"/>
                        <a:cs typeface="Times New Roman" panose="02020603050405020304" pitchFamily="18" charset="0"/>
                      </a:endParaRPr>
                    </a:p>
                    <a:p>
                      <a:pPr algn="ctr"/>
                      <a:r>
                        <a:rPr lang="en-US" b="0" dirty="0">
                          <a:solidFill>
                            <a:schemeClr val="tx1"/>
                          </a:solidFill>
                          <a:latin typeface="Times New Roman" panose="02020603050405020304" pitchFamily="18" charset="0"/>
                          <a:cs typeface="Times New Roman" panose="02020603050405020304" pitchFamily="18" charset="0"/>
                        </a:rPr>
                        <a:t>No effect (n = 8)</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buFont typeface="Arial" panose="020B0604020202020204" pitchFamily="34" charset="0"/>
                        <a:buChar char="•"/>
                      </a:pPr>
                      <a:r>
                        <a:rPr lang="en-US" sz="1800" b="0" dirty="0">
                          <a:solidFill>
                            <a:schemeClr val="tx1"/>
                          </a:solidFill>
                          <a:latin typeface="Times New Roman" panose="02020603050405020304" pitchFamily="18" charset="0"/>
                          <a:cs typeface="Times New Roman" panose="02020603050405020304" pitchFamily="18" charset="0"/>
                        </a:rPr>
                        <a:t>“</a:t>
                      </a:r>
                      <a:r>
                        <a:rPr lang="en-US" sz="1800" b="0" i="1" dirty="0">
                          <a:solidFill>
                            <a:schemeClr val="tx1"/>
                          </a:solidFill>
                          <a:latin typeface="Times New Roman" panose="02020603050405020304" pitchFamily="18" charset="0"/>
                          <a:cs typeface="Times New Roman" panose="02020603050405020304" pitchFamily="18" charset="0"/>
                        </a:rPr>
                        <a:t>I still treated each homework assignments </a:t>
                      </a:r>
                      <a:r>
                        <a:rPr lang="en-US" sz="1800" b="0" i="1" dirty="0">
                          <a:solidFill>
                            <a:srgbClr val="C00000"/>
                          </a:solidFill>
                          <a:latin typeface="Times New Roman" panose="02020603050405020304" pitchFamily="18" charset="0"/>
                          <a:cs typeface="Times New Roman" panose="02020603050405020304" pitchFamily="18" charset="0"/>
                        </a:rPr>
                        <a:t>as seriously as I would if I had no tokens available</a:t>
                      </a:r>
                      <a:r>
                        <a:rPr lang="en-US" sz="1800" b="0" i="1" dirty="0">
                          <a:solidFill>
                            <a:schemeClr val="tx1"/>
                          </a:solidFill>
                          <a:latin typeface="Times New Roman" panose="02020603050405020304" pitchFamily="18" charset="0"/>
                          <a:cs typeface="Times New Roman" panose="02020603050405020304" pitchFamily="18"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6356061"/>
                  </a:ext>
                </a:extLst>
              </a:tr>
              <a:tr h="16711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Times New Roman" panose="02020603050405020304" pitchFamily="18" charset="0"/>
                          <a:cs typeface="Times New Roman" panose="02020603050405020304" pitchFamily="18" charset="0"/>
                        </a:rPr>
                        <a:t>How, if at all, did the TE influence how you approached or perceived studying for quizzes?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No effect (n = 12)</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buFont typeface="Arial" panose="020B0604020202020204" pitchFamily="34" charset="0"/>
                        <a:buChar char="•"/>
                      </a:pPr>
                      <a:r>
                        <a:rPr lang="en-US" sz="1800" i="1" dirty="0">
                          <a:solidFill>
                            <a:schemeClr val="tx1"/>
                          </a:solidFill>
                          <a:latin typeface="Times New Roman" panose="02020603050405020304" pitchFamily="18" charset="0"/>
                          <a:cs typeface="Times New Roman" panose="02020603050405020304" pitchFamily="18" charset="0"/>
                        </a:rPr>
                        <a:t>“I always still tried my best on quizzes </a:t>
                      </a:r>
                      <a:r>
                        <a:rPr lang="en-US" sz="1800" i="1" dirty="0">
                          <a:solidFill>
                            <a:srgbClr val="C00000"/>
                          </a:solidFill>
                          <a:latin typeface="Times New Roman" panose="02020603050405020304" pitchFamily="18" charset="0"/>
                          <a:cs typeface="Times New Roman" panose="02020603050405020304" pitchFamily="18" charset="0"/>
                        </a:rPr>
                        <a:t>with the hope that I would not have to use a token</a:t>
                      </a:r>
                      <a:r>
                        <a:rPr lang="en-US" sz="1800" i="1" dirty="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3383346"/>
                  </a:ext>
                </a:extLst>
              </a:tr>
              <a:tr h="1796263">
                <a:tc>
                  <a:txBody>
                    <a:bodyPr/>
                    <a:lstStyle/>
                    <a:p>
                      <a:pPr algn="ctr"/>
                      <a:r>
                        <a:rPr lang="en-US" sz="1800" b="1" dirty="0">
                          <a:solidFill>
                            <a:schemeClr val="tx1"/>
                          </a:solidFill>
                          <a:latin typeface="Times New Roman" panose="02020603050405020304" pitchFamily="18" charset="0"/>
                          <a:cs typeface="Times New Roman" panose="02020603050405020304" pitchFamily="18" charset="0"/>
                        </a:rPr>
                        <a:t>How, if at all, did the TE influence your learning experience outside of homework and quizzes?</a:t>
                      </a:r>
                    </a:p>
                    <a:p>
                      <a:pPr algn="ctr"/>
                      <a:endParaRPr lang="en-US" sz="1800" b="1"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No effect (n = 11)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buFont typeface="Arial" panose="020B0604020202020204" pitchFamily="34" charset="0"/>
                        <a:buChar char="•"/>
                      </a:pPr>
                      <a:r>
                        <a:rPr lang="en-US" sz="1800" i="1" dirty="0">
                          <a:solidFill>
                            <a:schemeClr val="tx1"/>
                          </a:solidFill>
                          <a:latin typeface="Times New Roman" panose="02020603050405020304" pitchFamily="18" charset="0"/>
                          <a:cs typeface="Times New Roman" panose="02020603050405020304" pitchFamily="18" charset="0"/>
                        </a:rPr>
                        <a:t>“I don’t think the TE influenced my learning experience outside of homework and quizzes because </a:t>
                      </a:r>
                      <a:r>
                        <a:rPr lang="en-US" sz="1800" i="1" dirty="0">
                          <a:solidFill>
                            <a:srgbClr val="C00000"/>
                          </a:solidFill>
                          <a:latin typeface="Times New Roman" panose="02020603050405020304" pitchFamily="18" charset="0"/>
                          <a:cs typeface="Times New Roman" panose="02020603050405020304" pitchFamily="18" charset="0"/>
                        </a:rPr>
                        <a:t>tokens weren’t what motivated me to come to class</a:t>
                      </a:r>
                      <a:r>
                        <a:rPr lang="en-US" sz="1800" i="1" dirty="0">
                          <a:solidFill>
                            <a:schemeClr val="tx1"/>
                          </a:solidFill>
                          <a:latin typeface="Times New Roman" panose="02020603050405020304" pitchFamily="18" charset="0"/>
                          <a:cs typeface="Times New Roman" panose="02020603050405020304" pitchFamily="18"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8126041"/>
                  </a:ext>
                </a:extLst>
              </a:tr>
            </a:tbl>
          </a:graphicData>
        </a:graphic>
      </p:graphicFrame>
      <p:sp>
        <p:nvSpPr>
          <p:cNvPr id="6" name="Rectangle 5">
            <a:extLst>
              <a:ext uri="{FF2B5EF4-FFF2-40B4-BE49-F238E27FC236}">
                <a16:creationId xmlns:a16="http://schemas.microsoft.com/office/drawing/2014/main" id="{BE5B6BDE-B63B-3B4A-8F81-DA6D8B18C295}"/>
              </a:ext>
            </a:extLst>
          </p:cNvPr>
          <p:cNvSpPr/>
          <p:nvPr/>
        </p:nvSpPr>
        <p:spPr>
          <a:xfrm>
            <a:off x="74875" y="6174934"/>
            <a:ext cx="4065325" cy="6116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78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85094C-FA07-4145-093C-898B932CED3A}"/>
              </a:ext>
            </a:extLst>
          </p:cNvPr>
          <p:cNvSpPr/>
          <p:nvPr/>
        </p:nvSpPr>
        <p:spPr>
          <a:xfrm>
            <a:off x="74875" y="5912172"/>
            <a:ext cx="4065325" cy="6116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E4F376A1-830A-50B7-9034-9A570032D0FD}"/>
              </a:ext>
            </a:extLst>
          </p:cNvPr>
          <p:cNvSpPr>
            <a:spLocks noGrp="1"/>
          </p:cNvSpPr>
          <p:nvPr>
            <p:ph type="body" sz="quarter" idx="10"/>
          </p:nvPr>
        </p:nvSpPr>
        <p:spPr>
          <a:xfrm>
            <a:off x="7361914" y="808535"/>
            <a:ext cx="4709030" cy="5912832"/>
          </a:xfrm>
        </p:spPr>
        <p:txBody>
          <a:bodyPr>
            <a:normAutofit/>
          </a:bodyPr>
          <a:lstStyle/>
          <a:p>
            <a:r>
              <a:rPr lang="en-US" dirty="0"/>
              <a:t>Similar unprompted responses were reported by Gomez </a:t>
            </a:r>
            <a:r>
              <a:rPr lang="en-US" i="1" dirty="0"/>
              <a:t>et al. </a:t>
            </a:r>
            <a:r>
              <a:rPr lang="en-US" dirty="0"/>
              <a:t>2020 studying a TE &amp; undergraduate students in a human physiology course.</a:t>
            </a:r>
            <a:br>
              <a:rPr lang="en-US" dirty="0"/>
            </a:br>
            <a:endParaRPr lang="en-US" dirty="0"/>
          </a:p>
          <a:p>
            <a:r>
              <a:rPr lang="en-US" dirty="0"/>
              <a:t>In an interval grading system, methods for reducing how early mistakes impact academic evaluation may result in a:</a:t>
            </a:r>
          </a:p>
          <a:p>
            <a:pPr lvl="1">
              <a:buFont typeface="Courier New" panose="02070309020205020404" pitchFamily="49" charset="0"/>
              <a:buChar char="o"/>
            </a:pPr>
            <a:r>
              <a:rPr lang="en-US" sz="2400" b="1" dirty="0">
                <a:solidFill>
                  <a:srgbClr val="0070C0"/>
                </a:solidFill>
              </a:rPr>
              <a:t>Less stressful course experience</a:t>
            </a:r>
            <a:endParaRPr lang="en-US" sz="2400" dirty="0"/>
          </a:p>
          <a:p>
            <a:pPr lvl="1">
              <a:buFont typeface="Courier New" panose="02070309020205020404" pitchFamily="49" charset="0"/>
              <a:buChar char="o"/>
            </a:pPr>
            <a:r>
              <a:rPr lang="en-US" sz="2400" b="1" dirty="0">
                <a:solidFill>
                  <a:srgbClr val="0070C0"/>
                </a:solidFill>
              </a:rPr>
              <a:t>A more equitable assessment </a:t>
            </a:r>
            <a:r>
              <a:rPr lang="en-US" sz="2400" dirty="0"/>
              <a:t>demonstrating how students improved.</a:t>
            </a:r>
          </a:p>
        </p:txBody>
      </p:sp>
      <p:sp>
        <p:nvSpPr>
          <p:cNvPr id="3" name="Text Placeholder 2">
            <a:extLst>
              <a:ext uri="{FF2B5EF4-FFF2-40B4-BE49-F238E27FC236}">
                <a16:creationId xmlns:a16="http://schemas.microsoft.com/office/drawing/2014/main" id="{AFE17381-0F38-6F92-44B9-F632BB04E059}"/>
              </a:ext>
            </a:extLst>
          </p:cNvPr>
          <p:cNvSpPr>
            <a:spLocks noGrp="1"/>
          </p:cNvSpPr>
          <p:nvPr>
            <p:ph type="body" sz="quarter" idx="11"/>
          </p:nvPr>
        </p:nvSpPr>
        <p:spPr/>
        <p:txBody>
          <a:bodyPr/>
          <a:lstStyle/>
          <a:p>
            <a:r>
              <a:rPr lang="en-US" dirty="0"/>
              <a:t>Students that noted perceivable TE impacts frequently cited stress reduction</a:t>
            </a:r>
          </a:p>
        </p:txBody>
      </p:sp>
      <p:sp>
        <p:nvSpPr>
          <p:cNvPr id="4" name="Slide Number Placeholder 3">
            <a:extLst>
              <a:ext uri="{FF2B5EF4-FFF2-40B4-BE49-F238E27FC236}">
                <a16:creationId xmlns:a16="http://schemas.microsoft.com/office/drawing/2014/main" id="{BC70DBCB-D1CE-01C8-81AC-C7EC2BA258A0}"/>
              </a:ext>
            </a:extLst>
          </p:cNvPr>
          <p:cNvSpPr>
            <a:spLocks noGrp="1"/>
          </p:cNvSpPr>
          <p:nvPr>
            <p:ph type="sldNum" sz="quarter" idx="14"/>
          </p:nvPr>
        </p:nvSpPr>
        <p:spPr/>
        <p:txBody>
          <a:bodyPr/>
          <a:lstStyle/>
          <a:p>
            <a:fld id="{5A6286A6-7896-40CC-886B-C349B8744D83}" type="slidenum">
              <a:rPr lang="en-US" smtClean="0"/>
              <a:t>17</a:t>
            </a:fld>
            <a:endParaRPr lang="en-US" dirty="0"/>
          </a:p>
        </p:txBody>
      </p:sp>
      <p:graphicFrame>
        <p:nvGraphicFramePr>
          <p:cNvPr id="5" name="Table 4">
            <a:extLst>
              <a:ext uri="{FF2B5EF4-FFF2-40B4-BE49-F238E27FC236}">
                <a16:creationId xmlns:a16="http://schemas.microsoft.com/office/drawing/2014/main" id="{4AADBA20-247C-4FBD-00B1-68C8CA2E59C8}"/>
              </a:ext>
            </a:extLst>
          </p:cNvPr>
          <p:cNvGraphicFramePr>
            <a:graphicFrameLocks noGrp="1"/>
          </p:cNvGraphicFramePr>
          <p:nvPr>
            <p:extLst>
              <p:ext uri="{D42A27DB-BD31-4B8C-83A1-F6EECF244321}">
                <p14:modId xmlns:p14="http://schemas.microsoft.com/office/powerpoint/2010/main" val="3816784523"/>
              </p:ext>
            </p:extLst>
          </p:nvPr>
        </p:nvGraphicFramePr>
        <p:xfrm>
          <a:off x="152586" y="905905"/>
          <a:ext cx="7177797" cy="5402666"/>
        </p:xfrm>
        <a:graphic>
          <a:graphicData uri="http://schemas.openxmlformats.org/drawingml/2006/table">
            <a:tbl>
              <a:tblPr firstRow="1" bandRow="1">
                <a:tableStyleId>{5C22544A-7EE6-4342-B048-85BDC9FD1C3A}</a:tableStyleId>
              </a:tblPr>
              <a:tblGrid>
                <a:gridCol w="3793074">
                  <a:extLst>
                    <a:ext uri="{9D8B030D-6E8A-4147-A177-3AD203B41FA5}">
                      <a16:colId xmlns:a16="http://schemas.microsoft.com/office/drawing/2014/main" val="1347794461"/>
                    </a:ext>
                  </a:extLst>
                </a:gridCol>
                <a:gridCol w="3384723">
                  <a:extLst>
                    <a:ext uri="{9D8B030D-6E8A-4147-A177-3AD203B41FA5}">
                      <a16:colId xmlns:a16="http://schemas.microsoft.com/office/drawing/2014/main" val="3602710083"/>
                    </a:ext>
                  </a:extLst>
                </a:gridCol>
              </a:tblGrid>
              <a:tr h="2036992">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How, if at all, did the TE influence how you approached or perceived homework problem sets during your first assignment attempt?</a:t>
                      </a:r>
                    </a:p>
                    <a:p>
                      <a:pPr algn="ctr"/>
                      <a:endParaRPr lang="en-US" sz="1600" dirty="0">
                        <a:solidFill>
                          <a:schemeClr val="tx1"/>
                        </a:solidFill>
                        <a:latin typeface="Times New Roman" panose="02020603050405020304" pitchFamily="18" charset="0"/>
                        <a:cs typeface="Times New Roman" panose="02020603050405020304" pitchFamily="18" charset="0"/>
                      </a:endParaRPr>
                    </a:p>
                    <a:p>
                      <a:pPr algn="ctr"/>
                      <a:r>
                        <a:rPr lang="en-US" b="0" dirty="0">
                          <a:solidFill>
                            <a:schemeClr val="tx1"/>
                          </a:solidFill>
                          <a:latin typeface="Times New Roman" panose="02020603050405020304" pitchFamily="18" charset="0"/>
                          <a:cs typeface="Times New Roman" panose="02020603050405020304" pitchFamily="18" charset="0"/>
                        </a:rPr>
                        <a:t>Perceivable effect (n = 6)</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buFont typeface="Arial" panose="020B0604020202020204" pitchFamily="34" charset="0"/>
                        <a:buChar char="•"/>
                      </a:pPr>
                      <a:r>
                        <a:rPr lang="en-US" sz="1800" b="0" i="1" dirty="0">
                          <a:solidFill>
                            <a:schemeClr val="tx1"/>
                          </a:solidFill>
                          <a:latin typeface="Times New Roman" panose="02020603050405020304" pitchFamily="18" charset="0"/>
                          <a:cs typeface="Times New Roman" panose="02020603050405020304" pitchFamily="18" charset="0"/>
                        </a:rPr>
                        <a:t>“It was definitely a </a:t>
                      </a:r>
                      <a:r>
                        <a:rPr lang="en-US" sz="1800" b="0" i="1" dirty="0">
                          <a:solidFill>
                            <a:srgbClr val="C00000"/>
                          </a:solidFill>
                          <a:latin typeface="Times New Roman" panose="02020603050405020304" pitchFamily="18" charset="0"/>
                          <a:cs typeface="Times New Roman" panose="02020603050405020304" pitchFamily="18" charset="0"/>
                        </a:rPr>
                        <a:t>safety net </a:t>
                      </a:r>
                      <a:r>
                        <a:rPr lang="en-US" sz="1800" b="0" i="1" dirty="0">
                          <a:solidFill>
                            <a:schemeClr val="tx1"/>
                          </a:solidFill>
                          <a:latin typeface="Times New Roman" panose="02020603050405020304" pitchFamily="18" charset="0"/>
                          <a:cs typeface="Times New Roman" panose="02020603050405020304" pitchFamily="18" charset="0"/>
                        </a:rPr>
                        <a:t>when doing assignments… encouraged me to attempt the assignments first </a:t>
                      </a:r>
                      <a:r>
                        <a:rPr lang="en-US" sz="1800" b="0" i="1" dirty="0">
                          <a:solidFill>
                            <a:srgbClr val="C00000"/>
                          </a:solidFill>
                          <a:latin typeface="Times New Roman" panose="02020603050405020304" pitchFamily="18" charset="0"/>
                          <a:cs typeface="Times New Roman" panose="02020603050405020304" pitchFamily="18" charset="0"/>
                        </a:rPr>
                        <a:t>without worrying as much</a:t>
                      </a:r>
                      <a:r>
                        <a:rPr lang="en-US" sz="1800" b="0" i="1" dirty="0">
                          <a:solidFill>
                            <a:schemeClr val="tx1"/>
                          </a:solidFill>
                          <a:latin typeface="Times New Roman" panose="02020603050405020304" pitchFamily="18" charset="0"/>
                          <a:cs typeface="Times New Roman" panose="02020603050405020304" pitchFamily="18"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6356061"/>
                  </a:ext>
                </a:extLst>
              </a:tr>
              <a:tr h="1629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Times New Roman" panose="02020603050405020304" pitchFamily="18" charset="0"/>
                          <a:cs typeface="Times New Roman" panose="02020603050405020304" pitchFamily="18" charset="0"/>
                        </a:rPr>
                        <a:t>How, if at all, did the TE influence how you approached or perceived studying for quizzes?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Perceivable effect (n = 2)</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buFont typeface="Arial" panose="020B0604020202020204" pitchFamily="34" charset="0"/>
                        <a:buChar char="•"/>
                      </a:pPr>
                      <a:r>
                        <a:rPr lang="en-US" sz="1800" b="0" i="1" dirty="0">
                          <a:solidFill>
                            <a:schemeClr val="tx1"/>
                          </a:solidFill>
                          <a:latin typeface="Times New Roman" panose="02020603050405020304" pitchFamily="18" charset="0"/>
                          <a:cs typeface="Times New Roman" panose="02020603050405020304" pitchFamily="18" charset="0"/>
                        </a:rPr>
                        <a:t>“It also made taking quizzes </a:t>
                      </a:r>
                      <a:r>
                        <a:rPr lang="en-US" sz="1800" b="0" i="1" dirty="0">
                          <a:solidFill>
                            <a:srgbClr val="C00000"/>
                          </a:solidFill>
                          <a:latin typeface="Times New Roman" panose="02020603050405020304" pitchFamily="18" charset="0"/>
                          <a:cs typeface="Times New Roman" panose="02020603050405020304" pitchFamily="18" charset="0"/>
                        </a:rPr>
                        <a:t>less stressful</a:t>
                      </a:r>
                      <a:r>
                        <a:rPr lang="en-US" sz="1800" b="0" i="1" dirty="0">
                          <a:solidFill>
                            <a:schemeClr val="tx1"/>
                          </a:solidFill>
                          <a:latin typeface="Times New Roman" panose="02020603050405020304" pitchFamily="18" charset="0"/>
                          <a:cs typeface="Times New Roman" panose="02020603050405020304" pitchFamily="18" charset="0"/>
                        </a:rPr>
                        <a:t>… It’s reassuring to know that if you fumble one quiz you can still recover it.”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3383346"/>
                  </a:ext>
                </a:extLst>
              </a:tr>
              <a:tr h="1736571">
                <a:tc>
                  <a:txBody>
                    <a:bodyPr/>
                    <a:lstStyle/>
                    <a:p>
                      <a:pPr algn="ctr"/>
                      <a:r>
                        <a:rPr lang="en-US" sz="1800" b="1" dirty="0">
                          <a:solidFill>
                            <a:schemeClr val="tx1"/>
                          </a:solidFill>
                          <a:latin typeface="Times New Roman" panose="02020603050405020304" pitchFamily="18" charset="0"/>
                          <a:cs typeface="Times New Roman" panose="02020603050405020304" pitchFamily="18" charset="0"/>
                        </a:rPr>
                        <a:t>How, if at all, did the TE influence your learning experience outside of homework and quizzes?</a:t>
                      </a:r>
                    </a:p>
                    <a:p>
                      <a:pPr algn="ctr"/>
                      <a:endParaRPr lang="en-US" sz="1600" b="1"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Perceivable effect (n = 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buFont typeface="Arial" panose="020B0604020202020204" pitchFamily="34" charset="0"/>
                        <a:buChar char="•"/>
                      </a:pPr>
                      <a:r>
                        <a:rPr lang="en-US" sz="1800" b="0" i="1" dirty="0">
                          <a:solidFill>
                            <a:schemeClr val="tx1"/>
                          </a:solidFill>
                          <a:latin typeface="Times New Roman" panose="02020603050405020304" pitchFamily="18" charset="0"/>
                          <a:cs typeface="Times New Roman" panose="02020603050405020304" pitchFamily="18" charset="0"/>
                        </a:rPr>
                        <a:t>“It made it a lot less stressful to complete the assignments and </a:t>
                      </a:r>
                      <a:r>
                        <a:rPr lang="en-US" sz="1800" b="0" i="1" dirty="0">
                          <a:solidFill>
                            <a:srgbClr val="C00000"/>
                          </a:solidFill>
                          <a:latin typeface="Times New Roman" panose="02020603050405020304" pitchFamily="18" charset="0"/>
                          <a:cs typeface="Times New Roman" panose="02020603050405020304" pitchFamily="18" charset="0"/>
                        </a:rPr>
                        <a:t>allowed me to devote more energy towards learning the concepts</a:t>
                      </a:r>
                      <a:r>
                        <a:rPr lang="en-US" sz="1800" b="0" i="1" dirty="0">
                          <a:solidFill>
                            <a:schemeClr val="tx1"/>
                          </a:solidFill>
                          <a:latin typeface="Times New Roman" panose="02020603050405020304" pitchFamily="18" charset="0"/>
                          <a:cs typeface="Times New Roman" panose="02020603050405020304" pitchFamily="18"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8126041"/>
                  </a:ext>
                </a:extLst>
              </a:tr>
            </a:tbl>
          </a:graphicData>
        </a:graphic>
      </p:graphicFrame>
      <p:sp>
        <p:nvSpPr>
          <p:cNvPr id="8" name="TextBox 7">
            <a:extLst>
              <a:ext uri="{FF2B5EF4-FFF2-40B4-BE49-F238E27FC236}">
                <a16:creationId xmlns:a16="http://schemas.microsoft.com/office/drawing/2014/main" id="{75C4941A-44DE-6C1F-625F-9C6F17F2317A}"/>
              </a:ext>
            </a:extLst>
          </p:cNvPr>
          <p:cNvSpPr txBox="1"/>
          <p:nvPr/>
        </p:nvSpPr>
        <p:spPr>
          <a:xfrm>
            <a:off x="105105" y="6561100"/>
            <a:ext cx="8148144" cy="338554"/>
          </a:xfrm>
          <a:prstGeom prst="rect">
            <a:avLst/>
          </a:prstGeom>
          <a:noFill/>
        </p:spPr>
        <p:txBody>
          <a:bodyPr wrap="square">
            <a:spAutoFit/>
          </a:bodyPr>
          <a:lstStyle/>
          <a:p>
            <a:r>
              <a:rPr lang="en-US" sz="1600" dirty="0"/>
              <a:t>Gomez C. J. </a:t>
            </a:r>
            <a:r>
              <a:rPr lang="en-US" sz="1600" i="1" dirty="0"/>
              <a:t>et al. J. Scholarship of Teaching and Learning, </a:t>
            </a:r>
            <a:r>
              <a:rPr lang="en-US" sz="1600" b="1" dirty="0"/>
              <a:t>2020</a:t>
            </a:r>
            <a:endParaRPr lang="en-US" sz="1600" dirty="0"/>
          </a:p>
        </p:txBody>
      </p:sp>
    </p:spTree>
    <p:extLst>
      <p:ext uri="{BB962C8B-B14F-4D97-AF65-F5344CB8AC3E}">
        <p14:creationId xmlns:p14="http://schemas.microsoft.com/office/powerpoint/2010/main" val="58370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101A72-7BD6-48C1-BF8C-D67737E7CFA5}"/>
              </a:ext>
            </a:extLst>
          </p:cNvPr>
          <p:cNvSpPr>
            <a:spLocks noGrp="1"/>
          </p:cNvSpPr>
          <p:nvPr>
            <p:ph type="body" sz="quarter" idx="11"/>
          </p:nvPr>
        </p:nvSpPr>
        <p:spPr/>
        <p:txBody>
          <a:bodyPr/>
          <a:lstStyle/>
          <a:p>
            <a:r>
              <a:rPr lang="en-US" dirty="0"/>
              <a:t>Student perspectives on continuing TE implementation</a:t>
            </a:r>
          </a:p>
        </p:txBody>
      </p:sp>
      <p:sp>
        <p:nvSpPr>
          <p:cNvPr id="4" name="Slide Number Placeholder 3">
            <a:extLst>
              <a:ext uri="{FF2B5EF4-FFF2-40B4-BE49-F238E27FC236}">
                <a16:creationId xmlns:a16="http://schemas.microsoft.com/office/drawing/2014/main" id="{927D65E3-64C7-D044-587E-D41E95A9EE86}"/>
              </a:ext>
            </a:extLst>
          </p:cNvPr>
          <p:cNvSpPr>
            <a:spLocks noGrp="1"/>
          </p:cNvSpPr>
          <p:nvPr>
            <p:ph type="sldNum" sz="quarter" idx="14"/>
          </p:nvPr>
        </p:nvSpPr>
        <p:spPr/>
        <p:txBody>
          <a:bodyPr/>
          <a:lstStyle/>
          <a:p>
            <a:fld id="{5A6286A6-7896-40CC-886B-C349B8744D83}" type="slidenum">
              <a:rPr lang="en-US" smtClean="0"/>
              <a:t>18</a:t>
            </a:fld>
            <a:endParaRPr lang="en-US" dirty="0"/>
          </a:p>
        </p:txBody>
      </p:sp>
      <p:sp>
        <p:nvSpPr>
          <p:cNvPr id="5" name="TextBox 4">
            <a:extLst>
              <a:ext uri="{FF2B5EF4-FFF2-40B4-BE49-F238E27FC236}">
                <a16:creationId xmlns:a16="http://schemas.microsoft.com/office/drawing/2014/main" id="{3C1BFDDC-9378-541B-9823-CC2A82FE229D}"/>
              </a:ext>
            </a:extLst>
          </p:cNvPr>
          <p:cNvSpPr txBox="1"/>
          <p:nvPr/>
        </p:nvSpPr>
        <p:spPr>
          <a:xfrm>
            <a:off x="748497" y="908736"/>
            <a:ext cx="10695007"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79% of students (n = 11) were receptive to the TE being a more widely used strategy in the ChE department  </a:t>
            </a:r>
          </a:p>
        </p:txBody>
      </p:sp>
      <p:pic>
        <p:nvPicPr>
          <p:cNvPr id="9" name="Picture 8" descr="A graph with a red and blue rectangle&#10;&#10;Description automatically generated">
            <a:extLst>
              <a:ext uri="{FF2B5EF4-FFF2-40B4-BE49-F238E27FC236}">
                <a16:creationId xmlns:a16="http://schemas.microsoft.com/office/drawing/2014/main" id="{F38893F9-5715-1F4C-B19F-8BD3129AC8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2364"/>
            <a:ext cx="12192000" cy="4413071"/>
          </a:xfrm>
          <a:prstGeom prst="rect">
            <a:avLst/>
          </a:prstGeom>
        </p:spPr>
      </p:pic>
      <p:sp>
        <p:nvSpPr>
          <p:cNvPr id="7" name="Rectangle 6">
            <a:extLst>
              <a:ext uri="{FF2B5EF4-FFF2-40B4-BE49-F238E27FC236}">
                <a16:creationId xmlns:a16="http://schemas.microsoft.com/office/drawing/2014/main" id="{E385807D-8EA0-B564-EDA4-ED367034F2B6}"/>
              </a:ext>
            </a:extLst>
          </p:cNvPr>
          <p:cNvSpPr/>
          <p:nvPr/>
        </p:nvSpPr>
        <p:spPr>
          <a:xfrm>
            <a:off x="86493" y="1964399"/>
            <a:ext cx="3134371" cy="11142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C248010-671E-AA22-850A-93865613B8DB}"/>
              </a:ext>
            </a:extLst>
          </p:cNvPr>
          <p:cNvSpPr/>
          <p:nvPr/>
        </p:nvSpPr>
        <p:spPr>
          <a:xfrm>
            <a:off x="66980" y="3339938"/>
            <a:ext cx="3020993" cy="10417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2168AF-3E10-7BBC-80FC-02D62EE8132C}"/>
              </a:ext>
            </a:extLst>
          </p:cNvPr>
          <p:cNvSpPr/>
          <p:nvPr/>
        </p:nvSpPr>
        <p:spPr>
          <a:xfrm>
            <a:off x="199871" y="4642937"/>
            <a:ext cx="2612518" cy="10417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BA2CCCB-B075-8BE3-0C0E-06E1CD48DF26}"/>
              </a:ext>
            </a:extLst>
          </p:cNvPr>
          <p:cNvSpPr/>
          <p:nvPr/>
        </p:nvSpPr>
        <p:spPr>
          <a:xfrm>
            <a:off x="9084514" y="2107116"/>
            <a:ext cx="3020993" cy="10417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1182B73-AC2E-EDFC-177C-C350D24DCA84}"/>
              </a:ext>
            </a:extLst>
          </p:cNvPr>
          <p:cNvSpPr/>
          <p:nvPr/>
        </p:nvSpPr>
        <p:spPr>
          <a:xfrm>
            <a:off x="9104028" y="3536661"/>
            <a:ext cx="3020993" cy="17298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ECCA739-D675-0559-D3EC-65389EB52A89}"/>
              </a:ext>
            </a:extLst>
          </p:cNvPr>
          <p:cNvSpPr/>
          <p:nvPr/>
        </p:nvSpPr>
        <p:spPr>
          <a:xfrm>
            <a:off x="74875" y="6174934"/>
            <a:ext cx="4065325" cy="6116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38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9009DC-19C2-129E-93A5-93309602855F}"/>
              </a:ext>
            </a:extLst>
          </p:cNvPr>
          <p:cNvSpPr/>
          <p:nvPr/>
        </p:nvSpPr>
        <p:spPr>
          <a:xfrm>
            <a:off x="74875" y="6174934"/>
            <a:ext cx="4065325" cy="6116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F24ADB6F-8762-B2B5-77BC-2535E5F38204}"/>
              </a:ext>
            </a:extLst>
          </p:cNvPr>
          <p:cNvSpPr>
            <a:spLocks noGrp="1"/>
          </p:cNvSpPr>
          <p:nvPr>
            <p:ph type="body" sz="quarter" idx="10"/>
          </p:nvPr>
        </p:nvSpPr>
        <p:spPr>
          <a:xfrm>
            <a:off x="563062" y="892885"/>
            <a:ext cx="6536985" cy="5185186"/>
          </a:xfrm>
          <a:ln w="28575">
            <a:noFill/>
          </a:ln>
        </p:spPr>
        <p:txBody>
          <a:bodyPr/>
          <a:lstStyle/>
          <a:p>
            <a:pPr marL="0" indent="0">
              <a:spcAft>
                <a:spcPts val="1200"/>
              </a:spcAft>
              <a:buNone/>
            </a:pPr>
            <a:r>
              <a:rPr lang="en-US" b="1" dirty="0"/>
              <a:t>Refine TE schedules</a:t>
            </a:r>
          </a:p>
          <a:p>
            <a:pPr>
              <a:spcBef>
                <a:spcPts val="0"/>
              </a:spcBef>
              <a:spcAft>
                <a:spcPts val="1200"/>
              </a:spcAft>
            </a:pPr>
            <a:r>
              <a:rPr lang="en-US" dirty="0"/>
              <a:t>Introduce time limitations around when exchanges can be performed.</a:t>
            </a:r>
          </a:p>
          <a:p>
            <a:pPr>
              <a:spcBef>
                <a:spcPts val="0"/>
              </a:spcBef>
              <a:spcAft>
                <a:spcPts val="1200"/>
              </a:spcAft>
            </a:pPr>
            <a:r>
              <a:rPr lang="en-US" dirty="0"/>
              <a:t>Include concept practice in token generation through worked examples.</a:t>
            </a:r>
            <a:br>
              <a:rPr lang="en-US" dirty="0"/>
            </a:br>
            <a:endParaRPr lang="en-US" dirty="0"/>
          </a:p>
          <a:p>
            <a:pPr marL="0" indent="0">
              <a:spcBef>
                <a:spcPts val="0"/>
              </a:spcBef>
              <a:spcAft>
                <a:spcPts val="1200"/>
              </a:spcAft>
              <a:buNone/>
            </a:pPr>
            <a:r>
              <a:rPr lang="en-US" b="1" dirty="0"/>
              <a:t>Refine methods to assess student motivation</a:t>
            </a:r>
          </a:p>
          <a:p>
            <a:pPr>
              <a:spcBef>
                <a:spcPts val="0"/>
              </a:spcBef>
              <a:spcAft>
                <a:spcPts val="1200"/>
              </a:spcAft>
            </a:pPr>
            <a:r>
              <a:rPr lang="en-US" dirty="0"/>
              <a:t>Academic Self-Regulation Questionnaire</a:t>
            </a:r>
          </a:p>
        </p:txBody>
      </p:sp>
      <p:sp>
        <p:nvSpPr>
          <p:cNvPr id="3" name="Text Placeholder 2">
            <a:extLst>
              <a:ext uri="{FF2B5EF4-FFF2-40B4-BE49-F238E27FC236}">
                <a16:creationId xmlns:a16="http://schemas.microsoft.com/office/drawing/2014/main" id="{41A29CBA-E096-AED1-9534-4D5075807AE7}"/>
              </a:ext>
            </a:extLst>
          </p:cNvPr>
          <p:cNvSpPr>
            <a:spLocks noGrp="1"/>
          </p:cNvSpPr>
          <p:nvPr>
            <p:ph type="body" sz="quarter" idx="11"/>
          </p:nvPr>
        </p:nvSpPr>
        <p:spPr/>
        <p:txBody>
          <a:bodyPr/>
          <a:lstStyle/>
          <a:p>
            <a:r>
              <a:rPr lang="en-US" dirty="0"/>
              <a:t>Planned future work</a:t>
            </a:r>
          </a:p>
        </p:txBody>
      </p:sp>
      <p:sp>
        <p:nvSpPr>
          <p:cNvPr id="4" name="Slide Number Placeholder 3">
            <a:extLst>
              <a:ext uri="{FF2B5EF4-FFF2-40B4-BE49-F238E27FC236}">
                <a16:creationId xmlns:a16="http://schemas.microsoft.com/office/drawing/2014/main" id="{18E3861E-2FDA-0D83-1BB6-ED66E48F5778}"/>
              </a:ext>
            </a:extLst>
          </p:cNvPr>
          <p:cNvSpPr>
            <a:spLocks noGrp="1"/>
          </p:cNvSpPr>
          <p:nvPr>
            <p:ph type="sldNum" sz="quarter" idx="14"/>
          </p:nvPr>
        </p:nvSpPr>
        <p:spPr/>
        <p:txBody>
          <a:bodyPr/>
          <a:lstStyle/>
          <a:p>
            <a:fld id="{5A6286A6-7896-40CC-886B-C349B8744D83}" type="slidenum">
              <a:rPr lang="en-US" smtClean="0"/>
              <a:t>19</a:t>
            </a:fld>
            <a:endParaRPr lang="en-US" dirty="0"/>
          </a:p>
        </p:txBody>
      </p:sp>
      <p:pic>
        <p:nvPicPr>
          <p:cNvPr id="12" name="Picture 11">
            <a:extLst>
              <a:ext uri="{FF2B5EF4-FFF2-40B4-BE49-F238E27FC236}">
                <a16:creationId xmlns:a16="http://schemas.microsoft.com/office/drawing/2014/main" id="{804B1C32-02BA-0B3D-5016-0826CF4EF2EA}"/>
              </a:ext>
            </a:extLst>
          </p:cNvPr>
          <p:cNvPicPr>
            <a:picLocks noChangeAspect="1"/>
          </p:cNvPicPr>
          <p:nvPr/>
        </p:nvPicPr>
        <p:blipFill>
          <a:blip r:embed="rId3"/>
          <a:stretch>
            <a:fillRect/>
          </a:stretch>
        </p:blipFill>
        <p:spPr>
          <a:xfrm>
            <a:off x="3450444" y="4606541"/>
            <a:ext cx="5994849" cy="2102289"/>
          </a:xfrm>
          <a:prstGeom prst="rect">
            <a:avLst/>
          </a:prstGeom>
        </p:spPr>
      </p:pic>
      <p:pic>
        <p:nvPicPr>
          <p:cNvPr id="8" name="Picture 7" descr="A math problem with blue writing&#10;&#10;Description automatically generated with medium confidence">
            <a:extLst>
              <a:ext uri="{FF2B5EF4-FFF2-40B4-BE49-F238E27FC236}">
                <a16:creationId xmlns:a16="http://schemas.microsoft.com/office/drawing/2014/main" id="{352491E2-D44F-8F27-EB4D-0AC65625D0A8}"/>
              </a:ext>
            </a:extLst>
          </p:cNvPr>
          <p:cNvPicPr>
            <a:picLocks noChangeAspect="1"/>
          </p:cNvPicPr>
          <p:nvPr/>
        </p:nvPicPr>
        <p:blipFill rotWithShape="1">
          <a:blip r:embed="rId4">
            <a:extLst>
              <a:ext uri="{28A0092B-C50C-407E-A947-70E740481C1C}">
                <a14:useLocalDpi xmlns:a14="http://schemas.microsoft.com/office/drawing/2010/main" val="0"/>
              </a:ext>
            </a:extLst>
          </a:blip>
          <a:srcRect t="13839"/>
          <a:stretch/>
        </p:blipFill>
        <p:spPr>
          <a:xfrm>
            <a:off x="6924017" y="632278"/>
            <a:ext cx="5042552" cy="3215822"/>
          </a:xfrm>
          <a:prstGeom prst="rect">
            <a:avLst/>
          </a:prstGeom>
        </p:spPr>
      </p:pic>
    </p:spTree>
    <p:extLst>
      <p:ext uri="{BB962C8B-B14F-4D97-AF65-F5344CB8AC3E}">
        <p14:creationId xmlns:p14="http://schemas.microsoft.com/office/powerpoint/2010/main" val="184736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ED058D76-9470-2EA5-94DB-1D5ED1F37076}"/>
              </a:ext>
            </a:extLst>
          </p:cNvPr>
          <p:cNvSpPr/>
          <p:nvPr/>
        </p:nvSpPr>
        <p:spPr>
          <a:xfrm>
            <a:off x="68389" y="5831610"/>
            <a:ext cx="4065325" cy="6116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222EB36-2146-677A-1A0A-D40F8B2B69C3}"/>
              </a:ext>
            </a:extLst>
          </p:cNvPr>
          <p:cNvSpPr/>
          <p:nvPr/>
        </p:nvSpPr>
        <p:spPr>
          <a:xfrm>
            <a:off x="159780" y="678237"/>
            <a:ext cx="5618138" cy="5163316"/>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39BEBFC7-415A-9BAB-8065-3A5AFC0816A7}"/>
              </a:ext>
            </a:extLst>
          </p:cNvPr>
          <p:cNvSpPr>
            <a:spLocks noGrp="1"/>
          </p:cNvSpPr>
          <p:nvPr>
            <p:ph type="body" sz="quarter" idx="10"/>
          </p:nvPr>
        </p:nvSpPr>
        <p:spPr>
          <a:xfrm>
            <a:off x="5785975" y="4626636"/>
            <a:ext cx="6150709" cy="1772457"/>
          </a:xfrm>
        </p:spPr>
        <p:txBody>
          <a:bodyPr>
            <a:normAutofit/>
          </a:bodyPr>
          <a:lstStyle/>
          <a:p>
            <a:pPr marL="0" indent="0" algn="just">
              <a:buNone/>
            </a:pPr>
            <a:r>
              <a:rPr lang="en-US" dirty="0"/>
              <a:t>If effective habits of practicing concepts can give students the ability to </a:t>
            </a:r>
            <a:r>
              <a:rPr lang="en-US" b="1" dirty="0">
                <a:solidFill>
                  <a:srgbClr val="0070C0"/>
                </a:solidFill>
              </a:rPr>
              <a:t>influence their grade</a:t>
            </a:r>
            <a:r>
              <a:rPr lang="en-US" dirty="0"/>
              <a:t> </a:t>
            </a:r>
            <a:r>
              <a:rPr lang="en-US" b="1" dirty="0">
                <a:solidFill>
                  <a:srgbClr val="0070C0"/>
                </a:solidFill>
              </a:rPr>
              <a:t>performance</a:t>
            </a:r>
            <a:r>
              <a:rPr lang="en-US" dirty="0"/>
              <a:t>, they would likely be </a:t>
            </a:r>
            <a:r>
              <a:rPr lang="en-US" b="1" dirty="0">
                <a:solidFill>
                  <a:srgbClr val="0070C0"/>
                </a:solidFill>
              </a:rPr>
              <a:t>more motivated </a:t>
            </a:r>
            <a:r>
              <a:rPr lang="en-US" dirty="0"/>
              <a:t>to do this activity.</a:t>
            </a:r>
          </a:p>
        </p:txBody>
      </p:sp>
      <p:sp>
        <p:nvSpPr>
          <p:cNvPr id="3" name="Text Placeholder 2">
            <a:extLst>
              <a:ext uri="{FF2B5EF4-FFF2-40B4-BE49-F238E27FC236}">
                <a16:creationId xmlns:a16="http://schemas.microsoft.com/office/drawing/2014/main" id="{94AAB981-B8D3-F965-E933-94BDA9FF7154}"/>
              </a:ext>
            </a:extLst>
          </p:cNvPr>
          <p:cNvSpPr>
            <a:spLocks noGrp="1"/>
          </p:cNvSpPr>
          <p:nvPr>
            <p:ph type="body" sz="quarter" idx="11"/>
          </p:nvPr>
        </p:nvSpPr>
        <p:spPr/>
        <p:txBody>
          <a:bodyPr/>
          <a:lstStyle/>
          <a:p>
            <a:r>
              <a:rPr lang="en-US" dirty="0"/>
              <a:t>Promoting student motivation to practice concepts without relying on assessments   </a:t>
            </a:r>
          </a:p>
        </p:txBody>
      </p:sp>
      <p:sp>
        <p:nvSpPr>
          <p:cNvPr id="4" name="Slide Number Placeholder 3">
            <a:extLst>
              <a:ext uri="{FF2B5EF4-FFF2-40B4-BE49-F238E27FC236}">
                <a16:creationId xmlns:a16="http://schemas.microsoft.com/office/drawing/2014/main" id="{D24B216A-6C7D-23D5-285C-5059E63CFBCA}"/>
              </a:ext>
            </a:extLst>
          </p:cNvPr>
          <p:cNvSpPr>
            <a:spLocks noGrp="1"/>
          </p:cNvSpPr>
          <p:nvPr>
            <p:ph type="sldNum" sz="quarter" idx="14"/>
          </p:nvPr>
        </p:nvSpPr>
        <p:spPr/>
        <p:txBody>
          <a:bodyPr/>
          <a:lstStyle/>
          <a:p>
            <a:fld id="{5A6286A6-7896-40CC-886B-C349B8744D83}" type="slidenum">
              <a:rPr lang="en-US" smtClean="0"/>
              <a:t>2</a:t>
            </a:fld>
            <a:endParaRPr lang="en-US" dirty="0"/>
          </a:p>
        </p:txBody>
      </p:sp>
      <p:sp>
        <p:nvSpPr>
          <p:cNvPr id="7" name="TextBox 6">
            <a:extLst>
              <a:ext uri="{FF2B5EF4-FFF2-40B4-BE49-F238E27FC236}">
                <a16:creationId xmlns:a16="http://schemas.microsoft.com/office/drawing/2014/main" id="{591F49F1-6FC5-DB44-0345-BA00D1077CAD}"/>
              </a:ext>
            </a:extLst>
          </p:cNvPr>
          <p:cNvSpPr txBox="1"/>
          <p:nvPr/>
        </p:nvSpPr>
        <p:spPr>
          <a:xfrm>
            <a:off x="896861" y="1006728"/>
            <a:ext cx="4145223" cy="2659052"/>
          </a:xfrm>
          <a:prstGeom prst="rect">
            <a:avLst/>
          </a:prstGeom>
          <a:noFill/>
          <a:ln>
            <a:noFill/>
          </a:ln>
        </p:spPr>
        <p:txBody>
          <a:bodyPr wrap="square" rtlCol="0">
            <a:prstTxWarp prst="textArchUp">
              <a:avLst>
                <a:gd name="adj" fmla="val 8015001"/>
              </a:avLst>
            </a:prstTxWarp>
            <a:spAutoFit/>
          </a:bodyPr>
          <a:lstStyle/>
          <a:p>
            <a:pPr algn="ctr"/>
            <a:r>
              <a:rPr lang="en-US" sz="2800" b="1" dirty="0"/>
              <a:t>EXTERNAL FACTORS </a:t>
            </a:r>
          </a:p>
        </p:txBody>
      </p:sp>
      <p:pic>
        <p:nvPicPr>
          <p:cNvPr id="21" name="Picture 20">
            <a:extLst>
              <a:ext uri="{FF2B5EF4-FFF2-40B4-BE49-F238E27FC236}">
                <a16:creationId xmlns:a16="http://schemas.microsoft.com/office/drawing/2014/main" id="{59162ED1-F177-FFBD-B1C1-EE36DEEFE9B9}"/>
              </a:ext>
            </a:extLst>
          </p:cNvPr>
          <p:cNvPicPr>
            <a:picLocks noChangeAspect="1"/>
          </p:cNvPicPr>
          <p:nvPr/>
        </p:nvPicPr>
        <p:blipFill rotWithShape="1">
          <a:blip r:embed="rId3"/>
          <a:srcRect l="11247" r="11636"/>
          <a:stretch/>
        </p:blipFill>
        <p:spPr>
          <a:xfrm>
            <a:off x="99970" y="3149820"/>
            <a:ext cx="6269294" cy="908327"/>
          </a:xfrm>
          <a:prstGeom prst="rect">
            <a:avLst/>
          </a:prstGeom>
        </p:spPr>
      </p:pic>
      <p:sp>
        <p:nvSpPr>
          <p:cNvPr id="9" name="Arrow: Up 8">
            <a:extLst>
              <a:ext uri="{FF2B5EF4-FFF2-40B4-BE49-F238E27FC236}">
                <a16:creationId xmlns:a16="http://schemas.microsoft.com/office/drawing/2014/main" id="{99B55922-4F03-AF01-0108-FCD11F5A06D5}"/>
              </a:ext>
            </a:extLst>
          </p:cNvPr>
          <p:cNvSpPr/>
          <p:nvPr/>
        </p:nvSpPr>
        <p:spPr>
          <a:xfrm rot="13514032">
            <a:off x="3635611" y="2590662"/>
            <a:ext cx="361241" cy="536028"/>
          </a:xfrm>
          <a:prstGeom prst="up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42E4980A-C1B4-0D18-87F1-B3B4D815B707}"/>
              </a:ext>
            </a:extLst>
          </p:cNvPr>
          <p:cNvSpPr/>
          <p:nvPr/>
        </p:nvSpPr>
        <p:spPr>
          <a:xfrm>
            <a:off x="2768147" y="4144413"/>
            <a:ext cx="447460" cy="536028"/>
          </a:xfrm>
          <a:prstGeom prst="up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226258D-0522-8B0D-94D7-EAA56D4077B6}"/>
              </a:ext>
            </a:extLst>
          </p:cNvPr>
          <p:cNvSpPr txBox="1"/>
          <p:nvPr/>
        </p:nvSpPr>
        <p:spPr>
          <a:xfrm>
            <a:off x="-36660" y="6501642"/>
            <a:ext cx="12691115" cy="584775"/>
          </a:xfrm>
          <a:prstGeom prst="rect">
            <a:avLst/>
          </a:prstGeom>
          <a:noFill/>
        </p:spPr>
        <p:txBody>
          <a:bodyPr wrap="square" rtlCol="0">
            <a:spAutoFit/>
          </a:bodyPr>
          <a:lstStyle/>
          <a:p>
            <a:r>
              <a:rPr lang="en-US" sz="1600" dirty="0"/>
              <a:t>Zuckerman, M. </a:t>
            </a:r>
            <a:r>
              <a:rPr lang="en-US" sz="1600" i="1" dirty="0"/>
              <a:t>et al. Personality and Social Psychology Bulletin</a:t>
            </a:r>
            <a:r>
              <a:rPr lang="en-US" sz="1600" b="1" dirty="0"/>
              <a:t>, 1978;         </a:t>
            </a:r>
            <a:r>
              <a:rPr lang="en-US" sz="1600" dirty="0"/>
              <a:t>Black, A. E. &amp; Deci, E. L. </a:t>
            </a:r>
            <a:r>
              <a:rPr lang="en-US" sz="1600" i="1" dirty="0"/>
              <a:t>Science Education</a:t>
            </a:r>
            <a:r>
              <a:rPr lang="en-US" sz="1600" dirty="0"/>
              <a:t>, </a:t>
            </a:r>
            <a:r>
              <a:rPr lang="en-US" sz="1600" b="1" dirty="0"/>
              <a:t>2000</a:t>
            </a:r>
            <a:r>
              <a:rPr lang="en-US" sz="1600" dirty="0"/>
              <a:t>.</a:t>
            </a:r>
          </a:p>
          <a:p>
            <a:pPr algn="just"/>
            <a:endParaRPr lang="en-US" sz="1600" b="1" dirty="0"/>
          </a:p>
        </p:txBody>
      </p:sp>
      <p:sp>
        <p:nvSpPr>
          <p:cNvPr id="16" name="Oval 15">
            <a:extLst>
              <a:ext uri="{FF2B5EF4-FFF2-40B4-BE49-F238E27FC236}">
                <a16:creationId xmlns:a16="http://schemas.microsoft.com/office/drawing/2014/main" id="{ABEFC1AE-4586-AC7B-BF41-D972AE38BDEA}"/>
              </a:ext>
            </a:extLst>
          </p:cNvPr>
          <p:cNvSpPr/>
          <p:nvPr/>
        </p:nvSpPr>
        <p:spPr>
          <a:xfrm rot="20591955">
            <a:off x="620098" y="1739442"/>
            <a:ext cx="2011860" cy="951503"/>
          </a:xfrm>
          <a:prstGeom prst="ellipse">
            <a:avLst/>
          </a:prstGeom>
          <a:solidFill>
            <a:srgbClr val="6DB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Extra-curriculars</a:t>
            </a:r>
          </a:p>
        </p:txBody>
      </p:sp>
      <p:sp>
        <p:nvSpPr>
          <p:cNvPr id="17" name="Oval 16">
            <a:extLst>
              <a:ext uri="{FF2B5EF4-FFF2-40B4-BE49-F238E27FC236}">
                <a16:creationId xmlns:a16="http://schemas.microsoft.com/office/drawing/2014/main" id="{12389A94-23CD-F1F8-15C2-4297D526A05F}"/>
              </a:ext>
            </a:extLst>
          </p:cNvPr>
          <p:cNvSpPr/>
          <p:nvPr/>
        </p:nvSpPr>
        <p:spPr>
          <a:xfrm rot="978141">
            <a:off x="3203271" y="1629575"/>
            <a:ext cx="2182695" cy="102923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Part-time</a:t>
            </a:r>
            <a:br>
              <a:rPr lang="en-US" b="1" dirty="0"/>
            </a:br>
            <a:r>
              <a:rPr lang="en-US" b="1" dirty="0"/>
              <a:t>employment</a:t>
            </a:r>
          </a:p>
        </p:txBody>
      </p:sp>
      <p:sp>
        <p:nvSpPr>
          <p:cNvPr id="20" name="Oval 19">
            <a:extLst>
              <a:ext uri="{FF2B5EF4-FFF2-40B4-BE49-F238E27FC236}">
                <a16:creationId xmlns:a16="http://schemas.microsoft.com/office/drawing/2014/main" id="{616A50C1-856B-10F3-52AD-04EA2EA54679}"/>
              </a:ext>
            </a:extLst>
          </p:cNvPr>
          <p:cNvSpPr/>
          <p:nvPr/>
        </p:nvSpPr>
        <p:spPr>
          <a:xfrm>
            <a:off x="1816239" y="4733476"/>
            <a:ext cx="2375102" cy="895956"/>
          </a:xfrm>
          <a:prstGeom prst="ellipse">
            <a:avLst/>
          </a:prstGeom>
          <a:solidFill>
            <a:srgbClr val="46CA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Professional development</a:t>
            </a:r>
          </a:p>
        </p:txBody>
      </p:sp>
      <p:sp>
        <p:nvSpPr>
          <p:cNvPr id="19" name="Rectangle: Rounded Corners 18">
            <a:extLst>
              <a:ext uri="{FF2B5EF4-FFF2-40B4-BE49-F238E27FC236}">
                <a16:creationId xmlns:a16="http://schemas.microsoft.com/office/drawing/2014/main" id="{2EFA9936-59EA-D666-30A6-D4F49BA8966E}"/>
              </a:ext>
            </a:extLst>
          </p:cNvPr>
          <p:cNvSpPr/>
          <p:nvPr/>
        </p:nvSpPr>
        <p:spPr>
          <a:xfrm>
            <a:off x="8038497" y="2997234"/>
            <a:ext cx="2472266" cy="714265"/>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MOTIVATION</a:t>
            </a:r>
          </a:p>
        </p:txBody>
      </p:sp>
      <p:sp>
        <p:nvSpPr>
          <p:cNvPr id="24" name="Rectangle: Rounded Corners 23">
            <a:extLst>
              <a:ext uri="{FF2B5EF4-FFF2-40B4-BE49-F238E27FC236}">
                <a16:creationId xmlns:a16="http://schemas.microsoft.com/office/drawing/2014/main" id="{C285506F-BF3E-96BC-786F-CFCE3B7E8FA0}"/>
              </a:ext>
            </a:extLst>
          </p:cNvPr>
          <p:cNvSpPr/>
          <p:nvPr/>
        </p:nvSpPr>
        <p:spPr>
          <a:xfrm>
            <a:off x="8168640" y="841125"/>
            <a:ext cx="2211980" cy="714265"/>
          </a:xfrm>
          <a:prstGeom prst="roundRect">
            <a:avLst/>
          </a:prstGeom>
          <a:solidFill>
            <a:srgbClr val="1A80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AUTONOMY</a:t>
            </a:r>
          </a:p>
        </p:txBody>
      </p:sp>
      <p:sp>
        <p:nvSpPr>
          <p:cNvPr id="25" name="Rectangle: Rounded Corners 24">
            <a:extLst>
              <a:ext uri="{FF2B5EF4-FFF2-40B4-BE49-F238E27FC236}">
                <a16:creationId xmlns:a16="http://schemas.microsoft.com/office/drawing/2014/main" id="{F7633524-529A-E297-8397-C8318732B10E}"/>
              </a:ext>
            </a:extLst>
          </p:cNvPr>
          <p:cNvSpPr/>
          <p:nvPr/>
        </p:nvSpPr>
        <p:spPr>
          <a:xfrm>
            <a:off x="5922305" y="1875643"/>
            <a:ext cx="2472259" cy="714265"/>
          </a:xfrm>
          <a:prstGeom prst="roundRect">
            <a:avLst/>
          </a:prstGeom>
          <a:solidFill>
            <a:schemeClr val="accent4">
              <a:lumMod val="7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lang="en-US" sz="2400" b="1" dirty="0"/>
              <a:t>COMPETENCE</a:t>
            </a:r>
          </a:p>
        </p:txBody>
      </p:sp>
      <p:sp>
        <p:nvSpPr>
          <p:cNvPr id="26" name="Rectangle: Rounded Corners 25">
            <a:extLst>
              <a:ext uri="{FF2B5EF4-FFF2-40B4-BE49-F238E27FC236}">
                <a16:creationId xmlns:a16="http://schemas.microsoft.com/office/drawing/2014/main" id="{54D15C45-4ED0-067B-3B10-C0A75F0373ED}"/>
              </a:ext>
            </a:extLst>
          </p:cNvPr>
          <p:cNvSpPr/>
          <p:nvPr/>
        </p:nvSpPr>
        <p:spPr>
          <a:xfrm>
            <a:off x="9561720" y="1962716"/>
            <a:ext cx="2511963" cy="714265"/>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RELATEDNESS</a:t>
            </a:r>
          </a:p>
        </p:txBody>
      </p:sp>
      <p:cxnSp>
        <p:nvCxnSpPr>
          <p:cNvPr id="27" name="Connector: Elbow 26">
            <a:extLst>
              <a:ext uri="{FF2B5EF4-FFF2-40B4-BE49-F238E27FC236}">
                <a16:creationId xmlns:a16="http://schemas.microsoft.com/office/drawing/2014/main" id="{66331E2D-FD6A-1681-E148-1384D4C3E575}"/>
              </a:ext>
            </a:extLst>
          </p:cNvPr>
          <p:cNvCxnSpPr>
            <a:cxnSpLocks/>
            <a:stCxn id="25" idx="2"/>
            <a:endCxn id="19" idx="1"/>
          </p:cNvCxnSpPr>
          <p:nvPr/>
        </p:nvCxnSpPr>
        <p:spPr>
          <a:xfrm rot="16200000" flipH="1">
            <a:off x="7216237" y="2532106"/>
            <a:ext cx="764459" cy="880062"/>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E753EE6-F68A-9385-CD55-770581690F80}"/>
              </a:ext>
            </a:extLst>
          </p:cNvPr>
          <p:cNvCxnSpPr>
            <a:cxnSpLocks/>
            <a:stCxn id="24" idx="2"/>
            <a:endCxn id="19" idx="0"/>
          </p:cNvCxnSpPr>
          <p:nvPr/>
        </p:nvCxnSpPr>
        <p:spPr>
          <a:xfrm>
            <a:off x="9274630" y="1555390"/>
            <a:ext cx="0" cy="144184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475A2E5A-31FF-EE4D-6720-3403462E9996}"/>
              </a:ext>
            </a:extLst>
          </p:cNvPr>
          <p:cNvCxnSpPr>
            <a:cxnSpLocks/>
            <a:stCxn id="26" idx="2"/>
            <a:endCxn id="19" idx="3"/>
          </p:cNvCxnSpPr>
          <p:nvPr/>
        </p:nvCxnSpPr>
        <p:spPr>
          <a:xfrm rot="5400000">
            <a:off x="10325540" y="2862205"/>
            <a:ext cx="677386" cy="306939"/>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398DEDBB-2C0B-C17B-C566-2A448D702696}"/>
              </a:ext>
            </a:extLst>
          </p:cNvPr>
          <p:cNvGrpSpPr/>
          <p:nvPr/>
        </p:nvGrpSpPr>
        <p:grpSpPr>
          <a:xfrm>
            <a:off x="1906890" y="3105653"/>
            <a:ext cx="2142961" cy="815388"/>
            <a:chOff x="621692" y="3181966"/>
            <a:chExt cx="2142961" cy="815388"/>
          </a:xfrm>
        </p:grpSpPr>
        <p:sp>
          <p:nvSpPr>
            <p:cNvPr id="33" name="Rectangle 32">
              <a:extLst>
                <a:ext uri="{FF2B5EF4-FFF2-40B4-BE49-F238E27FC236}">
                  <a16:creationId xmlns:a16="http://schemas.microsoft.com/office/drawing/2014/main" id="{B5FFE03C-B938-AF74-CD0F-DA1B1235C5F9}"/>
                </a:ext>
              </a:extLst>
            </p:cNvPr>
            <p:cNvSpPr/>
            <p:nvPr/>
          </p:nvSpPr>
          <p:spPr>
            <a:xfrm>
              <a:off x="621692" y="3514648"/>
              <a:ext cx="2142961" cy="482706"/>
            </a:xfrm>
            <a:prstGeom prst="rect">
              <a:avLst/>
            </a:prstGeom>
            <a:solidFill>
              <a:srgbClr val="40749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73AC3F2-29B5-7887-90A5-F6D0287EE5D5}"/>
                </a:ext>
              </a:extLst>
            </p:cNvPr>
            <p:cNvSpPr/>
            <p:nvPr/>
          </p:nvSpPr>
          <p:spPr>
            <a:xfrm>
              <a:off x="2496822" y="3512643"/>
              <a:ext cx="146304" cy="482706"/>
            </a:xfrm>
            <a:prstGeom prst="rect">
              <a:avLst/>
            </a:prstGeom>
            <a:solidFill>
              <a:srgbClr val="0099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B6B4D06-B1E8-B83C-C23F-EE7EEEBBB02F}"/>
                </a:ext>
              </a:extLst>
            </p:cNvPr>
            <p:cNvSpPr/>
            <p:nvPr/>
          </p:nvSpPr>
          <p:spPr>
            <a:xfrm>
              <a:off x="2236045" y="3512643"/>
              <a:ext cx="146304" cy="482706"/>
            </a:xfrm>
            <a:prstGeom prst="rect">
              <a:avLst/>
            </a:prstGeom>
            <a:solidFill>
              <a:srgbClr val="73059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5BCC373-5B3B-C05C-F4C6-2220A70D15F8}"/>
                </a:ext>
              </a:extLst>
            </p:cNvPr>
            <p:cNvSpPr/>
            <p:nvPr/>
          </p:nvSpPr>
          <p:spPr>
            <a:xfrm>
              <a:off x="1001240" y="3512644"/>
              <a:ext cx="146304" cy="482706"/>
            </a:xfrm>
            <a:prstGeom prst="rect">
              <a:avLst/>
            </a:prstGeom>
            <a:solidFill>
              <a:srgbClr val="73059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8AFDBCB-7DE1-6D0E-2F8B-5D5D750658A4}"/>
                </a:ext>
              </a:extLst>
            </p:cNvPr>
            <p:cNvSpPr/>
            <p:nvPr/>
          </p:nvSpPr>
          <p:spPr>
            <a:xfrm>
              <a:off x="1528030" y="3512643"/>
              <a:ext cx="146304" cy="482706"/>
            </a:xfrm>
            <a:prstGeom prst="rect">
              <a:avLst/>
            </a:prstGeom>
            <a:solidFill>
              <a:srgbClr val="73059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4D3763F-5858-233C-182D-B77BC6258BC8}"/>
                </a:ext>
              </a:extLst>
            </p:cNvPr>
            <p:cNvSpPr/>
            <p:nvPr/>
          </p:nvSpPr>
          <p:spPr>
            <a:xfrm>
              <a:off x="1965108" y="3512643"/>
              <a:ext cx="146304" cy="482706"/>
            </a:xfrm>
            <a:prstGeom prst="rect">
              <a:avLst/>
            </a:prstGeom>
            <a:solidFill>
              <a:srgbClr val="73059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E7304CE-9EA9-7AF6-3741-2577C949EE82}"/>
                </a:ext>
              </a:extLst>
            </p:cNvPr>
            <p:cNvSpPr/>
            <p:nvPr/>
          </p:nvSpPr>
          <p:spPr>
            <a:xfrm>
              <a:off x="1677714" y="3512643"/>
              <a:ext cx="146304" cy="482706"/>
            </a:xfrm>
            <a:prstGeom prst="rect">
              <a:avLst/>
            </a:prstGeom>
            <a:solidFill>
              <a:srgbClr val="0099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48B1FF6-9C4E-5D41-49D9-0B2BD276D2F7}"/>
                </a:ext>
              </a:extLst>
            </p:cNvPr>
            <p:cNvSpPr txBox="1"/>
            <p:nvPr/>
          </p:nvSpPr>
          <p:spPr>
            <a:xfrm>
              <a:off x="756122" y="3181966"/>
              <a:ext cx="1924940" cy="400110"/>
            </a:xfrm>
            <a:prstGeom prst="rect">
              <a:avLst/>
            </a:prstGeom>
            <a:noFill/>
          </p:spPr>
          <p:txBody>
            <a:bodyPr wrap="square" rtlCol="0">
              <a:spAutoFit/>
            </a:bodyPr>
            <a:lstStyle/>
            <a:p>
              <a:r>
                <a:rPr lang="en-US" sz="2000" b="1" dirty="0"/>
                <a:t>CLASSWORK</a:t>
              </a:r>
            </a:p>
          </p:txBody>
        </p:sp>
      </p:grpSp>
      <p:sp>
        <p:nvSpPr>
          <p:cNvPr id="43" name="Arrow: Up 42">
            <a:extLst>
              <a:ext uri="{FF2B5EF4-FFF2-40B4-BE49-F238E27FC236}">
                <a16:creationId xmlns:a16="http://schemas.microsoft.com/office/drawing/2014/main" id="{DB235562-1805-1FCE-7EB5-98807FD95360}"/>
              </a:ext>
            </a:extLst>
          </p:cNvPr>
          <p:cNvSpPr/>
          <p:nvPr/>
        </p:nvSpPr>
        <p:spPr>
          <a:xfrm rot="8319152">
            <a:off x="2024805" y="2561646"/>
            <a:ext cx="361241" cy="536028"/>
          </a:xfrm>
          <a:prstGeom prst="up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93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2000"/>
                                        <p:tgtEl>
                                          <p:spTgt spid="21"/>
                                        </p:tgtEl>
                                      </p:cBhvr>
                                    </p:animEffect>
                                    <p:set>
                                      <p:cBhvr>
                                        <p:cTn id="7" dur="1" fill="hold">
                                          <p:stCondLst>
                                            <p:cond delay="1999"/>
                                          </p:stCondLst>
                                        </p:cTn>
                                        <p:tgtEl>
                                          <p:spTgt spid="21"/>
                                        </p:tgtEl>
                                        <p:attrNameLst>
                                          <p:attrName>style.visibility</p:attrName>
                                        </p:attrNameLst>
                                      </p:cBhvr>
                                      <p:to>
                                        <p:strVal val="hidden"/>
                                      </p:to>
                                    </p:set>
                                  </p:childTnLst>
                                </p:cTn>
                              </p:par>
                              <p:par>
                                <p:cTn id="8" presetID="53" presetClass="entr" presetSubtype="16"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 calcmode="lin" valueType="num">
                                      <p:cBhvr>
                                        <p:cTn id="10" dur="1500" fill="hold"/>
                                        <p:tgtEl>
                                          <p:spTgt spid="42"/>
                                        </p:tgtEl>
                                        <p:attrNameLst>
                                          <p:attrName>ppt_w</p:attrName>
                                        </p:attrNameLst>
                                      </p:cBhvr>
                                      <p:tavLst>
                                        <p:tav tm="0">
                                          <p:val>
                                            <p:fltVal val="0"/>
                                          </p:val>
                                        </p:tav>
                                        <p:tav tm="100000">
                                          <p:val>
                                            <p:strVal val="#ppt_w"/>
                                          </p:val>
                                        </p:tav>
                                      </p:tavLst>
                                    </p:anim>
                                    <p:anim calcmode="lin" valueType="num">
                                      <p:cBhvr>
                                        <p:cTn id="11" dur="1500" fill="hold"/>
                                        <p:tgtEl>
                                          <p:spTgt spid="42"/>
                                        </p:tgtEl>
                                        <p:attrNameLst>
                                          <p:attrName>ppt_h</p:attrName>
                                        </p:attrNameLst>
                                      </p:cBhvr>
                                      <p:tavLst>
                                        <p:tav tm="0">
                                          <p:val>
                                            <p:fltVal val="0"/>
                                          </p:val>
                                        </p:tav>
                                        <p:tav tm="100000">
                                          <p:val>
                                            <p:strVal val="#ppt_h"/>
                                          </p:val>
                                        </p:tav>
                                      </p:tavLst>
                                    </p:anim>
                                    <p:animEffect transition="in" filter="fade">
                                      <p:cBhvr>
                                        <p:cTn id="12" dur="1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9" presetClass="emph" presetSubtype="0" nodeType="clickEffect">
                                  <p:stCondLst>
                                    <p:cond delay="0"/>
                                  </p:stCondLst>
                                  <p:childTnLst>
                                    <p:set>
                                      <p:cBhvr>
                                        <p:cTn id="54" dur="indefinite"/>
                                        <p:tgtEl>
                                          <p:spTgt spid="29"/>
                                        </p:tgtEl>
                                        <p:attrNameLst>
                                          <p:attrName>style.opacity</p:attrName>
                                        </p:attrNameLst>
                                      </p:cBhvr>
                                      <p:to>
                                        <p:strVal val="0.25"/>
                                      </p:to>
                                    </p:set>
                                    <p:animEffect filter="image" prLst="opacity: 0.25">
                                      <p:cBhvr rctx="IE">
                                        <p:cTn id="55" dur="indefinite"/>
                                        <p:tgtEl>
                                          <p:spTgt spid="29"/>
                                        </p:tgtEl>
                                      </p:cBhvr>
                                    </p:animEffect>
                                  </p:childTnLst>
                                </p:cTn>
                              </p:par>
                              <p:par>
                                <p:cTn id="56" presetID="9" presetClass="emph" presetSubtype="0" grpId="0" nodeType="withEffect">
                                  <p:stCondLst>
                                    <p:cond delay="0"/>
                                  </p:stCondLst>
                                  <p:childTnLst>
                                    <p:set>
                                      <p:cBhvr>
                                        <p:cTn id="57" dur="indefinite"/>
                                        <p:tgtEl>
                                          <p:spTgt spid="26"/>
                                        </p:tgtEl>
                                        <p:attrNameLst>
                                          <p:attrName>style.opacity</p:attrName>
                                        </p:attrNameLst>
                                      </p:cBhvr>
                                      <p:to>
                                        <p:strVal val="0.25"/>
                                      </p:to>
                                    </p:set>
                                    <p:animEffect filter="image" prLst="opacity: 0.25">
                                      <p:cBhvr rctx="IE">
                                        <p:cTn id="58" dur="indefinite"/>
                                        <p:tgtEl>
                                          <p:spTgt spid="26"/>
                                        </p:tgtEl>
                                      </p:cBhvr>
                                    </p:animEffect>
                                  </p:childTnLst>
                                </p:cTn>
                              </p:par>
                              <p:par>
                                <p:cTn id="59" presetID="9" presetClass="emph" presetSubtype="0" grpId="0" nodeType="withEffect">
                                  <p:stCondLst>
                                    <p:cond delay="0"/>
                                  </p:stCondLst>
                                  <p:childTnLst>
                                    <p:set>
                                      <p:cBhvr>
                                        <p:cTn id="60" dur="indefinite"/>
                                        <p:tgtEl>
                                          <p:spTgt spid="25"/>
                                        </p:tgtEl>
                                        <p:attrNameLst>
                                          <p:attrName>style.opacity</p:attrName>
                                        </p:attrNameLst>
                                      </p:cBhvr>
                                      <p:to>
                                        <p:strVal val="0.25"/>
                                      </p:to>
                                    </p:set>
                                    <p:animEffect filter="image" prLst="opacity: 0.25">
                                      <p:cBhvr rctx="IE">
                                        <p:cTn id="61" dur="indefinite"/>
                                        <p:tgtEl>
                                          <p:spTgt spid="25"/>
                                        </p:tgtEl>
                                      </p:cBhvr>
                                    </p:animEffect>
                                  </p:childTnLst>
                                </p:cTn>
                              </p:par>
                              <p:par>
                                <p:cTn id="62" presetID="9" presetClass="emph" presetSubtype="0" nodeType="withEffect">
                                  <p:stCondLst>
                                    <p:cond delay="0"/>
                                  </p:stCondLst>
                                  <p:childTnLst>
                                    <p:set>
                                      <p:cBhvr>
                                        <p:cTn id="63" dur="indefinite"/>
                                        <p:tgtEl>
                                          <p:spTgt spid="27"/>
                                        </p:tgtEl>
                                        <p:attrNameLst>
                                          <p:attrName>style.opacity</p:attrName>
                                        </p:attrNameLst>
                                      </p:cBhvr>
                                      <p:to>
                                        <p:strVal val="0.25"/>
                                      </p:to>
                                    </p:set>
                                    <p:animEffect filter="image" prLst="opacity: 0.25">
                                      <p:cBhvr rctx="IE">
                                        <p:cTn id="64" dur="indefinite"/>
                                        <p:tgtEl>
                                          <p:spTgt spid="27"/>
                                        </p:tgtEl>
                                      </p:cBhvr>
                                    </p:animEffect>
                                  </p:childTnLst>
                                </p:cTn>
                              </p:par>
                              <p:par>
                                <p:cTn id="65" presetID="1" presetClass="entr" presetSubtype="0" fill="hold" grpId="0" nodeType="withEffect">
                                  <p:stCondLst>
                                    <p:cond delay="0"/>
                                  </p:stCondLst>
                                  <p:childTnLst>
                                    <p:set>
                                      <p:cBhvr>
                                        <p:cTn id="6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build="p"/>
      <p:bldP spid="7" grpId="0"/>
      <p:bldP spid="9" grpId="0" animBg="1"/>
      <p:bldP spid="11" grpId="0" animBg="1"/>
      <p:bldP spid="16" grpId="0" animBg="1"/>
      <p:bldP spid="17" grpId="0" animBg="1"/>
      <p:bldP spid="20" grpId="0" animBg="1"/>
      <p:bldP spid="19" grpId="0" animBg="1"/>
      <p:bldP spid="24" grpId="0" animBg="1"/>
      <p:bldP spid="25" grpId="0" animBg="1"/>
      <p:bldP spid="25" grpId="1" animBg="1"/>
      <p:bldP spid="26" grpId="0" animBg="1"/>
      <p:bldP spid="26" grpId="1"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DEB0CF-C366-A7E4-9553-C01C65BB69E9}"/>
              </a:ext>
            </a:extLst>
          </p:cNvPr>
          <p:cNvSpPr>
            <a:spLocks noGrp="1"/>
          </p:cNvSpPr>
          <p:nvPr>
            <p:ph type="body" sz="quarter" idx="10"/>
          </p:nvPr>
        </p:nvSpPr>
        <p:spPr>
          <a:xfrm>
            <a:off x="971373" y="974196"/>
            <a:ext cx="4471484" cy="4818063"/>
          </a:xfrm>
        </p:spPr>
        <p:txBody>
          <a:bodyPr/>
          <a:lstStyle/>
          <a:p>
            <a:pPr marL="0" indent="0">
              <a:buNone/>
            </a:pPr>
            <a:r>
              <a:rPr lang="en-US" b="1" u="sng" dirty="0"/>
              <a:t>The Instruction Team</a:t>
            </a:r>
          </a:p>
        </p:txBody>
      </p:sp>
      <p:sp>
        <p:nvSpPr>
          <p:cNvPr id="3" name="Text Placeholder 2">
            <a:extLst>
              <a:ext uri="{FF2B5EF4-FFF2-40B4-BE49-F238E27FC236}">
                <a16:creationId xmlns:a16="http://schemas.microsoft.com/office/drawing/2014/main" id="{DD9E3765-72D8-B2A6-B645-702B66C7D2F9}"/>
              </a:ext>
            </a:extLst>
          </p:cNvPr>
          <p:cNvSpPr>
            <a:spLocks noGrp="1"/>
          </p:cNvSpPr>
          <p:nvPr>
            <p:ph type="body" sz="quarter" idx="11"/>
          </p:nvPr>
        </p:nvSpPr>
        <p:spPr/>
        <p:txBody>
          <a:bodyPr/>
          <a:lstStyle/>
          <a:p>
            <a:r>
              <a:rPr lang="en-US" dirty="0"/>
              <a:t>Acknowledgements</a:t>
            </a:r>
          </a:p>
        </p:txBody>
      </p:sp>
      <p:sp>
        <p:nvSpPr>
          <p:cNvPr id="4" name="Slide Number Placeholder 3">
            <a:extLst>
              <a:ext uri="{FF2B5EF4-FFF2-40B4-BE49-F238E27FC236}">
                <a16:creationId xmlns:a16="http://schemas.microsoft.com/office/drawing/2014/main" id="{6B534D53-B16B-3AF7-E49C-C17C5DB700D4}"/>
              </a:ext>
            </a:extLst>
          </p:cNvPr>
          <p:cNvSpPr>
            <a:spLocks noGrp="1"/>
          </p:cNvSpPr>
          <p:nvPr>
            <p:ph type="sldNum" sz="quarter" idx="14"/>
          </p:nvPr>
        </p:nvSpPr>
        <p:spPr/>
        <p:txBody>
          <a:bodyPr/>
          <a:lstStyle/>
          <a:p>
            <a:fld id="{5A6286A6-7896-40CC-886B-C349B8744D83}" type="slidenum">
              <a:rPr lang="en-US" smtClean="0"/>
              <a:t>20</a:t>
            </a:fld>
            <a:endParaRPr lang="en-US" dirty="0"/>
          </a:p>
        </p:txBody>
      </p:sp>
      <p:pic>
        <p:nvPicPr>
          <p:cNvPr id="6" name="Picture 5">
            <a:extLst>
              <a:ext uri="{FF2B5EF4-FFF2-40B4-BE49-F238E27FC236}">
                <a16:creationId xmlns:a16="http://schemas.microsoft.com/office/drawing/2014/main" id="{CD346F88-0951-653F-BDE7-B1AFFFD53903}"/>
              </a:ext>
            </a:extLst>
          </p:cNvPr>
          <p:cNvPicPr>
            <a:picLocks noChangeAspect="1"/>
          </p:cNvPicPr>
          <p:nvPr/>
        </p:nvPicPr>
        <p:blipFill>
          <a:blip r:embed="rId2"/>
          <a:stretch>
            <a:fillRect/>
          </a:stretch>
        </p:blipFill>
        <p:spPr>
          <a:xfrm>
            <a:off x="693354" y="1614714"/>
            <a:ext cx="1704975" cy="2214562"/>
          </a:xfrm>
          <a:prstGeom prst="rect">
            <a:avLst/>
          </a:prstGeom>
        </p:spPr>
      </p:pic>
      <p:pic>
        <p:nvPicPr>
          <p:cNvPr id="7" name="Picture 6">
            <a:extLst>
              <a:ext uri="{FF2B5EF4-FFF2-40B4-BE49-F238E27FC236}">
                <a16:creationId xmlns:a16="http://schemas.microsoft.com/office/drawing/2014/main" id="{C0A011F8-9020-7BEA-212A-DA5EF772A38B}"/>
              </a:ext>
            </a:extLst>
          </p:cNvPr>
          <p:cNvPicPr>
            <a:picLocks noChangeAspect="1"/>
          </p:cNvPicPr>
          <p:nvPr/>
        </p:nvPicPr>
        <p:blipFill>
          <a:blip r:embed="rId3"/>
          <a:stretch>
            <a:fillRect/>
          </a:stretch>
        </p:blipFill>
        <p:spPr>
          <a:xfrm>
            <a:off x="2792460" y="1614714"/>
            <a:ext cx="1714500" cy="2238375"/>
          </a:xfrm>
          <a:prstGeom prst="rect">
            <a:avLst/>
          </a:prstGeom>
        </p:spPr>
      </p:pic>
      <p:sp>
        <p:nvSpPr>
          <p:cNvPr id="8" name="TextBox 7">
            <a:extLst>
              <a:ext uri="{FF2B5EF4-FFF2-40B4-BE49-F238E27FC236}">
                <a16:creationId xmlns:a16="http://schemas.microsoft.com/office/drawing/2014/main" id="{6BDE4011-E70E-C161-4E93-E8F66AFAC8CA}"/>
              </a:ext>
            </a:extLst>
          </p:cNvPr>
          <p:cNvSpPr txBox="1"/>
          <p:nvPr/>
        </p:nvSpPr>
        <p:spPr>
          <a:xfrm>
            <a:off x="600480" y="4001613"/>
            <a:ext cx="1993904" cy="707886"/>
          </a:xfrm>
          <a:prstGeom prst="rect">
            <a:avLst/>
          </a:prstGeom>
          <a:noFill/>
        </p:spPr>
        <p:txBody>
          <a:bodyPr wrap="square" rtlCol="0">
            <a:spAutoFit/>
          </a:bodyPr>
          <a:lstStyle/>
          <a:p>
            <a:r>
              <a:rPr lang="en-US" sz="2000" b="1" dirty="0"/>
              <a:t>Professor Steven </a:t>
            </a:r>
            <a:r>
              <a:rPr lang="en-US" sz="2000" b="1" dirty="0" err="1"/>
              <a:t>Caliari</a:t>
            </a:r>
            <a:endParaRPr lang="en-US" sz="2000" b="1" dirty="0"/>
          </a:p>
        </p:txBody>
      </p:sp>
      <p:sp>
        <p:nvSpPr>
          <p:cNvPr id="9" name="TextBox 8">
            <a:extLst>
              <a:ext uri="{FF2B5EF4-FFF2-40B4-BE49-F238E27FC236}">
                <a16:creationId xmlns:a16="http://schemas.microsoft.com/office/drawing/2014/main" id="{4BFF7B16-5AEF-1DB3-BC0C-A578AF404B59}"/>
              </a:ext>
            </a:extLst>
          </p:cNvPr>
          <p:cNvSpPr txBox="1"/>
          <p:nvPr/>
        </p:nvSpPr>
        <p:spPr>
          <a:xfrm>
            <a:off x="2754040" y="3970474"/>
            <a:ext cx="2514612" cy="707886"/>
          </a:xfrm>
          <a:prstGeom prst="rect">
            <a:avLst/>
          </a:prstGeom>
          <a:noFill/>
        </p:spPr>
        <p:txBody>
          <a:bodyPr wrap="square" rtlCol="0">
            <a:spAutoFit/>
          </a:bodyPr>
          <a:lstStyle/>
          <a:p>
            <a:r>
              <a:rPr lang="en-US" sz="2000" dirty="0"/>
              <a:t>Teaching assistant:</a:t>
            </a:r>
            <a:br>
              <a:rPr lang="en-US" sz="2000" b="1" dirty="0"/>
            </a:br>
            <a:r>
              <a:rPr lang="en-US" sz="2000" b="1" dirty="0"/>
              <a:t>Riley Dickson</a:t>
            </a:r>
          </a:p>
        </p:txBody>
      </p:sp>
      <p:sp>
        <p:nvSpPr>
          <p:cNvPr id="10" name="TextBox 9">
            <a:extLst>
              <a:ext uri="{FF2B5EF4-FFF2-40B4-BE49-F238E27FC236}">
                <a16:creationId xmlns:a16="http://schemas.microsoft.com/office/drawing/2014/main" id="{7AB837B9-184E-9102-EE75-E3BD88797E48}"/>
              </a:ext>
            </a:extLst>
          </p:cNvPr>
          <p:cNvSpPr txBox="1"/>
          <p:nvPr/>
        </p:nvSpPr>
        <p:spPr>
          <a:xfrm>
            <a:off x="600480" y="4948933"/>
            <a:ext cx="4471484" cy="1015663"/>
          </a:xfrm>
          <a:prstGeom prst="rect">
            <a:avLst/>
          </a:prstGeom>
          <a:noFill/>
        </p:spPr>
        <p:txBody>
          <a:bodyPr wrap="square" rtlCol="0">
            <a:spAutoFit/>
          </a:bodyPr>
          <a:lstStyle/>
          <a:p>
            <a:r>
              <a:rPr lang="en-US" sz="2000" dirty="0"/>
              <a:t>Grading assistant: </a:t>
            </a:r>
            <a:r>
              <a:rPr lang="en-US" sz="2000" b="1" dirty="0"/>
              <a:t>Olivia Wilkinson</a:t>
            </a:r>
          </a:p>
          <a:p>
            <a:endParaRPr lang="en-US" sz="2000" dirty="0"/>
          </a:p>
          <a:p>
            <a:r>
              <a:rPr lang="en-US" sz="2000" dirty="0"/>
              <a:t>All FA23 CHE 3321 students</a:t>
            </a:r>
          </a:p>
        </p:txBody>
      </p:sp>
      <p:pic>
        <p:nvPicPr>
          <p:cNvPr id="11" name="Picture 10">
            <a:extLst>
              <a:ext uri="{FF2B5EF4-FFF2-40B4-BE49-F238E27FC236}">
                <a16:creationId xmlns:a16="http://schemas.microsoft.com/office/drawing/2014/main" id="{AA56456A-F253-59A8-56E6-3615CC8DFC8F}"/>
              </a:ext>
            </a:extLst>
          </p:cNvPr>
          <p:cNvPicPr>
            <a:picLocks noChangeAspect="1"/>
          </p:cNvPicPr>
          <p:nvPr/>
        </p:nvPicPr>
        <p:blipFill>
          <a:blip r:embed="rId4"/>
          <a:stretch>
            <a:fillRect/>
          </a:stretch>
        </p:blipFill>
        <p:spPr>
          <a:xfrm>
            <a:off x="8961841" y="907116"/>
            <a:ext cx="1905000" cy="1905000"/>
          </a:xfrm>
          <a:prstGeom prst="rect">
            <a:avLst/>
          </a:prstGeom>
        </p:spPr>
      </p:pic>
      <p:sp>
        <p:nvSpPr>
          <p:cNvPr id="12" name="Text Placeholder 1">
            <a:extLst>
              <a:ext uri="{FF2B5EF4-FFF2-40B4-BE49-F238E27FC236}">
                <a16:creationId xmlns:a16="http://schemas.microsoft.com/office/drawing/2014/main" id="{3B679702-F163-8CB7-33F9-FE3D370E633C}"/>
              </a:ext>
            </a:extLst>
          </p:cNvPr>
          <p:cNvSpPr txBox="1">
            <a:spLocks/>
          </p:cNvSpPr>
          <p:nvPr/>
        </p:nvSpPr>
        <p:spPr>
          <a:xfrm>
            <a:off x="5442857" y="974196"/>
            <a:ext cx="4471484" cy="1905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sng" dirty="0"/>
              <a:t>Advisor:</a:t>
            </a:r>
            <a:r>
              <a:rPr lang="en-US" b="1" dirty="0"/>
              <a:t> </a:t>
            </a:r>
          </a:p>
          <a:p>
            <a:pPr marL="0" indent="0">
              <a:buFont typeface="Arial" panose="020B0604020202020204" pitchFamily="34" charset="0"/>
              <a:buNone/>
            </a:pPr>
            <a:r>
              <a:rPr lang="en-US" b="1" dirty="0"/>
              <a:t>Prof. Roseanne Ford</a:t>
            </a:r>
            <a:r>
              <a:rPr lang="en-US" b="1" u="sng" dirty="0"/>
              <a:t> </a:t>
            </a:r>
          </a:p>
        </p:txBody>
      </p:sp>
      <p:sp>
        <p:nvSpPr>
          <p:cNvPr id="14" name="Text Placeholder 1">
            <a:extLst>
              <a:ext uri="{FF2B5EF4-FFF2-40B4-BE49-F238E27FC236}">
                <a16:creationId xmlns:a16="http://schemas.microsoft.com/office/drawing/2014/main" id="{9E3B7CDF-AEC8-80E0-1F6D-FB655558ED95}"/>
              </a:ext>
            </a:extLst>
          </p:cNvPr>
          <p:cNvSpPr txBox="1">
            <a:spLocks/>
          </p:cNvSpPr>
          <p:nvPr/>
        </p:nvSpPr>
        <p:spPr>
          <a:xfrm>
            <a:off x="5438473" y="3096391"/>
            <a:ext cx="6060173" cy="31287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sng" dirty="0"/>
              <a:t>Support from:</a:t>
            </a:r>
            <a:r>
              <a:rPr lang="en-US" b="1" dirty="0"/>
              <a:t> </a:t>
            </a:r>
          </a:p>
          <a:p>
            <a:r>
              <a:rPr lang="en-US" b="1" dirty="0"/>
              <a:t>School of Engineering &amp; Applied Science - </a:t>
            </a:r>
            <a:r>
              <a:rPr lang="en-US" u="sng" dirty="0"/>
              <a:t>Teaching Fellowship Program</a:t>
            </a:r>
          </a:p>
          <a:p>
            <a:endParaRPr lang="en-US" i="1" dirty="0"/>
          </a:p>
          <a:p>
            <a:pPr marL="0" indent="0">
              <a:buNone/>
            </a:pPr>
            <a:endParaRPr lang="en-US" b="1" dirty="0"/>
          </a:p>
        </p:txBody>
      </p:sp>
      <p:pic>
        <p:nvPicPr>
          <p:cNvPr id="13" name="Picture 12">
            <a:extLst>
              <a:ext uri="{FF2B5EF4-FFF2-40B4-BE49-F238E27FC236}">
                <a16:creationId xmlns:a16="http://schemas.microsoft.com/office/drawing/2014/main" id="{616B9418-4DB3-CE59-568A-1421E353AEB3}"/>
              </a:ext>
            </a:extLst>
          </p:cNvPr>
          <p:cNvPicPr>
            <a:picLocks noChangeAspect="1"/>
          </p:cNvPicPr>
          <p:nvPr/>
        </p:nvPicPr>
        <p:blipFill>
          <a:blip r:embed="rId5"/>
          <a:stretch>
            <a:fillRect/>
          </a:stretch>
        </p:blipFill>
        <p:spPr>
          <a:xfrm>
            <a:off x="5375794" y="5041909"/>
            <a:ext cx="3984927" cy="891429"/>
          </a:xfrm>
          <a:prstGeom prst="rect">
            <a:avLst/>
          </a:prstGeom>
        </p:spPr>
      </p:pic>
      <p:pic>
        <p:nvPicPr>
          <p:cNvPr id="15" name="Picture 14">
            <a:extLst>
              <a:ext uri="{FF2B5EF4-FFF2-40B4-BE49-F238E27FC236}">
                <a16:creationId xmlns:a16="http://schemas.microsoft.com/office/drawing/2014/main" id="{692A1D8E-0817-E5DB-14BA-F6107D2FF345}"/>
              </a:ext>
            </a:extLst>
          </p:cNvPr>
          <p:cNvPicPr>
            <a:picLocks noChangeAspect="1"/>
          </p:cNvPicPr>
          <p:nvPr/>
        </p:nvPicPr>
        <p:blipFill>
          <a:blip r:embed="rId6"/>
          <a:stretch>
            <a:fillRect/>
          </a:stretch>
        </p:blipFill>
        <p:spPr>
          <a:xfrm>
            <a:off x="9612929" y="4576286"/>
            <a:ext cx="1715896" cy="1715896"/>
          </a:xfrm>
          <a:prstGeom prst="rect">
            <a:avLst/>
          </a:prstGeom>
        </p:spPr>
      </p:pic>
      <p:sp>
        <p:nvSpPr>
          <p:cNvPr id="16" name="TextBox 15">
            <a:extLst>
              <a:ext uri="{FF2B5EF4-FFF2-40B4-BE49-F238E27FC236}">
                <a16:creationId xmlns:a16="http://schemas.microsoft.com/office/drawing/2014/main" id="{46DE142C-4652-FE50-771E-7582495A8813}"/>
              </a:ext>
            </a:extLst>
          </p:cNvPr>
          <p:cNvSpPr txBox="1"/>
          <p:nvPr/>
        </p:nvSpPr>
        <p:spPr>
          <a:xfrm>
            <a:off x="9439885" y="6343705"/>
            <a:ext cx="2743200" cy="369332"/>
          </a:xfrm>
          <a:prstGeom prst="rect">
            <a:avLst/>
          </a:prstGeom>
          <a:noFill/>
        </p:spPr>
        <p:txBody>
          <a:bodyPr wrap="square" rtlCol="0">
            <a:spAutoFit/>
          </a:bodyPr>
          <a:lstStyle/>
          <a:p>
            <a:r>
              <a:rPr lang="en-US" b="1" dirty="0"/>
              <a:t>Dr. Jessica Taggart</a:t>
            </a:r>
          </a:p>
        </p:txBody>
      </p:sp>
    </p:spTree>
    <p:extLst>
      <p:ext uri="{BB962C8B-B14F-4D97-AF65-F5344CB8AC3E}">
        <p14:creationId xmlns:p14="http://schemas.microsoft.com/office/powerpoint/2010/main" val="2654077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2AF464-19FD-E43C-A3D6-CA716897FAEA}"/>
              </a:ext>
            </a:extLst>
          </p:cNvPr>
          <p:cNvSpPr>
            <a:spLocks noGrp="1"/>
          </p:cNvSpPr>
          <p:nvPr>
            <p:ph type="body" sz="quarter" idx="10"/>
          </p:nvPr>
        </p:nvSpPr>
        <p:spPr>
          <a:xfrm>
            <a:off x="175726" y="757504"/>
            <a:ext cx="11815148" cy="1147495"/>
          </a:xfrm>
        </p:spPr>
        <p:txBody>
          <a:bodyPr>
            <a:normAutofit fontScale="92500"/>
          </a:bodyPr>
          <a:lstStyle/>
          <a:p>
            <a:pPr marL="0" indent="0">
              <a:buNone/>
            </a:pPr>
            <a:r>
              <a:rPr lang="en-US" b="1" dirty="0">
                <a:solidFill>
                  <a:srgbClr val="232D4B"/>
                </a:solidFill>
              </a:rPr>
              <a:t>Mid-Semester</a:t>
            </a:r>
            <a:r>
              <a:rPr lang="en-US" b="1" dirty="0"/>
              <a:t> &amp; </a:t>
            </a:r>
            <a:r>
              <a:rPr lang="en-US" b="1" dirty="0">
                <a:solidFill>
                  <a:srgbClr val="E36D2D"/>
                </a:solidFill>
              </a:rPr>
              <a:t>End-of-Semester</a:t>
            </a:r>
            <a:r>
              <a:rPr lang="en-US" b="1" dirty="0"/>
              <a:t> Survey Question:</a:t>
            </a:r>
          </a:p>
          <a:p>
            <a:pPr marL="0" indent="0">
              <a:buNone/>
            </a:pPr>
            <a:r>
              <a:rPr lang="en-US" dirty="0"/>
              <a:t>The average number of hours I spent outside of class preparing for this course was: ______</a:t>
            </a:r>
          </a:p>
        </p:txBody>
      </p:sp>
      <p:sp>
        <p:nvSpPr>
          <p:cNvPr id="3" name="Text Placeholder 2">
            <a:extLst>
              <a:ext uri="{FF2B5EF4-FFF2-40B4-BE49-F238E27FC236}">
                <a16:creationId xmlns:a16="http://schemas.microsoft.com/office/drawing/2014/main" id="{7B9A3D32-6992-884F-5310-82F273958272}"/>
              </a:ext>
            </a:extLst>
          </p:cNvPr>
          <p:cNvSpPr>
            <a:spLocks noGrp="1"/>
          </p:cNvSpPr>
          <p:nvPr>
            <p:ph type="body" sz="quarter" idx="11"/>
          </p:nvPr>
        </p:nvSpPr>
        <p:spPr/>
        <p:txBody>
          <a:bodyPr/>
          <a:lstStyle/>
          <a:p>
            <a:r>
              <a:rPr lang="en-US" dirty="0"/>
              <a:t>Holistic impacts of the TE – Student time commitment</a:t>
            </a:r>
          </a:p>
        </p:txBody>
      </p:sp>
      <p:sp>
        <p:nvSpPr>
          <p:cNvPr id="4" name="Slide Number Placeholder 3">
            <a:extLst>
              <a:ext uri="{FF2B5EF4-FFF2-40B4-BE49-F238E27FC236}">
                <a16:creationId xmlns:a16="http://schemas.microsoft.com/office/drawing/2014/main" id="{38DCF358-A743-C392-F5BB-966D941A6ED5}"/>
              </a:ext>
            </a:extLst>
          </p:cNvPr>
          <p:cNvSpPr>
            <a:spLocks noGrp="1"/>
          </p:cNvSpPr>
          <p:nvPr>
            <p:ph type="sldNum" sz="quarter" idx="14"/>
          </p:nvPr>
        </p:nvSpPr>
        <p:spPr/>
        <p:txBody>
          <a:bodyPr/>
          <a:lstStyle/>
          <a:p>
            <a:fld id="{5A6286A6-7896-40CC-886B-C349B8744D83}" type="slidenum">
              <a:rPr lang="en-US" smtClean="0"/>
              <a:t>21</a:t>
            </a:fld>
            <a:endParaRPr lang="en-US" dirty="0"/>
          </a:p>
        </p:txBody>
      </p:sp>
      <p:pic>
        <p:nvPicPr>
          <p:cNvPr id="13" name="Picture 12" descr="A graph of a number of resubmissions&#10;&#10;Description automatically generated">
            <a:extLst>
              <a:ext uri="{FF2B5EF4-FFF2-40B4-BE49-F238E27FC236}">
                <a16:creationId xmlns:a16="http://schemas.microsoft.com/office/drawing/2014/main" id="{4C6537E0-7880-1D62-A18B-44FAEA2228E6}"/>
              </a:ext>
            </a:extLst>
          </p:cNvPr>
          <p:cNvPicPr>
            <a:picLocks noChangeAspect="1"/>
          </p:cNvPicPr>
          <p:nvPr/>
        </p:nvPicPr>
        <p:blipFill rotWithShape="1">
          <a:blip r:embed="rId2">
            <a:extLst>
              <a:ext uri="{28A0092B-C50C-407E-A947-70E740481C1C}">
                <a14:useLocalDpi xmlns:a14="http://schemas.microsoft.com/office/drawing/2010/main" val="0"/>
              </a:ext>
            </a:extLst>
          </a:blip>
          <a:srcRect l="4841" t="4258" r="5903" b="2175"/>
          <a:stretch/>
        </p:blipFill>
        <p:spPr>
          <a:xfrm>
            <a:off x="6390951" y="2115516"/>
            <a:ext cx="5295947" cy="4542954"/>
          </a:xfrm>
          <a:prstGeom prst="rect">
            <a:avLst/>
          </a:prstGeom>
        </p:spPr>
      </p:pic>
      <p:sp>
        <p:nvSpPr>
          <p:cNvPr id="16" name="Rectangle 15">
            <a:extLst>
              <a:ext uri="{FF2B5EF4-FFF2-40B4-BE49-F238E27FC236}">
                <a16:creationId xmlns:a16="http://schemas.microsoft.com/office/drawing/2014/main" id="{291C8E68-9F09-C349-3C19-90CE75D6E009}"/>
              </a:ext>
            </a:extLst>
          </p:cNvPr>
          <p:cNvSpPr/>
          <p:nvPr/>
        </p:nvSpPr>
        <p:spPr>
          <a:xfrm>
            <a:off x="74875" y="6174934"/>
            <a:ext cx="4065325" cy="6116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chart of a number of hours&#10;&#10;Description automatically generated">
            <a:extLst>
              <a:ext uri="{FF2B5EF4-FFF2-40B4-BE49-F238E27FC236}">
                <a16:creationId xmlns:a16="http://schemas.microsoft.com/office/drawing/2014/main" id="{725D02F3-C0FD-A36E-3AF2-990271692B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52" y="1648326"/>
            <a:ext cx="5295948" cy="5146334"/>
          </a:xfrm>
          <a:prstGeom prst="rect">
            <a:avLst/>
          </a:prstGeom>
        </p:spPr>
      </p:pic>
    </p:spTree>
    <p:extLst>
      <p:ext uri="{BB962C8B-B14F-4D97-AF65-F5344CB8AC3E}">
        <p14:creationId xmlns:p14="http://schemas.microsoft.com/office/powerpoint/2010/main" val="126696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50DA547-F0FB-87DF-85B9-8E963772E209}"/>
              </a:ext>
            </a:extLst>
          </p:cNvPr>
          <p:cNvSpPr/>
          <p:nvPr/>
        </p:nvSpPr>
        <p:spPr>
          <a:xfrm>
            <a:off x="74875" y="5924608"/>
            <a:ext cx="4332834" cy="5165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BF74A7C0-BF7F-E44E-D26B-8D7F0B022DB8}"/>
              </a:ext>
            </a:extLst>
          </p:cNvPr>
          <p:cNvSpPr>
            <a:spLocks noGrp="1"/>
          </p:cNvSpPr>
          <p:nvPr>
            <p:ph type="body" sz="quarter" idx="10"/>
          </p:nvPr>
        </p:nvSpPr>
        <p:spPr>
          <a:xfrm>
            <a:off x="295389" y="2415103"/>
            <a:ext cx="5425403" cy="3924909"/>
          </a:xfrm>
        </p:spPr>
        <p:txBody>
          <a:bodyPr/>
          <a:lstStyle/>
          <a:p>
            <a:pPr marL="0" indent="0">
              <a:buNone/>
            </a:pPr>
            <a:endParaRPr lang="en-US" dirty="0"/>
          </a:p>
          <a:p>
            <a:r>
              <a:rPr lang="en-US" dirty="0"/>
              <a:t>How can this be actualized?</a:t>
            </a:r>
          </a:p>
          <a:p>
            <a:pPr lvl="1">
              <a:buClr>
                <a:srgbClr val="C00000"/>
              </a:buClr>
              <a:buFont typeface="Arial" panose="020B0604020202020204" pitchFamily="34" charset="0"/>
              <a:buChar char="X"/>
            </a:pPr>
            <a:r>
              <a:rPr lang="en-US" dirty="0"/>
              <a:t>Adding more summative assessments would likely overwhelm students.</a:t>
            </a:r>
          </a:p>
        </p:txBody>
      </p:sp>
      <p:sp>
        <p:nvSpPr>
          <p:cNvPr id="3" name="Text Placeholder 2">
            <a:extLst>
              <a:ext uri="{FF2B5EF4-FFF2-40B4-BE49-F238E27FC236}">
                <a16:creationId xmlns:a16="http://schemas.microsoft.com/office/drawing/2014/main" id="{5555E971-3BED-7272-57F4-B6339C6D495A}"/>
              </a:ext>
            </a:extLst>
          </p:cNvPr>
          <p:cNvSpPr>
            <a:spLocks noGrp="1"/>
          </p:cNvSpPr>
          <p:nvPr>
            <p:ph type="body" sz="quarter" idx="11"/>
          </p:nvPr>
        </p:nvSpPr>
        <p:spPr/>
        <p:txBody>
          <a:bodyPr/>
          <a:lstStyle/>
          <a:p>
            <a:r>
              <a:rPr lang="en-US" dirty="0"/>
              <a:t>Instruction of a content-packed curriculum constrains time to practice said content</a:t>
            </a:r>
          </a:p>
        </p:txBody>
      </p:sp>
      <p:sp>
        <p:nvSpPr>
          <p:cNvPr id="4" name="Slide Number Placeholder 3">
            <a:extLst>
              <a:ext uri="{FF2B5EF4-FFF2-40B4-BE49-F238E27FC236}">
                <a16:creationId xmlns:a16="http://schemas.microsoft.com/office/drawing/2014/main" id="{363776DE-DFF1-DFA1-B2B8-A82E7F45DA38}"/>
              </a:ext>
            </a:extLst>
          </p:cNvPr>
          <p:cNvSpPr>
            <a:spLocks noGrp="1"/>
          </p:cNvSpPr>
          <p:nvPr>
            <p:ph type="sldNum" sz="quarter" idx="14"/>
          </p:nvPr>
        </p:nvSpPr>
        <p:spPr/>
        <p:txBody>
          <a:bodyPr/>
          <a:lstStyle/>
          <a:p>
            <a:fld id="{5A6286A6-7896-40CC-886B-C349B8744D83}" type="slidenum">
              <a:rPr lang="en-US" smtClean="0"/>
              <a:t>22</a:t>
            </a:fld>
            <a:endParaRPr lang="en-US" dirty="0"/>
          </a:p>
        </p:txBody>
      </p:sp>
      <p:sp>
        <p:nvSpPr>
          <p:cNvPr id="20" name="Rectangle 19">
            <a:extLst>
              <a:ext uri="{FF2B5EF4-FFF2-40B4-BE49-F238E27FC236}">
                <a16:creationId xmlns:a16="http://schemas.microsoft.com/office/drawing/2014/main" id="{FAB16820-D36E-1BB4-9EA8-65A5736055C3}"/>
              </a:ext>
            </a:extLst>
          </p:cNvPr>
          <p:cNvSpPr/>
          <p:nvPr/>
        </p:nvSpPr>
        <p:spPr>
          <a:xfrm>
            <a:off x="1393042" y="4778045"/>
            <a:ext cx="548640" cy="276869"/>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853D8D17-AFDD-CBDA-5909-BBBE09018568}"/>
              </a:ext>
            </a:extLst>
          </p:cNvPr>
          <p:cNvGrpSpPr/>
          <p:nvPr/>
        </p:nvGrpSpPr>
        <p:grpSpPr>
          <a:xfrm>
            <a:off x="33873" y="5259949"/>
            <a:ext cx="11904945" cy="777240"/>
            <a:chOff x="212181" y="7975857"/>
            <a:chExt cx="11904945" cy="777240"/>
          </a:xfrm>
        </p:grpSpPr>
        <p:sp>
          <p:nvSpPr>
            <p:cNvPr id="5" name="Rectangle 4">
              <a:extLst>
                <a:ext uri="{FF2B5EF4-FFF2-40B4-BE49-F238E27FC236}">
                  <a16:creationId xmlns:a16="http://schemas.microsoft.com/office/drawing/2014/main" id="{6C031C2F-5410-42F7-0977-37ECC97AB2CF}"/>
                </a:ext>
              </a:extLst>
            </p:cNvPr>
            <p:cNvSpPr/>
            <p:nvPr/>
          </p:nvSpPr>
          <p:spPr>
            <a:xfrm>
              <a:off x="1659513" y="7975857"/>
              <a:ext cx="8987466" cy="77724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52E2D4-F27C-F338-7572-8AEAD7F94702}"/>
                </a:ext>
              </a:extLst>
            </p:cNvPr>
            <p:cNvSpPr/>
            <p:nvPr/>
          </p:nvSpPr>
          <p:spPr>
            <a:xfrm>
              <a:off x="1743460" y="8006423"/>
              <a:ext cx="548640" cy="731520"/>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Rectangle 6">
              <a:extLst>
                <a:ext uri="{FF2B5EF4-FFF2-40B4-BE49-F238E27FC236}">
                  <a16:creationId xmlns:a16="http://schemas.microsoft.com/office/drawing/2014/main" id="{9AD12EC5-4D2C-D92D-3388-8CF2381FA731}"/>
                </a:ext>
              </a:extLst>
            </p:cNvPr>
            <p:cNvSpPr/>
            <p:nvPr/>
          </p:nvSpPr>
          <p:spPr>
            <a:xfrm>
              <a:off x="2402253" y="8006423"/>
              <a:ext cx="548640" cy="731520"/>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Rectangle 7">
              <a:extLst>
                <a:ext uri="{FF2B5EF4-FFF2-40B4-BE49-F238E27FC236}">
                  <a16:creationId xmlns:a16="http://schemas.microsoft.com/office/drawing/2014/main" id="{90FEBBB8-4991-525D-EE4F-46B178298F4A}"/>
                </a:ext>
              </a:extLst>
            </p:cNvPr>
            <p:cNvSpPr/>
            <p:nvPr/>
          </p:nvSpPr>
          <p:spPr>
            <a:xfrm>
              <a:off x="3686210" y="7998717"/>
              <a:ext cx="548640" cy="731520"/>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9" name="Rectangle 8">
              <a:extLst>
                <a:ext uri="{FF2B5EF4-FFF2-40B4-BE49-F238E27FC236}">
                  <a16:creationId xmlns:a16="http://schemas.microsoft.com/office/drawing/2014/main" id="{FFC0EE8A-304C-FE15-FB64-8277DC28DA14}"/>
                </a:ext>
              </a:extLst>
            </p:cNvPr>
            <p:cNvSpPr/>
            <p:nvPr/>
          </p:nvSpPr>
          <p:spPr>
            <a:xfrm>
              <a:off x="4328171" y="8006423"/>
              <a:ext cx="548640" cy="731520"/>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0" name="Rectangle 9">
              <a:extLst>
                <a:ext uri="{FF2B5EF4-FFF2-40B4-BE49-F238E27FC236}">
                  <a16:creationId xmlns:a16="http://schemas.microsoft.com/office/drawing/2014/main" id="{20139313-8FFC-A950-CAD2-E7F49382E6C4}"/>
                </a:ext>
              </a:extLst>
            </p:cNvPr>
            <p:cNvSpPr/>
            <p:nvPr/>
          </p:nvSpPr>
          <p:spPr>
            <a:xfrm>
              <a:off x="6251142" y="7999710"/>
              <a:ext cx="548640" cy="731520"/>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1" name="Rectangle 10">
              <a:extLst>
                <a:ext uri="{FF2B5EF4-FFF2-40B4-BE49-F238E27FC236}">
                  <a16:creationId xmlns:a16="http://schemas.microsoft.com/office/drawing/2014/main" id="{367277B6-554B-17D6-D48E-BD45F4D01209}"/>
                </a:ext>
              </a:extLst>
            </p:cNvPr>
            <p:cNvSpPr/>
            <p:nvPr/>
          </p:nvSpPr>
          <p:spPr>
            <a:xfrm>
              <a:off x="7505083" y="8008775"/>
              <a:ext cx="548640" cy="731520"/>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2" name="Rectangle 11">
              <a:extLst>
                <a:ext uri="{FF2B5EF4-FFF2-40B4-BE49-F238E27FC236}">
                  <a16:creationId xmlns:a16="http://schemas.microsoft.com/office/drawing/2014/main" id="{BD31F7BC-1D7A-E5BE-2B6A-8D4CA00CD53C}"/>
                </a:ext>
              </a:extLst>
            </p:cNvPr>
            <p:cNvSpPr/>
            <p:nvPr/>
          </p:nvSpPr>
          <p:spPr>
            <a:xfrm>
              <a:off x="8759667" y="8006423"/>
              <a:ext cx="548640" cy="731520"/>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3" name="Rectangle 12">
              <a:extLst>
                <a:ext uri="{FF2B5EF4-FFF2-40B4-BE49-F238E27FC236}">
                  <a16:creationId xmlns:a16="http://schemas.microsoft.com/office/drawing/2014/main" id="{2E0298EF-883C-FBD1-FACF-847BF0349F25}"/>
                </a:ext>
              </a:extLst>
            </p:cNvPr>
            <p:cNvSpPr/>
            <p:nvPr/>
          </p:nvSpPr>
          <p:spPr>
            <a:xfrm>
              <a:off x="10004867" y="8007627"/>
              <a:ext cx="548640" cy="731520"/>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4" name="Rectangle 13">
              <a:extLst>
                <a:ext uri="{FF2B5EF4-FFF2-40B4-BE49-F238E27FC236}">
                  <a16:creationId xmlns:a16="http://schemas.microsoft.com/office/drawing/2014/main" id="{1B43E8EB-5813-2F53-FA47-CA9E19471D57}"/>
                </a:ext>
              </a:extLst>
            </p:cNvPr>
            <p:cNvSpPr/>
            <p:nvPr/>
          </p:nvSpPr>
          <p:spPr>
            <a:xfrm>
              <a:off x="5624466" y="8011067"/>
              <a:ext cx="548640" cy="731520"/>
            </a:xfrm>
            <a:prstGeom prst="rect">
              <a:avLst/>
            </a:prstGeom>
            <a:solidFill>
              <a:srgbClr val="00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5" name="Rectangle 14">
              <a:extLst>
                <a:ext uri="{FF2B5EF4-FFF2-40B4-BE49-F238E27FC236}">
                  <a16:creationId xmlns:a16="http://schemas.microsoft.com/office/drawing/2014/main" id="{F196B9FE-8CDE-A86D-716A-0216AD1C72DC}"/>
                </a:ext>
              </a:extLst>
            </p:cNvPr>
            <p:cNvSpPr/>
            <p:nvPr/>
          </p:nvSpPr>
          <p:spPr>
            <a:xfrm>
              <a:off x="9383840" y="7998717"/>
              <a:ext cx="548640" cy="731520"/>
            </a:xfrm>
            <a:prstGeom prst="rect">
              <a:avLst/>
            </a:prstGeom>
            <a:solidFill>
              <a:srgbClr val="00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6" name="Rectangle 15">
              <a:extLst>
                <a:ext uri="{FF2B5EF4-FFF2-40B4-BE49-F238E27FC236}">
                  <a16:creationId xmlns:a16="http://schemas.microsoft.com/office/drawing/2014/main" id="{B01B6A4A-C799-9159-3261-CA6670F7925D}"/>
                </a:ext>
              </a:extLst>
            </p:cNvPr>
            <p:cNvSpPr/>
            <p:nvPr/>
          </p:nvSpPr>
          <p:spPr>
            <a:xfrm>
              <a:off x="6872938" y="8008775"/>
              <a:ext cx="548640" cy="731520"/>
            </a:xfrm>
            <a:prstGeom prst="rect">
              <a:avLst/>
            </a:prstGeom>
            <a:solidFill>
              <a:srgbClr val="7305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7" name="Rectangle 16">
              <a:extLst>
                <a:ext uri="{FF2B5EF4-FFF2-40B4-BE49-F238E27FC236}">
                  <a16:creationId xmlns:a16="http://schemas.microsoft.com/office/drawing/2014/main" id="{2C548634-E83E-7B78-AE0B-1A9C06C80F10}"/>
                </a:ext>
              </a:extLst>
            </p:cNvPr>
            <p:cNvSpPr/>
            <p:nvPr/>
          </p:nvSpPr>
          <p:spPr>
            <a:xfrm>
              <a:off x="8137810" y="8008833"/>
              <a:ext cx="548640" cy="731520"/>
            </a:xfrm>
            <a:prstGeom prst="rect">
              <a:avLst/>
            </a:prstGeom>
            <a:solidFill>
              <a:srgbClr val="7305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8" name="Rectangle 17">
              <a:extLst>
                <a:ext uri="{FF2B5EF4-FFF2-40B4-BE49-F238E27FC236}">
                  <a16:creationId xmlns:a16="http://schemas.microsoft.com/office/drawing/2014/main" id="{92B4176F-B94D-310D-AA6B-B239F608022D}"/>
                </a:ext>
              </a:extLst>
            </p:cNvPr>
            <p:cNvSpPr/>
            <p:nvPr/>
          </p:nvSpPr>
          <p:spPr>
            <a:xfrm>
              <a:off x="3051788" y="7998717"/>
              <a:ext cx="548640" cy="731520"/>
            </a:xfrm>
            <a:prstGeom prst="rect">
              <a:avLst/>
            </a:prstGeom>
            <a:solidFill>
              <a:srgbClr val="7305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9" name="Rectangle 18">
              <a:extLst>
                <a:ext uri="{FF2B5EF4-FFF2-40B4-BE49-F238E27FC236}">
                  <a16:creationId xmlns:a16="http://schemas.microsoft.com/office/drawing/2014/main" id="{1272C536-2B87-0CAD-C97E-1323A92C2F7A}"/>
                </a:ext>
              </a:extLst>
            </p:cNvPr>
            <p:cNvSpPr/>
            <p:nvPr/>
          </p:nvSpPr>
          <p:spPr>
            <a:xfrm>
              <a:off x="4964522" y="8006423"/>
              <a:ext cx="548640" cy="731520"/>
            </a:xfrm>
            <a:prstGeom prst="rect">
              <a:avLst/>
            </a:prstGeom>
            <a:solidFill>
              <a:srgbClr val="7305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1" name="TextBox 20">
              <a:extLst>
                <a:ext uri="{FF2B5EF4-FFF2-40B4-BE49-F238E27FC236}">
                  <a16:creationId xmlns:a16="http://schemas.microsoft.com/office/drawing/2014/main" id="{5D76488E-861C-1C72-F5DC-369F638BAE30}"/>
                </a:ext>
              </a:extLst>
            </p:cNvPr>
            <p:cNvSpPr txBox="1"/>
            <p:nvPr/>
          </p:nvSpPr>
          <p:spPr>
            <a:xfrm>
              <a:off x="212181" y="8159320"/>
              <a:ext cx="1734207" cy="369332"/>
            </a:xfrm>
            <a:prstGeom prst="rect">
              <a:avLst/>
            </a:prstGeom>
            <a:noFill/>
          </p:spPr>
          <p:txBody>
            <a:bodyPr wrap="square" rtlCol="0">
              <a:spAutoFit/>
            </a:bodyPr>
            <a:lstStyle/>
            <a:p>
              <a:r>
                <a:rPr lang="en-US" b="1" dirty="0"/>
                <a:t>Enter class</a:t>
              </a:r>
            </a:p>
          </p:txBody>
        </p:sp>
        <p:sp>
          <p:nvSpPr>
            <p:cNvPr id="22" name="TextBox 21">
              <a:extLst>
                <a:ext uri="{FF2B5EF4-FFF2-40B4-BE49-F238E27FC236}">
                  <a16:creationId xmlns:a16="http://schemas.microsoft.com/office/drawing/2014/main" id="{C6E5847F-DE7D-F731-1727-7C40CCEEB267}"/>
                </a:ext>
              </a:extLst>
            </p:cNvPr>
            <p:cNvSpPr txBox="1"/>
            <p:nvPr/>
          </p:nvSpPr>
          <p:spPr>
            <a:xfrm>
              <a:off x="10707504" y="8179811"/>
              <a:ext cx="1409622" cy="369332"/>
            </a:xfrm>
            <a:prstGeom prst="rect">
              <a:avLst/>
            </a:prstGeom>
            <a:noFill/>
          </p:spPr>
          <p:txBody>
            <a:bodyPr wrap="square" rtlCol="0">
              <a:spAutoFit/>
            </a:bodyPr>
            <a:lstStyle/>
            <a:p>
              <a:r>
                <a:rPr lang="en-US" b="1" dirty="0"/>
                <a:t>Final Exam</a:t>
              </a:r>
            </a:p>
          </p:txBody>
        </p:sp>
      </p:grpSp>
      <p:sp>
        <p:nvSpPr>
          <p:cNvPr id="23" name="TextBox 22">
            <a:extLst>
              <a:ext uri="{FF2B5EF4-FFF2-40B4-BE49-F238E27FC236}">
                <a16:creationId xmlns:a16="http://schemas.microsoft.com/office/drawing/2014/main" id="{54809928-7A85-44B8-048C-8A70A5973899}"/>
              </a:ext>
            </a:extLst>
          </p:cNvPr>
          <p:cNvSpPr txBox="1"/>
          <p:nvPr/>
        </p:nvSpPr>
        <p:spPr>
          <a:xfrm>
            <a:off x="2003651" y="4731813"/>
            <a:ext cx="2163040" cy="369332"/>
          </a:xfrm>
          <a:prstGeom prst="rect">
            <a:avLst/>
          </a:prstGeom>
          <a:noFill/>
        </p:spPr>
        <p:txBody>
          <a:bodyPr wrap="square" rtlCol="0">
            <a:spAutoFit/>
          </a:bodyPr>
          <a:lstStyle/>
          <a:p>
            <a:r>
              <a:rPr lang="en-US" b="1" dirty="0"/>
              <a:t>Homework</a:t>
            </a:r>
          </a:p>
        </p:txBody>
      </p:sp>
      <p:sp>
        <p:nvSpPr>
          <p:cNvPr id="24" name="Rectangle 23">
            <a:extLst>
              <a:ext uri="{FF2B5EF4-FFF2-40B4-BE49-F238E27FC236}">
                <a16:creationId xmlns:a16="http://schemas.microsoft.com/office/drawing/2014/main" id="{71323510-D139-94E4-87D4-644DABACD085}"/>
              </a:ext>
            </a:extLst>
          </p:cNvPr>
          <p:cNvSpPr/>
          <p:nvPr/>
        </p:nvSpPr>
        <p:spPr>
          <a:xfrm>
            <a:off x="3858361" y="4783856"/>
            <a:ext cx="548640" cy="276869"/>
          </a:xfrm>
          <a:prstGeom prst="rect">
            <a:avLst/>
          </a:prstGeom>
          <a:solidFill>
            <a:srgbClr val="7305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B4920E6B-80C1-5F59-35A7-36C4056C4BF6}"/>
              </a:ext>
            </a:extLst>
          </p:cNvPr>
          <p:cNvSpPr txBox="1"/>
          <p:nvPr/>
        </p:nvSpPr>
        <p:spPr>
          <a:xfrm>
            <a:off x="4531413" y="4743040"/>
            <a:ext cx="2163040" cy="369332"/>
          </a:xfrm>
          <a:prstGeom prst="rect">
            <a:avLst/>
          </a:prstGeom>
          <a:noFill/>
        </p:spPr>
        <p:txBody>
          <a:bodyPr wrap="square" rtlCol="0">
            <a:spAutoFit/>
          </a:bodyPr>
          <a:lstStyle/>
          <a:p>
            <a:r>
              <a:rPr lang="en-US" b="1" dirty="0"/>
              <a:t>Quizzes</a:t>
            </a:r>
          </a:p>
        </p:txBody>
      </p:sp>
      <p:sp>
        <p:nvSpPr>
          <p:cNvPr id="26" name="Rectangle 25">
            <a:extLst>
              <a:ext uri="{FF2B5EF4-FFF2-40B4-BE49-F238E27FC236}">
                <a16:creationId xmlns:a16="http://schemas.microsoft.com/office/drawing/2014/main" id="{E682B8D6-4E41-F93C-92BF-CAE8B6D2F86B}"/>
              </a:ext>
            </a:extLst>
          </p:cNvPr>
          <p:cNvSpPr/>
          <p:nvPr/>
        </p:nvSpPr>
        <p:spPr>
          <a:xfrm>
            <a:off x="6009630" y="4785291"/>
            <a:ext cx="548640" cy="276869"/>
          </a:xfrm>
          <a:prstGeom prst="rect">
            <a:avLst/>
          </a:prstGeom>
          <a:solidFill>
            <a:srgbClr val="00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02FE20F-0FC1-634A-FBF4-216D911E7CAA}"/>
              </a:ext>
            </a:extLst>
          </p:cNvPr>
          <p:cNvSpPr txBox="1"/>
          <p:nvPr/>
        </p:nvSpPr>
        <p:spPr>
          <a:xfrm>
            <a:off x="6736555" y="4737624"/>
            <a:ext cx="1445426" cy="369332"/>
          </a:xfrm>
          <a:prstGeom prst="rect">
            <a:avLst/>
          </a:prstGeom>
          <a:noFill/>
        </p:spPr>
        <p:txBody>
          <a:bodyPr wrap="square" rtlCol="0">
            <a:spAutoFit/>
          </a:bodyPr>
          <a:lstStyle/>
          <a:p>
            <a:r>
              <a:rPr lang="en-US" b="1" dirty="0"/>
              <a:t>Midterms</a:t>
            </a:r>
          </a:p>
        </p:txBody>
      </p:sp>
      <p:sp>
        <p:nvSpPr>
          <p:cNvPr id="28" name="TextBox 27">
            <a:extLst>
              <a:ext uri="{FF2B5EF4-FFF2-40B4-BE49-F238E27FC236}">
                <a16:creationId xmlns:a16="http://schemas.microsoft.com/office/drawing/2014/main" id="{CEEE3862-C92B-5737-5B20-BCC412B8905E}"/>
              </a:ext>
            </a:extLst>
          </p:cNvPr>
          <p:cNvSpPr txBox="1"/>
          <p:nvPr/>
        </p:nvSpPr>
        <p:spPr>
          <a:xfrm>
            <a:off x="-36660" y="6501642"/>
            <a:ext cx="11528749" cy="338554"/>
          </a:xfrm>
          <a:prstGeom prst="rect">
            <a:avLst/>
          </a:prstGeom>
          <a:noFill/>
        </p:spPr>
        <p:txBody>
          <a:bodyPr wrap="square" rtlCol="0">
            <a:spAutoFit/>
          </a:bodyPr>
          <a:lstStyle/>
          <a:p>
            <a:pPr algn="just"/>
            <a:r>
              <a:rPr lang="en-US" sz="1600" dirty="0"/>
              <a:t>Ambrose S. A. </a:t>
            </a:r>
            <a:r>
              <a:rPr lang="en-US" sz="1600" i="1" dirty="0"/>
              <a:t>et al. </a:t>
            </a:r>
            <a:r>
              <a:rPr lang="en-US" sz="1600" dirty="0"/>
              <a:t>“How learning works: Seven research-based principles for smart teaching. </a:t>
            </a:r>
            <a:r>
              <a:rPr lang="en-US" sz="1600" b="1" dirty="0"/>
              <a:t>John Wiley &amp; Sons, 2010</a:t>
            </a:r>
          </a:p>
        </p:txBody>
      </p:sp>
      <p:sp>
        <p:nvSpPr>
          <p:cNvPr id="33" name="TextBox 32">
            <a:extLst>
              <a:ext uri="{FF2B5EF4-FFF2-40B4-BE49-F238E27FC236}">
                <a16:creationId xmlns:a16="http://schemas.microsoft.com/office/drawing/2014/main" id="{CF2B34A1-0E4E-A06B-3769-605751A331C6}"/>
              </a:ext>
            </a:extLst>
          </p:cNvPr>
          <p:cNvSpPr txBox="1"/>
          <p:nvPr/>
        </p:nvSpPr>
        <p:spPr>
          <a:xfrm>
            <a:off x="295389" y="874919"/>
            <a:ext cx="8834610" cy="1692771"/>
          </a:xfrm>
          <a:prstGeom prst="rect">
            <a:avLst/>
          </a:prstGeom>
          <a:noFill/>
        </p:spPr>
        <p:txBody>
          <a:bodyPr wrap="square">
            <a:spAutoFit/>
          </a:bodyPr>
          <a:lstStyle/>
          <a:p>
            <a:pPr marL="342900" indent="-342900">
              <a:spcAft>
                <a:spcPts val="1200"/>
              </a:spcAft>
              <a:buFont typeface="Arial" panose="020B0604020202020204" pitchFamily="34" charset="0"/>
              <a:buChar char="•"/>
            </a:pPr>
            <a:r>
              <a:rPr lang="en-US" sz="2400" dirty="0"/>
              <a:t>Ideally, students receive </a:t>
            </a:r>
            <a:r>
              <a:rPr lang="en-US" sz="2400" dirty="0">
                <a:solidFill>
                  <a:srgbClr val="232D4B"/>
                </a:solidFill>
              </a:rPr>
              <a:t>f</a:t>
            </a:r>
            <a:r>
              <a:rPr lang="en-US" sz="2400" dirty="0"/>
              <a:t>requent practice opportunities that:</a:t>
            </a:r>
          </a:p>
          <a:p>
            <a:pPr marL="800100" lvl="1" indent="-342900">
              <a:spcAft>
                <a:spcPts val="1200"/>
              </a:spcAft>
              <a:buFont typeface="Courier New" panose="02070309020205020404" pitchFamily="49" charset="0"/>
              <a:buChar char="o"/>
            </a:pPr>
            <a:r>
              <a:rPr lang="en-US" sz="2000" b="1" dirty="0"/>
              <a:t>Expose students to concepts under different contexts</a:t>
            </a:r>
          </a:p>
          <a:p>
            <a:pPr marL="800100" lvl="1" indent="-342900">
              <a:spcAft>
                <a:spcPts val="1200"/>
              </a:spcAft>
              <a:buFont typeface="Courier New" panose="02070309020205020404" pitchFamily="49" charset="0"/>
              <a:buChar char="o"/>
            </a:pPr>
            <a:r>
              <a:rPr lang="en-US" sz="2000" b="1" dirty="0"/>
              <a:t>Help recall previous material and maintain older concepts over the semester</a:t>
            </a:r>
          </a:p>
        </p:txBody>
      </p:sp>
      <p:sp>
        <p:nvSpPr>
          <p:cNvPr id="35" name="TextBox 34">
            <a:extLst>
              <a:ext uri="{FF2B5EF4-FFF2-40B4-BE49-F238E27FC236}">
                <a16:creationId xmlns:a16="http://schemas.microsoft.com/office/drawing/2014/main" id="{00E0AB03-FA82-1D50-B795-35C3A04045D7}"/>
              </a:ext>
            </a:extLst>
          </p:cNvPr>
          <p:cNvSpPr txBox="1"/>
          <p:nvPr/>
        </p:nvSpPr>
        <p:spPr>
          <a:xfrm>
            <a:off x="6176060" y="3361894"/>
            <a:ext cx="5145953" cy="1015663"/>
          </a:xfrm>
          <a:prstGeom prst="rect">
            <a:avLst/>
          </a:prstGeom>
          <a:noFill/>
        </p:spPr>
        <p:txBody>
          <a:bodyPr wrap="square">
            <a:spAutoFit/>
          </a:bodyPr>
          <a:lstStyle/>
          <a:p>
            <a:pPr marL="742950" lvl="1" indent="-285750">
              <a:buClr>
                <a:srgbClr val="C00000"/>
              </a:buClr>
              <a:buFont typeface="Arial" panose="020B0604020202020204" pitchFamily="34" charset="0"/>
              <a:buChar char="X"/>
            </a:pPr>
            <a:r>
              <a:rPr lang="en-US" sz="2000" dirty="0"/>
              <a:t>Adding to homework problem sets takes away opportunities to practice concepts currently being taught. </a:t>
            </a:r>
          </a:p>
        </p:txBody>
      </p:sp>
      <p:sp>
        <p:nvSpPr>
          <p:cNvPr id="36" name="Rectangle 35">
            <a:extLst>
              <a:ext uri="{FF2B5EF4-FFF2-40B4-BE49-F238E27FC236}">
                <a16:creationId xmlns:a16="http://schemas.microsoft.com/office/drawing/2014/main" id="{C5AB5F54-968F-728B-487C-694275C3A49A}"/>
              </a:ext>
            </a:extLst>
          </p:cNvPr>
          <p:cNvSpPr/>
          <p:nvPr/>
        </p:nvSpPr>
        <p:spPr>
          <a:xfrm>
            <a:off x="2116242" y="2231185"/>
            <a:ext cx="7959516" cy="2014268"/>
          </a:xfrm>
          <a:prstGeom prst="rect">
            <a:avLst/>
          </a:prstGeom>
          <a:solidFill>
            <a:srgbClr val="232D4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Can we increase a student’s motivation to practice concepts without tying it to another assessment?</a:t>
            </a:r>
          </a:p>
        </p:txBody>
      </p:sp>
    </p:spTree>
    <p:extLst>
      <p:ext uri="{BB962C8B-B14F-4D97-AF65-F5344CB8AC3E}">
        <p14:creationId xmlns:p14="http://schemas.microsoft.com/office/powerpoint/2010/main" val="403358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9" presetClass="emph" presetSubtype="0" grpId="0" nodeType="withEffect">
                                  <p:stCondLst>
                                    <p:cond delay="0"/>
                                  </p:stCondLst>
                                  <p:childTnLst>
                                    <p:set>
                                      <p:cBhvr>
                                        <p:cTn id="34" dur="indefinite"/>
                                        <p:tgtEl>
                                          <p:spTgt spid="2">
                                            <p:txEl>
                                              <p:pRg st="1" end="1"/>
                                            </p:txEl>
                                          </p:spTgt>
                                        </p:tgtEl>
                                        <p:attrNameLst>
                                          <p:attrName>style.opacity</p:attrName>
                                        </p:attrNameLst>
                                      </p:cBhvr>
                                      <p:to>
                                        <p:strVal val="0.25"/>
                                      </p:to>
                                    </p:set>
                                    <p:animEffect filter="image" prLst="opacity: 0.25">
                                      <p:cBhvr rctx="IE">
                                        <p:cTn id="35" dur="indefinite"/>
                                        <p:tgtEl>
                                          <p:spTgt spid="2">
                                            <p:txEl>
                                              <p:pRg st="1" end="1"/>
                                            </p:txEl>
                                          </p:spTgt>
                                        </p:tgtEl>
                                      </p:cBhvr>
                                    </p:animEffect>
                                  </p:childTnLst>
                                </p:cTn>
                              </p:par>
                              <p:par>
                                <p:cTn id="36" presetID="9" presetClass="emph" presetSubtype="0" grpId="0" nodeType="withEffect">
                                  <p:stCondLst>
                                    <p:cond delay="0"/>
                                  </p:stCondLst>
                                  <p:childTnLst>
                                    <p:set>
                                      <p:cBhvr>
                                        <p:cTn id="37" dur="indefinite"/>
                                        <p:tgtEl>
                                          <p:spTgt spid="2">
                                            <p:txEl>
                                              <p:pRg st="2" end="2"/>
                                            </p:txEl>
                                          </p:spTgt>
                                        </p:tgtEl>
                                        <p:attrNameLst>
                                          <p:attrName>style.opacity</p:attrName>
                                        </p:attrNameLst>
                                      </p:cBhvr>
                                      <p:to>
                                        <p:strVal val="0.25"/>
                                      </p:to>
                                    </p:set>
                                    <p:animEffect filter="image" prLst="opacity: 0.25">
                                      <p:cBhvr rctx="IE">
                                        <p:cTn id="38" dur="indefinite"/>
                                        <p:tgtEl>
                                          <p:spTgt spid="2">
                                            <p:txEl>
                                              <p:pRg st="2" end="2"/>
                                            </p:txEl>
                                          </p:spTgt>
                                        </p:tgtEl>
                                      </p:cBhvr>
                                    </p:animEffect>
                                  </p:childTnLst>
                                </p:cTn>
                              </p:par>
                              <p:par>
                                <p:cTn id="39" presetID="9" presetClass="emph" presetSubtype="0" nodeType="withEffect">
                                  <p:stCondLst>
                                    <p:cond delay="0"/>
                                  </p:stCondLst>
                                  <p:childTnLst>
                                    <p:set>
                                      <p:cBhvr>
                                        <p:cTn id="40" dur="indefinite"/>
                                        <p:tgtEl>
                                          <p:spTgt spid="30"/>
                                        </p:tgtEl>
                                        <p:attrNameLst>
                                          <p:attrName>style.opacity</p:attrName>
                                        </p:attrNameLst>
                                      </p:cBhvr>
                                      <p:to>
                                        <p:strVal val="0.25"/>
                                      </p:to>
                                    </p:set>
                                    <p:animEffect filter="image" prLst="opacity: 0.25">
                                      <p:cBhvr rctx="IE">
                                        <p:cTn id="41" dur="indefinite"/>
                                        <p:tgtEl>
                                          <p:spTgt spid="30"/>
                                        </p:tgtEl>
                                      </p:cBhvr>
                                    </p:animEffect>
                                  </p:childTnLst>
                                </p:cTn>
                              </p:par>
                              <p:par>
                                <p:cTn id="42" presetID="9" presetClass="emph" presetSubtype="0" grpId="1" nodeType="withEffect">
                                  <p:stCondLst>
                                    <p:cond delay="0"/>
                                  </p:stCondLst>
                                  <p:childTnLst>
                                    <p:set>
                                      <p:cBhvr>
                                        <p:cTn id="43" dur="indefinite"/>
                                        <p:tgtEl>
                                          <p:spTgt spid="23"/>
                                        </p:tgtEl>
                                        <p:attrNameLst>
                                          <p:attrName>style.opacity</p:attrName>
                                        </p:attrNameLst>
                                      </p:cBhvr>
                                      <p:to>
                                        <p:strVal val="0.25"/>
                                      </p:to>
                                    </p:set>
                                    <p:animEffect filter="image" prLst="opacity: 0.25">
                                      <p:cBhvr rctx="IE">
                                        <p:cTn id="44" dur="indefinite"/>
                                        <p:tgtEl>
                                          <p:spTgt spid="23"/>
                                        </p:tgtEl>
                                      </p:cBhvr>
                                    </p:animEffect>
                                  </p:childTnLst>
                                </p:cTn>
                              </p:par>
                              <p:par>
                                <p:cTn id="45" presetID="9" presetClass="emph" presetSubtype="0" grpId="1" nodeType="withEffect">
                                  <p:stCondLst>
                                    <p:cond delay="0"/>
                                  </p:stCondLst>
                                  <p:childTnLst>
                                    <p:set>
                                      <p:cBhvr>
                                        <p:cTn id="46" dur="indefinite"/>
                                        <p:tgtEl>
                                          <p:spTgt spid="20"/>
                                        </p:tgtEl>
                                        <p:attrNameLst>
                                          <p:attrName>style.opacity</p:attrName>
                                        </p:attrNameLst>
                                      </p:cBhvr>
                                      <p:to>
                                        <p:strVal val="0.25"/>
                                      </p:to>
                                    </p:set>
                                    <p:animEffect filter="image" prLst="opacity: 0.25">
                                      <p:cBhvr rctx="IE">
                                        <p:cTn id="47" dur="indefinite"/>
                                        <p:tgtEl>
                                          <p:spTgt spid="20"/>
                                        </p:tgtEl>
                                      </p:cBhvr>
                                    </p:animEffect>
                                  </p:childTnLst>
                                </p:cTn>
                              </p:par>
                              <p:par>
                                <p:cTn id="48" presetID="9" presetClass="emph" presetSubtype="0" grpId="1" nodeType="withEffect">
                                  <p:stCondLst>
                                    <p:cond delay="0"/>
                                  </p:stCondLst>
                                  <p:childTnLst>
                                    <p:set>
                                      <p:cBhvr>
                                        <p:cTn id="49" dur="indefinite"/>
                                        <p:tgtEl>
                                          <p:spTgt spid="24"/>
                                        </p:tgtEl>
                                        <p:attrNameLst>
                                          <p:attrName>style.opacity</p:attrName>
                                        </p:attrNameLst>
                                      </p:cBhvr>
                                      <p:to>
                                        <p:strVal val="0.25"/>
                                      </p:to>
                                    </p:set>
                                    <p:animEffect filter="image" prLst="opacity: 0.25">
                                      <p:cBhvr rctx="IE">
                                        <p:cTn id="50" dur="indefinite"/>
                                        <p:tgtEl>
                                          <p:spTgt spid="24"/>
                                        </p:tgtEl>
                                      </p:cBhvr>
                                    </p:animEffect>
                                  </p:childTnLst>
                                </p:cTn>
                              </p:par>
                              <p:par>
                                <p:cTn id="51" presetID="9" presetClass="emph" presetSubtype="0" grpId="1" nodeType="withEffect">
                                  <p:stCondLst>
                                    <p:cond delay="0"/>
                                  </p:stCondLst>
                                  <p:childTnLst>
                                    <p:set>
                                      <p:cBhvr>
                                        <p:cTn id="52" dur="indefinite"/>
                                        <p:tgtEl>
                                          <p:spTgt spid="25"/>
                                        </p:tgtEl>
                                        <p:attrNameLst>
                                          <p:attrName>style.opacity</p:attrName>
                                        </p:attrNameLst>
                                      </p:cBhvr>
                                      <p:to>
                                        <p:strVal val="0.25"/>
                                      </p:to>
                                    </p:set>
                                    <p:animEffect filter="image" prLst="opacity: 0.25">
                                      <p:cBhvr rctx="IE">
                                        <p:cTn id="53" dur="indefinite"/>
                                        <p:tgtEl>
                                          <p:spTgt spid="25"/>
                                        </p:tgtEl>
                                      </p:cBhvr>
                                    </p:animEffect>
                                  </p:childTnLst>
                                </p:cTn>
                              </p:par>
                              <p:par>
                                <p:cTn id="54" presetID="9" presetClass="emph" presetSubtype="0" grpId="1" nodeType="withEffect">
                                  <p:stCondLst>
                                    <p:cond delay="0"/>
                                  </p:stCondLst>
                                  <p:childTnLst>
                                    <p:set>
                                      <p:cBhvr>
                                        <p:cTn id="55" dur="indefinite"/>
                                        <p:tgtEl>
                                          <p:spTgt spid="26"/>
                                        </p:tgtEl>
                                        <p:attrNameLst>
                                          <p:attrName>style.opacity</p:attrName>
                                        </p:attrNameLst>
                                      </p:cBhvr>
                                      <p:to>
                                        <p:strVal val="0.25"/>
                                      </p:to>
                                    </p:set>
                                    <p:animEffect filter="image" prLst="opacity: 0.25">
                                      <p:cBhvr rctx="IE">
                                        <p:cTn id="56" dur="indefinite"/>
                                        <p:tgtEl>
                                          <p:spTgt spid="26"/>
                                        </p:tgtEl>
                                      </p:cBhvr>
                                    </p:animEffect>
                                  </p:childTnLst>
                                </p:cTn>
                              </p:par>
                              <p:par>
                                <p:cTn id="57" presetID="9" presetClass="emph" presetSubtype="0" grpId="1" nodeType="withEffect">
                                  <p:stCondLst>
                                    <p:cond delay="0"/>
                                  </p:stCondLst>
                                  <p:childTnLst>
                                    <p:set>
                                      <p:cBhvr>
                                        <p:cTn id="58" dur="indefinite"/>
                                        <p:tgtEl>
                                          <p:spTgt spid="27"/>
                                        </p:tgtEl>
                                        <p:attrNameLst>
                                          <p:attrName>style.opacity</p:attrName>
                                        </p:attrNameLst>
                                      </p:cBhvr>
                                      <p:to>
                                        <p:strVal val="0.25"/>
                                      </p:to>
                                    </p:set>
                                    <p:animEffect filter="image" prLst="opacity: 0.25">
                                      <p:cBhvr rctx="IE">
                                        <p:cTn id="59" dur="indefinite"/>
                                        <p:tgtEl>
                                          <p:spTgt spid="27"/>
                                        </p:tgtEl>
                                      </p:cBhvr>
                                    </p:animEffect>
                                  </p:childTnLst>
                                </p:cTn>
                              </p:par>
                              <p:par>
                                <p:cTn id="60" presetID="9" presetClass="emph" presetSubtype="0" grpId="1" nodeType="withEffect">
                                  <p:stCondLst>
                                    <p:cond delay="0"/>
                                  </p:stCondLst>
                                  <p:childTnLst>
                                    <p:set>
                                      <p:cBhvr>
                                        <p:cTn id="61" dur="indefinite"/>
                                        <p:tgtEl>
                                          <p:spTgt spid="35"/>
                                        </p:tgtEl>
                                        <p:attrNameLst>
                                          <p:attrName>style.opacity</p:attrName>
                                        </p:attrNameLst>
                                      </p:cBhvr>
                                      <p:to>
                                        <p:strVal val="0.25"/>
                                      </p:to>
                                    </p:set>
                                    <p:animEffect filter="image" prLst="opacity: 0.25">
                                      <p:cBhvr rctx="IE">
                                        <p:cTn id="62" dur="indefinite"/>
                                        <p:tgtEl>
                                          <p:spTgt spid="35"/>
                                        </p:tgtEl>
                                      </p:cBhvr>
                                    </p:animEffect>
                                  </p:childTnLst>
                                </p:cTn>
                              </p:par>
                              <p:par>
                                <p:cTn id="63" presetID="9" presetClass="emph" presetSubtype="0" grpId="0" nodeType="withEffect">
                                  <p:stCondLst>
                                    <p:cond delay="0"/>
                                  </p:stCondLst>
                                  <p:childTnLst>
                                    <p:set>
                                      <p:cBhvr>
                                        <p:cTn id="64" dur="indefinite"/>
                                        <p:tgtEl>
                                          <p:spTgt spid="31"/>
                                        </p:tgtEl>
                                        <p:attrNameLst>
                                          <p:attrName>style.opacity</p:attrName>
                                        </p:attrNameLst>
                                      </p:cBhvr>
                                      <p:to>
                                        <p:strVal val="0.25"/>
                                      </p:to>
                                    </p:set>
                                    <p:animEffect filter="image" prLst="opacity: 0.25">
                                      <p:cBhvr rctx="IE">
                                        <p:cTn id="65" dur="indefinite"/>
                                        <p:tgtEl>
                                          <p:spTgt spid="31"/>
                                        </p:tgtEl>
                                      </p:cBhvr>
                                    </p:animEffect>
                                  </p:childTnLst>
                                </p:cTn>
                              </p:par>
                              <p:par>
                                <p:cTn id="66" presetID="9" presetClass="emph" presetSubtype="0" grpId="0" nodeType="withEffect">
                                  <p:stCondLst>
                                    <p:cond delay="0"/>
                                  </p:stCondLst>
                                  <p:childTnLst>
                                    <p:set>
                                      <p:cBhvr>
                                        <p:cTn id="67" dur="indefinite"/>
                                        <p:tgtEl>
                                          <p:spTgt spid="33"/>
                                        </p:tgtEl>
                                        <p:attrNameLst>
                                          <p:attrName>style.opacity</p:attrName>
                                        </p:attrNameLst>
                                      </p:cBhvr>
                                      <p:to>
                                        <p:strVal val="0.25"/>
                                      </p:to>
                                    </p:set>
                                    <p:animEffect filter="image" prLst="opacity: 0.25">
                                      <p:cBhvr rctx="IE">
                                        <p:cTn id="68" dur="indefinite"/>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build="p"/>
      <p:bldP spid="20" grpId="0" animBg="1"/>
      <p:bldP spid="20" grpId="1" animBg="1"/>
      <p:bldP spid="23" grpId="0"/>
      <p:bldP spid="23" grpId="1"/>
      <p:bldP spid="24" grpId="0" animBg="1"/>
      <p:bldP spid="24" grpId="1" animBg="1"/>
      <p:bldP spid="25" grpId="0"/>
      <p:bldP spid="25" grpId="1"/>
      <p:bldP spid="26" grpId="0" animBg="1"/>
      <p:bldP spid="26" grpId="1" animBg="1"/>
      <p:bldP spid="27" grpId="0"/>
      <p:bldP spid="27" grpId="1"/>
      <p:bldP spid="33" grpId="0"/>
      <p:bldP spid="35" grpId="0"/>
      <p:bldP spid="35" grpId="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0D9BC08-B349-FF51-120A-D50284C632C7}"/>
              </a:ext>
            </a:extLst>
          </p:cNvPr>
          <p:cNvSpPr/>
          <p:nvPr/>
        </p:nvSpPr>
        <p:spPr>
          <a:xfrm>
            <a:off x="59455" y="5831915"/>
            <a:ext cx="4065325" cy="6116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F5ADE5B8-E6D2-F7AC-EB54-A274C62F6F29}"/>
              </a:ext>
            </a:extLst>
          </p:cNvPr>
          <p:cNvSpPr>
            <a:spLocks noGrp="1"/>
          </p:cNvSpPr>
          <p:nvPr>
            <p:ph type="body" sz="quarter" idx="10"/>
          </p:nvPr>
        </p:nvSpPr>
        <p:spPr>
          <a:xfrm>
            <a:off x="2635743" y="699552"/>
            <a:ext cx="6943404" cy="663527"/>
          </a:xfrm>
        </p:spPr>
        <p:txBody>
          <a:bodyPr>
            <a:normAutofit/>
          </a:bodyPr>
          <a:lstStyle/>
          <a:p>
            <a:pPr marL="0" indent="0">
              <a:buNone/>
            </a:pPr>
            <a:r>
              <a:rPr lang="en-US" sz="2800" b="1" dirty="0"/>
              <a:t>Stages of Token Economy Interaction</a:t>
            </a:r>
            <a:endParaRPr lang="en-US" sz="2800" dirty="0"/>
          </a:p>
        </p:txBody>
      </p:sp>
      <p:sp>
        <p:nvSpPr>
          <p:cNvPr id="3" name="Text Placeholder 2">
            <a:extLst>
              <a:ext uri="{FF2B5EF4-FFF2-40B4-BE49-F238E27FC236}">
                <a16:creationId xmlns:a16="http://schemas.microsoft.com/office/drawing/2014/main" id="{968C2E6D-3CE2-3CCE-75B1-D635B060B6AB}"/>
              </a:ext>
            </a:extLst>
          </p:cNvPr>
          <p:cNvSpPr>
            <a:spLocks noGrp="1"/>
          </p:cNvSpPr>
          <p:nvPr>
            <p:ph type="body" sz="quarter" idx="11"/>
          </p:nvPr>
        </p:nvSpPr>
        <p:spPr/>
        <p:txBody>
          <a:bodyPr/>
          <a:lstStyle/>
          <a:p>
            <a:r>
              <a:rPr lang="en-US" dirty="0"/>
              <a:t>Offering and managing motivational rewards through a token economy (TE)  </a:t>
            </a:r>
          </a:p>
        </p:txBody>
      </p:sp>
      <p:sp>
        <p:nvSpPr>
          <p:cNvPr id="4" name="Slide Number Placeholder 3">
            <a:extLst>
              <a:ext uri="{FF2B5EF4-FFF2-40B4-BE49-F238E27FC236}">
                <a16:creationId xmlns:a16="http://schemas.microsoft.com/office/drawing/2014/main" id="{1FF235CA-C984-7192-C324-F9CE7053E22F}"/>
              </a:ext>
            </a:extLst>
          </p:cNvPr>
          <p:cNvSpPr>
            <a:spLocks noGrp="1"/>
          </p:cNvSpPr>
          <p:nvPr>
            <p:ph type="sldNum" sz="quarter" idx="14"/>
          </p:nvPr>
        </p:nvSpPr>
        <p:spPr/>
        <p:txBody>
          <a:bodyPr/>
          <a:lstStyle/>
          <a:p>
            <a:fld id="{5A6286A6-7896-40CC-886B-C349B8744D83}" type="slidenum">
              <a:rPr lang="en-US" smtClean="0"/>
              <a:t>3</a:t>
            </a:fld>
            <a:endParaRPr lang="en-US" dirty="0"/>
          </a:p>
        </p:txBody>
      </p:sp>
      <p:grpSp>
        <p:nvGrpSpPr>
          <p:cNvPr id="17" name="Group 16">
            <a:extLst>
              <a:ext uri="{FF2B5EF4-FFF2-40B4-BE49-F238E27FC236}">
                <a16:creationId xmlns:a16="http://schemas.microsoft.com/office/drawing/2014/main" id="{FE4EB7C8-3069-9ECD-1993-6F1C6C5A2B25}"/>
              </a:ext>
            </a:extLst>
          </p:cNvPr>
          <p:cNvGrpSpPr/>
          <p:nvPr/>
        </p:nvGrpSpPr>
        <p:grpSpPr>
          <a:xfrm>
            <a:off x="5128156" y="4007621"/>
            <a:ext cx="1723697" cy="320095"/>
            <a:chOff x="4813738" y="4122365"/>
            <a:chExt cx="1723697" cy="320095"/>
          </a:xfrm>
        </p:grpSpPr>
        <p:sp>
          <p:nvSpPr>
            <p:cNvPr id="9" name="Flowchart: Magnetic Disk 8">
              <a:extLst>
                <a:ext uri="{FF2B5EF4-FFF2-40B4-BE49-F238E27FC236}">
                  <a16:creationId xmlns:a16="http://schemas.microsoft.com/office/drawing/2014/main" id="{EB892EB1-CD28-23B4-3799-E9CD64AD4959}"/>
                </a:ext>
              </a:extLst>
            </p:cNvPr>
            <p:cNvSpPr/>
            <p:nvPr/>
          </p:nvSpPr>
          <p:spPr>
            <a:xfrm>
              <a:off x="4813738" y="4122365"/>
              <a:ext cx="1723697" cy="304800"/>
            </a:xfrm>
            <a:prstGeom prst="flowChartMagneticDisk">
              <a:avLst/>
            </a:prstGeom>
            <a:solidFill>
              <a:srgbClr val="EBC85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1" name="Straight Connector 10">
              <a:extLst>
                <a:ext uri="{FF2B5EF4-FFF2-40B4-BE49-F238E27FC236}">
                  <a16:creationId xmlns:a16="http://schemas.microsoft.com/office/drawing/2014/main" id="{FF55AE27-EF91-23CE-ED64-BB1C1D6A5FF0}"/>
                </a:ext>
              </a:extLst>
            </p:cNvPr>
            <p:cNvCxnSpPr/>
            <p:nvPr/>
          </p:nvCxnSpPr>
          <p:spPr>
            <a:xfrm>
              <a:off x="5341620" y="4221480"/>
              <a:ext cx="0" cy="2209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1858E7D-5BA6-D6E1-5455-99B85B0F5008}"/>
                </a:ext>
              </a:extLst>
            </p:cNvPr>
            <p:cNvCxnSpPr/>
            <p:nvPr/>
          </p:nvCxnSpPr>
          <p:spPr>
            <a:xfrm>
              <a:off x="5608320" y="4221480"/>
              <a:ext cx="0" cy="2209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7BCF6BB-7329-3168-20DA-62661834B0B6}"/>
                </a:ext>
              </a:extLst>
            </p:cNvPr>
            <p:cNvCxnSpPr/>
            <p:nvPr/>
          </p:nvCxnSpPr>
          <p:spPr>
            <a:xfrm>
              <a:off x="5890260" y="4206240"/>
              <a:ext cx="0" cy="2209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CF258A6-16C2-CA73-2623-9CD5F6BEE6B2}"/>
                </a:ext>
              </a:extLst>
            </p:cNvPr>
            <p:cNvCxnSpPr/>
            <p:nvPr/>
          </p:nvCxnSpPr>
          <p:spPr>
            <a:xfrm>
              <a:off x="6118860" y="4213860"/>
              <a:ext cx="0" cy="2209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F3F5A4-1CFE-CAC0-4871-F27F17B65110}"/>
                </a:ext>
              </a:extLst>
            </p:cNvPr>
            <p:cNvCxnSpPr/>
            <p:nvPr/>
          </p:nvCxnSpPr>
          <p:spPr>
            <a:xfrm>
              <a:off x="6362700" y="4198620"/>
              <a:ext cx="0" cy="2209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9C752C2-38B7-C063-21A3-3221CA97FF42}"/>
                </a:ext>
              </a:extLst>
            </p:cNvPr>
            <p:cNvCxnSpPr/>
            <p:nvPr/>
          </p:nvCxnSpPr>
          <p:spPr>
            <a:xfrm>
              <a:off x="5090160" y="4198620"/>
              <a:ext cx="0" cy="2209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8" name="Picture 17">
            <a:extLst>
              <a:ext uri="{FF2B5EF4-FFF2-40B4-BE49-F238E27FC236}">
                <a16:creationId xmlns:a16="http://schemas.microsoft.com/office/drawing/2014/main" id="{50F95243-4267-001D-6502-05B539D0AC01}"/>
              </a:ext>
            </a:extLst>
          </p:cNvPr>
          <p:cNvPicPr>
            <a:picLocks noChangeAspect="1"/>
          </p:cNvPicPr>
          <p:nvPr/>
        </p:nvPicPr>
        <p:blipFill>
          <a:blip r:embed="rId3"/>
          <a:stretch>
            <a:fillRect/>
          </a:stretch>
        </p:blipFill>
        <p:spPr>
          <a:xfrm>
            <a:off x="4869669" y="3777210"/>
            <a:ext cx="1731414" cy="347502"/>
          </a:xfrm>
          <a:prstGeom prst="rect">
            <a:avLst/>
          </a:prstGeom>
        </p:spPr>
      </p:pic>
      <p:pic>
        <p:nvPicPr>
          <p:cNvPr id="19" name="Picture 18">
            <a:extLst>
              <a:ext uri="{FF2B5EF4-FFF2-40B4-BE49-F238E27FC236}">
                <a16:creationId xmlns:a16="http://schemas.microsoft.com/office/drawing/2014/main" id="{E1B94DDB-461C-5764-E744-A534BC918925}"/>
              </a:ext>
            </a:extLst>
          </p:cNvPr>
          <p:cNvPicPr>
            <a:picLocks noChangeAspect="1"/>
          </p:cNvPicPr>
          <p:nvPr/>
        </p:nvPicPr>
        <p:blipFill>
          <a:blip r:embed="rId3"/>
          <a:stretch>
            <a:fillRect/>
          </a:stretch>
        </p:blipFill>
        <p:spPr>
          <a:xfrm>
            <a:off x="4671384" y="3521622"/>
            <a:ext cx="1731414" cy="347502"/>
          </a:xfrm>
          <a:prstGeom prst="rect">
            <a:avLst/>
          </a:prstGeom>
        </p:spPr>
      </p:pic>
      <p:sp>
        <p:nvSpPr>
          <p:cNvPr id="5" name="Oval 4">
            <a:extLst>
              <a:ext uri="{FF2B5EF4-FFF2-40B4-BE49-F238E27FC236}">
                <a16:creationId xmlns:a16="http://schemas.microsoft.com/office/drawing/2014/main" id="{2CD75A9B-E071-4627-B600-6D3A546C6F19}"/>
              </a:ext>
            </a:extLst>
          </p:cNvPr>
          <p:cNvSpPr/>
          <p:nvPr/>
        </p:nvSpPr>
        <p:spPr>
          <a:xfrm>
            <a:off x="5537091" y="2903901"/>
            <a:ext cx="1447272" cy="1453178"/>
          </a:xfrm>
          <a:prstGeom prst="ellipse">
            <a:avLst/>
          </a:prstGeom>
          <a:solidFill>
            <a:srgbClr val="EBC85A"/>
          </a:solidFill>
          <a:scene3d>
            <a:camera prst="isometricLeftDown"/>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D304795D-C02F-EF5E-FEB8-385FAFF340F2}"/>
              </a:ext>
            </a:extLst>
          </p:cNvPr>
          <p:cNvSpPr txBox="1"/>
          <p:nvPr/>
        </p:nvSpPr>
        <p:spPr>
          <a:xfrm>
            <a:off x="-36660" y="6501642"/>
            <a:ext cx="12623771" cy="584775"/>
          </a:xfrm>
          <a:prstGeom prst="rect">
            <a:avLst/>
          </a:prstGeom>
          <a:noFill/>
        </p:spPr>
        <p:txBody>
          <a:bodyPr wrap="square" rtlCol="0">
            <a:spAutoFit/>
          </a:bodyPr>
          <a:lstStyle/>
          <a:p>
            <a:r>
              <a:rPr lang="en-US" sz="1600" dirty="0"/>
              <a:t>Ivy, J. N. </a:t>
            </a:r>
            <a:r>
              <a:rPr lang="en-US" sz="1600" i="1" dirty="0"/>
              <a:t>et al. Behavior Modification</a:t>
            </a:r>
            <a:r>
              <a:rPr lang="en-US" sz="1600" dirty="0"/>
              <a:t> </a:t>
            </a:r>
            <a:r>
              <a:rPr lang="en-US" sz="1600" b="1" dirty="0"/>
              <a:t>2017;	</a:t>
            </a:r>
            <a:r>
              <a:rPr lang="en-US" sz="1600" dirty="0" err="1"/>
              <a:t>Heiniger</a:t>
            </a:r>
            <a:r>
              <a:rPr lang="en-US" sz="1600" dirty="0"/>
              <a:t>, S. N. </a:t>
            </a:r>
            <a:r>
              <a:rPr lang="en-US" sz="1600" i="1" dirty="0"/>
              <a:t>et al. Beyond Behavior </a:t>
            </a:r>
            <a:r>
              <a:rPr lang="en-US" sz="1600" dirty="0"/>
              <a:t>2022</a:t>
            </a:r>
          </a:p>
          <a:p>
            <a:endParaRPr lang="en-US" sz="1600" b="1" dirty="0"/>
          </a:p>
        </p:txBody>
      </p:sp>
      <p:sp>
        <p:nvSpPr>
          <p:cNvPr id="8" name="Rectangle: Rounded Corners 7">
            <a:extLst>
              <a:ext uri="{FF2B5EF4-FFF2-40B4-BE49-F238E27FC236}">
                <a16:creationId xmlns:a16="http://schemas.microsoft.com/office/drawing/2014/main" id="{AEC7ED4F-1E74-BCC8-972C-B4C94699DB96}"/>
              </a:ext>
            </a:extLst>
          </p:cNvPr>
          <p:cNvSpPr/>
          <p:nvPr/>
        </p:nvSpPr>
        <p:spPr>
          <a:xfrm>
            <a:off x="4178127" y="1411744"/>
            <a:ext cx="3392983" cy="981879"/>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Student exercises target behavior</a:t>
            </a:r>
          </a:p>
        </p:txBody>
      </p:sp>
      <p:sp>
        <p:nvSpPr>
          <p:cNvPr id="10" name="Rectangle: Rounded Corners 9">
            <a:extLst>
              <a:ext uri="{FF2B5EF4-FFF2-40B4-BE49-F238E27FC236}">
                <a16:creationId xmlns:a16="http://schemas.microsoft.com/office/drawing/2014/main" id="{30BB3322-B576-934D-3DA0-E3A4B3B0B9DC}"/>
              </a:ext>
            </a:extLst>
          </p:cNvPr>
          <p:cNvSpPr/>
          <p:nvPr/>
        </p:nvSpPr>
        <p:spPr>
          <a:xfrm>
            <a:off x="7571110" y="3011141"/>
            <a:ext cx="3346304" cy="1281662"/>
          </a:xfrm>
          <a:prstGeom prst="roundRect">
            <a:avLst/>
          </a:prstGeom>
          <a:solidFill>
            <a:srgbClr val="108E1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Student acquires token(s) from instructor</a:t>
            </a:r>
          </a:p>
        </p:txBody>
      </p:sp>
      <p:sp>
        <p:nvSpPr>
          <p:cNvPr id="20" name="Rectangle: Rounded Corners 19">
            <a:extLst>
              <a:ext uri="{FF2B5EF4-FFF2-40B4-BE49-F238E27FC236}">
                <a16:creationId xmlns:a16="http://schemas.microsoft.com/office/drawing/2014/main" id="{31C7D03C-0071-6689-F193-06A299F9BC86}"/>
              </a:ext>
            </a:extLst>
          </p:cNvPr>
          <p:cNvSpPr/>
          <p:nvPr/>
        </p:nvSpPr>
        <p:spPr>
          <a:xfrm>
            <a:off x="4178124" y="4929939"/>
            <a:ext cx="3392986" cy="1149085"/>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Student exchanges token(s) with instructor</a:t>
            </a:r>
          </a:p>
        </p:txBody>
      </p:sp>
      <p:sp>
        <p:nvSpPr>
          <p:cNvPr id="21" name="Rectangle: Rounded Corners 20">
            <a:extLst>
              <a:ext uri="{FF2B5EF4-FFF2-40B4-BE49-F238E27FC236}">
                <a16:creationId xmlns:a16="http://schemas.microsoft.com/office/drawing/2014/main" id="{895F7EE7-C04E-9B38-C01F-4D483D720F60}"/>
              </a:ext>
            </a:extLst>
          </p:cNvPr>
          <p:cNvSpPr/>
          <p:nvPr/>
        </p:nvSpPr>
        <p:spPr>
          <a:xfrm>
            <a:off x="1428738" y="3017060"/>
            <a:ext cx="2749386" cy="1294917"/>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Student purchases a reward</a:t>
            </a:r>
          </a:p>
        </p:txBody>
      </p:sp>
      <p:sp>
        <p:nvSpPr>
          <p:cNvPr id="23" name="Arrow: Circular 22">
            <a:extLst>
              <a:ext uri="{FF2B5EF4-FFF2-40B4-BE49-F238E27FC236}">
                <a16:creationId xmlns:a16="http://schemas.microsoft.com/office/drawing/2014/main" id="{CC200293-4EFB-21C2-F394-A1C76B9CFB54}"/>
              </a:ext>
            </a:extLst>
          </p:cNvPr>
          <p:cNvSpPr/>
          <p:nvPr/>
        </p:nvSpPr>
        <p:spPr>
          <a:xfrm rot="5772788">
            <a:off x="6724770" y="3379761"/>
            <a:ext cx="2338039" cy="2530432"/>
          </a:xfrm>
          <a:prstGeom prst="circularArrow">
            <a:avLst>
              <a:gd name="adj1" fmla="val 12500"/>
              <a:gd name="adj2" fmla="val 1042684"/>
              <a:gd name="adj3" fmla="val 20457681"/>
              <a:gd name="adj4" fmla="val 15541670"/>
              <a:gd name="adj5" fmla="val 14931"/>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4" name="Arrow: Circular 23">
            <a:extLst>
              <a:ext uri="{FF2B5EF4-FFF2-40B4-BE49-F238E27FC236}">
                <a16:creationId xmlns:a16="http://schemas.microsoft.com/office/drawing/2014/main" id="{6F6AC516-7419-3390-9A4D-007C4B09258C}"/>
              </a:ext>
            </a:extLst>
          </p:cNvPr>
          <p:cNvSpPr/>
          <p:nvPr/>
        </p:nvSpPr>
        <p:spPr>
          <a:xfrm rot="299992">
            <a:off x="6706903" y="1463994"/>
            <a:ext cx="2338039" cy="2530432"/>
          </a:xfrm>
          <a:prstGeom prst="circularArrow">
            <a:avLst>
              <a:gd name="adj1" fmla="val 12500"/>
              <a:gd name="adj2" fmla="val 1042684"/>
              <a:gd name="adj3" fmla="val 20457681"/>
              <a:gd name="adj4" fmla="val 15541670"/>
              <a:gd name="adj5" fmla="val 14931"/>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5" name="Arrow: Circular 24">
            <a:extLst>
              <a:ext uri="{FF2B5EF4-FFF2-40B4-BE49-F238E27FC236}">
                <a16:creationId xmlns:a16="http://schemas.microsoft.com/office/drawing/2014/main" id="{8DF1A06B-29E5-9918-4898-B3298EA22316}"/>
              </a:ext>
            </a:extLst>
          </p:cNvPr>
          <p:cNvSpPr/>
          <p:nvPr/>
        </p:nvSpPr>
        <p:spPr>
          <a:xfrm rot="10979589">
            <a:off x="2553685" y="3267222"/>
            <a:ext cx="2338039" cy="2530432"/>
          </a:xfrm>
          <a:prstGeom prst="circularArrow">
            <a:avLst>
              <a:gd name="adj1" fmla="val 12500"/>
              <a:gd name="adj2" fmla="val 1042684"/>
              <a:gd name="adj3" fmla="val 20457681"/>
              <a:gd name="adj4" fmla="val 15541670"/>
              <a:gd name="adj5" fmla="val 14931"/>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Arrow: Circular 25">
            <a:extLst>
              <a:ext uri="{FF2B5EF4-FFF2-40B4-BE49-F238E27FC236}">
                <a16:creationId xmlns:a16="http://schemas.microsoft.com/office/drawing/2014/main" id="{E8BD388A-FBD2-E2F8-5543-77F5C1CCD212}"/>
              </a:ext>
            </a:extLst>
          </p:cNvPr>
          <p:cNvSpPr/>
          <p:nvPr/>
        </p:nvSpPr>
        <p:spPr>
          <a:xfrm rot="17116761">
            <a:off x="2522176" y="1451603"/>
            <a:ext cx="2338039" cy="2530432"/>
          </a:xfrm>
          <a:prstGeom prst="circularArrow">
            <a:avLst>
              <a:gd name="adj1" fmla="val 12500"/>
              <a:gd name="adj2" fmla="val 1042684"/>
              <a:gd name="adj3" fmla="val 20457681"/>
              <a:gd name="adj4" fmla="val 15541670"/>
              <a:gd name="adj5" fmla="val 14931"/>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7" name="TextBox 26">
            <a:extLst>
              <a:ext uri="{FF2B5EF4-FFF2-40B4-BE49-F238E27FC236}">
                <a16:creationId xmlns:a16="http://schemas.microsoft.com/office/drawing/2014/main" id="{480304E6-1348-4E5D-BD6B-6A5C5A6B6807}"/>
              </a:ext>
            </a:extLst>
          </p:cNvPr>
          <p:cNvSpPr txBox="1"/>
          <p:nvPr/>
        </p:nvSpPr>
        <p:spPr>
          <a:xfrm>
            <a:off x="8964290" y="1386403"/>
            <a:ext cx="1876361" cy="830997"/>
          </a:xfrm>
          <a:prstGeom prst="rect">
            <a:avLst/>
          </a:prstGeom>
          <a:noFill/>
        </p:spPr>
        <p:txBody>
          <a:bodyPr wrap="square" rtlCol="0">
            <a:spAutoFit/>
          </a:bodyPr>
          <a:lstStyle/>
          <a:p>
            <a:r>
              <a:rPr lang="en-US" sz="2400" dirty="0"/>
              <a:t>Verified by instructor</a:t>
            </a:r>
          </a:p>
        </p:txBody>
      </p:sp>
      <p:sp>
        <p:nvSpPr>
          <p:cNvPr id="28" name="TextBox 27">
            <a:extLst>
              <a:ext uri="{FF2B5EF4-FFF2-40B4-BE49-F238E27FC236}">
                <a16:creationId xmlns:a16="http://schemas.microsoft.com/office/drawing/2014/main" id="{40033EF3-D6D1-B9AB-FCFB-F1CD39E5B0B3}"/>
              </a:ext>
            </a:extLst>
          </p:cNvPr>
          <p:cNvSpPr txBox="1"/>
          <p:nvPr/>
        </p:nvSpPr>
        <p:spPr>
          <a:xfrm>
            <a:off x="9029445" y="5043838"/>
            <a:ext cx="2136618" cy="830997"/>
          </a:xfrm>
          <a:prstGeom prst="rect">
            <a:avLst/>
          </a:prstGeom>
          <a:noFill/>
        </p:spPr>
        <p:txBody>
          <a:bodyPr wrap="square" rtlCol="0">
            <a:spAutoFit/>
          </a:bodyPr>
          <a:lstStyle/>
          <a:p>
            <a:r>
              <a:rPr lang="en-US" sz="2400" dirty="0"/>
              <a:t>Opens the opportunity for</a:t>
            </a:r>
          </a:p>
        </p:txBody>
      </p:sp>
      <p:sp>
        <p:nvSpPr>
          <p:cNvPr id="29" name="TextBox 28">
            <a:extLst>
              <a:ext uri="{FF2B5EF4-FFF2-40B4-BE49-F238E27FC236}">
                <a16:creationId xmlns:a16="http://schemas.microsoft.com/office/drawing/2014/main" id="{680D0F76-301F-552E-F919-916FA13FED6F}"/>
              </a:ext>
            </a:extLst>
          </p:cNvPr>
          <p:cNvSpPr txBox="1"/>
          <p:nvPr/>
        </p:nvSpPr>
        <p:spPr>
          <a:xfrm>
            <a:off x="-14245" y="5038204"/>
            <a:ext cx="2847204" cy="1200329"/>
          </a:xfrm>
          <a:prstGeom prst="rect">
            <a:avLst/>
          </a:prstGeom>
          <a:noFill/>
        </p:spPr>
        <p:txBody>
          <a:bodyPr wrap="square" rtlCol="0">
            <a:spAutoFit/>
          </a:bodyPr>
          <a:lstStyle/>
          <a:p>
            <a:pPr algn="r"/>
            <a:r>
              <a:rPr lang="en-US" sz="2400" dirty="0"/>
              <a:t>Instructor confirms transaction rules are met</a:t>
            </a:r>
          </a:p>
        </p:txBody>
      </p:sp>
      <p:sp>
        <p:nvSpPr>
          <p:cNvPr id="30" name="TextBox 29">
            <a:extLst>
              <a:ext uri="{FF2B5EF4-FFF2-40B4-BE49-F238E27FC236}">
                <a16:creationId xmlns:a16="http://schemas.microsoft.com/office/drawing/2014/main" id="{A2A3F357-0E86-E400-41C2-AE1D3AA722E3}"/>
              </a:ext>
            </a:extLst>
          </p:cNvPr>
          <p:cNvSpPr txBox="1"/>
          <p:nvPr/>
        </p:nvSpPr>
        <p:spPr>
          <a:xfrm>
            <a:off x="-40047" y="1406806"/>
            <a:ext cx="2749386" cy="830997"/>
          </a:xfrm>
          <a:prstGeom prst="rect">
            <a:avLst/>
          </a:prstGeom>
          <a:noFill/>
        </p:spPr>
        <p:txBody>
          <a:bodyPr wrap="square" rtlCol="0">
            <a:spAutoFit/>
          </a:bodyPr>
          <a:lstStyle/>
          <a:p>
            <a:pPr algn="r"/>
            <a:r>
              <a:rPr lang="en-US" sz="2400" dirty="0"/>
              <a:t>Motivated to earn more tokens</a:t>
            </a:r>
          </a:p>
        </p:txBody>
      </p:sp>
    </p:spTree>
    <p:extLst>
      <p:ext uri="{BB962C8B-B14F-4D97-AF65-F5344CB8AC3E}">
        <p14:creationId xmlns:p14="http://schemas.microsoft.com/office/powerpoint/2010/main" val="217286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0" grpId="0" animBg="1"/>
      <p:bldP spid="21" grpId="0" animBg="1"/>
      <p:bldP spid="23" grpId="0" animBg="1"/>
      <p:bldP spid="24" grpId="0" animBg="1"/>
      <p:bldP spid="25" grpId="0" animBg="1"/>
      <p:bldP spid="26" grpId="0" animBg="1"/>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96730192-84FC-3828-9736-678D6C88E51F}"/>
              </a:ext>
            </a:extLst>
          </p:cNvPr>
          <p:cNvSpPr/>
          <p:nvPr/>
        </p:nvSpPr>
        <p:spPr>
          <a:xfrm>
            <a:off x="-1921" y="5829241"/>
            <a:ext cx="4065325" cy="6116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68C2E6D-3CE2-3CCE-75B1-D635B060B6AB}"/>
              </a:ext>
            </a:extLst>
          </p:cNvPr>
          <p:cNvSpPr>
            <a:spLocks noGrp="1"/>
          </p:cNvSpPr>
          <p:nvPr>
            <p:ph type="body" sz="quarter" idx="11"/>
          </p:nvPr>
        </p:nvSpPr>
        <p:spPr/>
        <p:txBody>
          <a:bodyPr/>
          <a:lstStyle/>
          <a:p>
            <a:r>
              <a:rPr lang="en-US" dirty="0"/>
              <a:t>Integrating the TE system to the classroom  </a:t>
            </a:r>
          </a:p>
        </p:txBody>
      </p:sp>
      <p:sp>
        <p:nvSpPr>
          <p:cNvPr id="4" name="Slide Number Placeholder 3">
            <a:extLst>
              <a:ext uri="{FF2B5EF4-FFF2-40B4-BE49-F238E27FC236}">
                <a16:creationId xmlns:a16="http://schemas.microsoft.com/office/drawing/2014/main" id="{1FF235CA-C984-7192-C324-F9CE7053E22F}"/>
              </a:ext>
            </a:extLst>
          </p:cNvPr>
          <p:cNvSpPr>
            <a:spLocks noGrp="1"/>
          </p:cNvSpPr>
          <p:nvPr>
            <p:ph type="sldNum" sz="quarter" idx="14"/>
          </p:nvPr>
        </p:nvSpPr>
        <p:spPr/>
        <p:txBody>
          <a:bodyPr/>
          <a:lstStyle/>
          <a:p>
            <a:fld id="{5A6286A6-7896-40CC-886B-C349B8744D83}" type="slidenum">
              <a:rPr lang="en-US" smtClean="0"/>
              <a:t>4</a:t>
            </a:fld>
            <a:endParaRPr lang="en-US" dirty="0"/>
          </a:p>
        </p:txBody>
      </p:sp>
      <p:sp>
        <p:nvSpPr>
          <p:cNvPr id="7" name="TextBox 6">
            <a:extLst>
              <a:ext uri="{FF2B5EF4-FFF2-40B4-BE49-F238E27FC236}">
                <a16:creationId xmlns:a16="http://schemas.microsoft.com/office/drawing/2014/main" id="{D304795D-C02F-EF5E-FEB8-385FAFF340F2}"/>
              </a:ext>
            </a:extLst>
          </p:cNvPr>
          <p:cNvSpPr txBox="1"/>
          <p:nvPr/>
        </p:nvSpPr>
        <p:spPr>
          <a:xfrm>
            <a:off x="-36660" y="6501642"/>
            <a:ext cx="12623771" cy="338554"/>
          </a:xfrm>
          <a:prstGeom prst="rect">
            <a:avLst/>
          </a:prstGeom>
          <a:noFill/>
        </p:spPr>
        <p:txBody>
          <a:bodyPr wrap="square" rtlCol="0">
            <a:spAutoFit/>
          </a:bodyPr>
          <a:lstStyle/>
          <a:p>
            <a:pPr algn="just"/>
            <a:r>
              <a:rPr lang="en-US" sz="1600" dirty="0"/>
              <a:t>Gomez C. J. </a:t>
            </a:r>
            <a:r>
              <a:rPr lang="en-US" sz="1600" i="1" dirty="0"/>
              <a:t>et al. J. Scholarship of Teaching and Learning, </a:t>
            </a:r>
            <a:r>
              <a:rPr lang="en-US" sz="1600" b="1" dirty="0"/>
              <a:t>2020</a:t>
            </a:r>
            <a:r>
              <a:rPr lang="en-US" sz="1600" dirty="0"/>
              <a:t>;	 Rivera, C. J.</a:t>
            </a:r>
            <a:r>
              <a:rPr lang="en-US" sz="1600" i="1" dirty="0"/>
              <a:t> College Teaching</a:t>
            </a:r>
            <a:r>
              <a:rPr lang="en-US" sz="1600" b="1" dirty="0"/>
              <a:t>, 2019</a:t>
            </a:r>
          </a:p>
        </p:txBody>
      </p:sp>
      <p:sp>
        <p:nvSpPr>
          <p:cNvPr id="31" name="Text Placeholder 30">
            <a:extLst>
              <a:ext uri="{FF2B5EF4-FFF2-40B4-BE49-F238E27FC236}">
                <a16:creationId xmlns:a16="http://schemas.microsoft.com/office/drawing/2014/main" id="{03546100-893F-104D-360C-31E7448A693B}"/>
              </a:ext>
            </a:extLst>
          </p:cNvPr>
          <p:cNvSpPr>
            <a:spLocks noGrp="1"/>
          </p:cNvSpPr>
          <p:nvPr>
            <p:ph type="body" sz="quarter" idx="10"/>
          </p:nvPr>
        </p:nvSpPr>
        <p:spPr>
          <a:xfrm>
            <a:off x="235064" y="4018635"/>
            <a:ext cx="5739794" cy="3613236"/>
          </a:xfrm>
        </p:spPr>
        <p:txBody>
          <a:bodyPr>
            <a:normAutofit/>
          </a:bodyPr>
          <a:lstStyle/>
          <a:p>
            <a:pPr marL="0" indent="0">
              <a:buNone/>
            </a:pPr>
            <a:r>
              <a:rPr lang="en-US" b="1" dirty="0"/>
              <a:t>Translating non-assignment concept practice as the target behavior.</a:t>
            </a:r>
            <a:br>
              <a:rPr lang="en-US" b="1" dirty="0"/>
            </a:br>
            <a:endParaRPr lang="en-US" sz="2400" dirty="0"/>
          </a:p>
          <a:p>
            <a:endParaRPr lang="en-US" dirty="0"/>
          </a:p>
        </p:txBody>
      </p:sp>
      <p:sp>
        <p:nvSpPr>
          <p:cNvPr id="32" name="Text Placeholder 30">
            <a:extLst>
              <a:ext uri="{FF2B5EF4-FFF2-40B4-BE49-F238E27FC236}">
                <a16:creationId xmlns:a16="http://schemas.microsoft.com/office/drawing/2014/main" id="{E18BE5B1-131B-5E4D-9268-4BA2704AF990}"/>
              </a:ext>
            </a:extLst>
          </p:cNvPr>
          <p:cNvSpPr txBox="1">
            <a:spLocks/>
          </p:cNvSpPr>
          <p:nvPr/>
        </p:nvSpPr>
        <p:spPr>
          <a:xfrm>
            <a:off x="327324" y="798578"/>
            <a:ext cx="5739794" cy="38001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Tracking token transactions and balances.</a:t>
            </a:r>
            <a:endParaRPr lang="en-US" sz="2400" dirty="0"/>
          </a:p>
          <a:p>
            <a:endParaRPr lang="en-US" dirty="0"/>
          </a:p>
        </p:txBody>
      </p:sp>
      <p:pic>
        <p:nvPicPr>
          <p:cNvPr id="33" name="Picture 32">
            <a:extLst>
              <a:ext uri="{FF2B5EF4-FFF2-40B4-BE49-F238E27FC236}">
                <a16:creationId xmlns:a16="http://schemas.microsoft.com/office/drawing/2014/main" id="{925EDB6E-7511-91C9-FC80-BF4C380E565A}"/>
              </a:ext>
            </a:extLst>
          </p:cNvPr>
          <p:cNvPicPr>
            <a:picLocks noChangeAspect="1"/>
          </p:cNvPicPr>
          <p:nvPr/>
        </p:nvPicPr>
        <p:blipFill rotWithShape="1">
          <a:blip r:embed="rId3"/>
          <a:srcRect b="49485"/>
          <a:stretch/>
        </p:blipFill>
        <p:spPr>
          <a:xfrm>
            <a:off x="199871" y="1905979"/>
            <a:ext cx="1423238" cy="1074974"/>
          </a:xfrm>
          <a:prstGeom prst="rect">
            <a:avLst/>
          </a:prstGeom>
        </p:spPr>
      </p:pic>
      <p:pic>
        <p:nvPicPr>
          <p:cNvPr id="34" name="Picture 33">
            <a:extLst>
              <a:ext uri="{FF2B5EF4-FFF2-40B4-BE49-F238E27FC236}">
                <a16:creationId xmlns:a16="http://schemas.microsoft.com/office/drawing/2014/main" id="{12AC01A3-79FD-6534-8739-7200E3DA3B5A}"/>
              </a:ext>
            </a:extLst>
          </p:cNvPr>
          <p:cNvPicPr>
            <a:picLocks noChangeAspect="1"/>
          </p:cNvPicPr>
          <p:nvPr/>
        </p:nvPicPr>
        <p:blipFill>
          <a:blip r:embed="rId4"/>
          <a:stretch>
            <a:fillRect/>
          </a:stretch>
        </p:blipFill>
        <p:spPr>
          <a:xfrm>
            <a:off x="4632730" y="1764236"/>
            <a:ext cx="901855" cy="1374072"/>
          </a:xfrm>
          <a:prstGeom prst="rect">
            <a:avLst/>
          </a:prstGeom>
        </p:spPr>
      </p:pic>
      <p:pic>
        <p:nvPicPr>
          <p:cNvPr id="36" name="Picture 35">
            <a:extLst>
              <a:ext uri="{FF2B5EF4-FFF2-40B4-BE49-F238E27FC236}">
                <a16:creationId xmlns:a16="http://schemas.microsoft.com/office/drawing/2014/main" id="{71CBAC6B-2477-C4A2-D354-1A97B918818D}"/>
              </a:ext>
            </a:extLst>
          </p:cNvPr>
          <p:cNvPicPr>
            <a:picLocks noChangeAspect="1"/>
          </p:cNvPicPr>
          <p:nvPr/>
        </p:nvPicPr>
        <p:blipFill rotWithShape="1">
          <a:blip r:embed="rId5"/>
          <a:srcRect t="25092" b="28351"/>
          <a:stretch/>
        </p:blipFill>
        <p:spPr>
          <a:xfrm>
            <a:off x="2632812" y="1806763"/>
            <a:ext cx="1956233" cy="589535"/>
          </a:xfrm>
          <a:prstGeom prst="rect">
            <a:avLst/>
          </a:prstGeom>
        </p:spPr>
      </p:pic>
      <p:sp>
        <p:nvSpPr>
          <p:cNvPr id="37" name="Arrow: Right 36">
            <a:extLst>
              <a:ext uri="{FF2B5EF4-FFF2-40B4-BE49-F238E27FC236}">
                <a16:creationId xmlns:a16="http://schemas.microsoft.com/office/drawing/2014/main" id="{A9BCA4FB-9410-9C04-A59B-C3B1E677ED26}"/>
              </a:ext>
            </a:extLst>
          </p:cNvPr>
          <p:cNvSpPr/>
          <p:nvPr/>
        </p:nvSpPr>
        <p:spPr>
          <a:xfrm>
            <a:off x="2953811" y="2396298"/>
            <a:ext cx="1222226" cy="589535"/>
          </a:xfrm>
          <a:prstGeom prst="rightArrow">
            <a:avLst>
              <a:gd name="adj1" fmla="val 50000"/>
              <a:gd name="adj2" fmla="val 81919"/>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1">
            <a:extLst>
              <a:ext uri="{FF2B5EF4-FFF2-40B4-BE49-F238E27FC236}">
                <a16:creationId xmlns:a16="http://schemas.microsoft.com/office/drawing/2014/main" id="{A1825A95-29C6-5CC5-0C39-A37DA3618A33}"/>
              </a:ext>
            </a:extLst>
          </p:cNvPr>
          <p:cNvSpPr txBox="1">
            <a:spLocks/>
          </p:cNvSpPr>
          <p:nvPr/>
        </p:nvSpPr>
        <p:spPr>
          <a:xfrm>
            <a:off x="6682171" y="1009762"/>
            <a:ext cx="4691410" cy="8377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r>
              <a:rPr lang="en-US" dirty="0"/>
              <a:t>Tokens are not transferrable between students.</a:t>
            </a:r>
          </a:p>
        </p:txBody>
      </p:sp>
      <p:pic>
        <p:nvPicPr>
          <p:cNvPr id="40" name="Picture 39">
            <a:extLst>
              <a:ext uri="{FF2B5EF4-FFF2-40B4-BE49-F238E27FC236}">
                <a16:creationId xmlns:a16="http://schemas.microsoft.com/office/drawing/2014/main" id="{589DE3C0-34EB-BE0A-2EC0-BF4F4BBA033E}"/>
              </a:ext>
            </a:extLst>
          </p:cNvPr>
          <p:cNvPicPr>
            <a:picLocks noChangeAspect="1"/>
          </p:cNvPicPr>
          <p:nvPr/>
        </p:nvPicPr>
        <p:blipFill rotWithShape="1">
          <a:blip r:embed="rId6"/>
          <a:srcRect l="28258" t="16518" r="27350" b="16081"/>
          <a:stretch/>
        </p:blipFill>
        <p:spPr>
          <a:xfrm>
            <a:off x="7811186" y="1905979"/>
            <a:ext cx="874852" cy="1370612"/>
          </a:xfrm>
          <a:prstGeom prst="rect">
            <a:avLst/>
          </a:prstGeom>
        </p:spPr>
      </p:pic>
      <p:pic>
        <p:nvPicPr>
          <p:cNvPr id="41" name="Picture 40">
            <a:extLst>
              <a:ext uri="{FF2B5EF4-FFF2-40B4-BE49-F238E27FC236}">
                <a16:creationId xmlns:a16="http://schemas.microsoft.com/office/drawing/2014/main" id="{734958B8-544D-7C8C-EE5F-9818BF227820}"/>
              </a:ext>
            </a:extLst>
          </p:cNvPr>
          <p:cNvPicPr>
            <a:picLocks noChangeAspect="1"/>
          </p:cNvPicPr>
          <p:nvPr/>
        </p:nvPicPr>
        <p:blipFill rotWithShape="1">
          <a:blip r:embed="rId6"/>
          <a:srcRect l="28258" t="16518" r="27350" b="16081"/>
          <a:stretch/>
        </p:blipFill>
        <p:spPr>
          <a:xfrm>
            <a:off x="9687042" y="1905979"/>
            <a:ext cx="902723" cy="1370612"/>
          </a:xfrm>
          <a:prstGeom prst="rect">
            <a:avLst/>
          </a:prstGeom>
        </p:spPr>
      </p:pic>
      <p:pic>
        <p:nvPicPr>
          <p:cNvPr id="42" name="Picture 41" descr="A gold coin with a black background&#10;&#10;Description automatically generated">
            <a:extLst>
              <a:ext uri="{FF2B5EF4-FFF2-40B4-BE49-F238E27FC236}">
                <a16:creationId xmlns:a16="http://schemas.microsoft.com/office/drawing/2014/main" id="{37274817-F6D3-45E5-754D-15A371BD734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664110" y="2527908"/>
            <a:ext cx="326450" cy="326314"/>
          </a:xfrm>
          <a:prstGeom prst="rect">
            <a:avLst/>
          </a:prstGeom>
        </p:spPr>
      </p:pic>
      <p:sp>
        <p:nvSpPr>
          <p:cNvPr id="43" name="&quot;Not Allowed&quot; Symbol 42">
            <a:extLst>
              <a:ext uri="{FF2B5EF4-FFF2-40B4-BE49-F238E27FC236}">
                <a16:creationId xmlns:a16="http://schemas.microsoft.com/office/drawing/2014/main" id="{EE5AE56B-6B43-2CCF-D182-7327A6071073}"/>
              </a:ext>
            </a:extLst>
          </p:cNvPr>
          <p:cNvSpPr/>
          <p:nvPr/>
        </p:nvSpPr>
        <p:spPr bwMode="auto">
          <a:xfrm>
            <a:off x="9076739" y="2003427"/>
            <a:ext cx="582432" cy="533400"/>
          </a:xfrm>
          <a:prstGeom prst="noSmoking">
            <a:avLst/>
          </a:prstGeom>
          <a:solidFill>
            <a:srgbClr val="E8212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Times New Roman" pitchFamily="18" charset="0"/>
              <a:ea typeface="+mn-ea"/>
              <a:cs typeface="Arial" charset="0"/>
            </a:endParaRPr>
          </a:p>
        </p:txBody>
      </p:sp>
      <p:pic>
        <p:nvPicPr>
          <p:cNvPr id="44" name="Picture 43">
            <a:extLst>
              <a:ext uri="{FF2B5EF4-FFF2-40B4-BE49-F238E27FC236}">
                <a16:creationId xmlns:a16="http://schemas.microsoft.com/office/drawing/2014/main" id="{24654F83-4AB6-2EBF-9EE1-2F5FF2A0F46B}"/>
              </a:ext>
            </a:extLst>
          </p:cNvPr>
          <p:cNvPicPr>
            <a:picLocks noChangeAspect="1"/>
          </p:cNvPicPr>
          <p:nvPr/>
        </p:nvPicPr>
        <p:blipFill>
          <a:blip r:embed="rId9"/>
          <a:stretch>
            <a:fillRect/>
          </a:stretch>
        </p:blipFill>
        <p:spPr>
          <a:xfrm>
            <a:off x="1606218" y="1864167"/>
            <a:ext cx="798248" cy="1074974"/>
          </a:xfrm>
          <a:prstGeom prst="rect">
            <a:avLst/>
          </a:prstGeom>
        </p:spPr>
      </p:pic>
      <p:sp>
        <p:nvSpPr>
          <p:cNvPr id="5" name="TextBox 4">
            <a:extLst>
              <a:ext uri="{FF2B5EF4-FFF2-40B4-BE49-F238E27FC236}">
                <a16:creationId xmlns:a16="http://schemas.microsoft.com/office/drawing/2014/main" id="{7C6BBCFE-BA92-5CF8-002E-FB266EEA6F66}"/>
              </a:ext>
            </a:extLst>
          </p:cNvPr>
          <p:cNvSpPr txBox="1"/>
          <p:nvPr/>
        </p:nvSpPr>
        <p:spPr>
          <a:xfrm>
            <a:off x="5974858" y="4398878"/>
            <a:ext cx="5934843" cy="830997"/>
          </a:xfrm>
          <a:prstGeom prst="rect">
            <a:avLst/>
          </a:prstGeom>
          <a:noFill/>
        </p:spPr>
        <p:txBody>
          <a:bodyPr wrap="square">
            <a:spAutoFit/>
          </a:bodyPr>
          <a:lstStyle/>
          <a:p>
            <a:pPr marL="800100" lvl="1" indent="-342900">
              <a:buFont typeface="Courier New" panose="02070309020205020404" pitchFamily="49" charset="0"/>
              <a:buChar char="o"/>
            </a:pPr>
            <a:r>
              <a:rPr lang="en-US" sz="2400" dirty="0"/>
              <a:t>Is the overall process to acquire a token accessible for all students?</a:t>
            </a:r>
          </a:p>
        </p:txBody>
      </p:sp>
    </p:spTree>
    <p:extLst>
      <p:ext uri="{BB962C8B-B14F-4D97-AF65-F5344CB8AC3E}">
        <p14:creationId xmlns:p14="http://schemas.microsoft.com/office/powerpoint/2010/main" val="212096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0.00065 0.00394 L -0.00065 0.00417 C 0.0069 -0.00023 0.01471 -0.0037 0.02226 -0.00833 C 0.02578 -0.01042 0.03112 -0.01551 0.03424 -0.02037 C 0.03606 -0.02338 0.03737 -0.02708 0.03932 -0.02963 C 0.0431 -0.03403 0.04114 -0.03148 0.04531 -0.03704 C 0.05325 -0.06065 0.04258 -0.03125 0.0513 -0.0493 C 0.05208 -0.05092 0.05208 -0.05393 0.05299 -0.05532 C 0.05416 -0.05717 0.05599 -0.05694 0.05729 -0.05833 C 0.05846 -0.05972 0.05963 -0.06111 0.06067 -0.06296 C 0.06172 -0.06481 0.06211 -0.06736 0.06328 -0.06898 C 0.06393 -0.06991 0.06497 -0.06967 0.06575 -0.0706 C 0.06758 -0.07222 0.06914 -0.07454 0.07096 -0.07662 C 0.07226 -0.07824 0.07513 -0.08102 0.07513 -0.08079 C 0.08177 -0.08055 0.08828 -0.08055 0.09479 -0.07963 C 0.09974 -0.07893 0.097 -0.07685 0.10247 -0.075 C 0.1056 -0.07407 0.10872 -0.07407 0.11185 -0.07361 C 0.1164 -0.07268 0.12096 -0.07153 0.12552 -0.0706 C 0.12747 -0.06528 0.12643 -0.06736 0.12812 -0.06435 " pathEditMode="relative" rAng="0" ptsTypes="AAAAAAAAAAAAAAAAAAA">
                                      <p:cBhvr>
                                        <p:cTn id="18" dur="1300" fill="hold"/>
                                        <p:tgtEl>
                                          <p:spTgt spid="42"/>
                                        </p:tgtEl>
                                        <p:attrNameLst>
                                          <p:attrName>ppt_x</p:attrName>
                                          <p:attrName>ppt_y</p:attrName>
                                        </p:attrNameLst>
                                      </p:cBhvr>
                                      <p:rCtr x="6432" y="-4236"/>
                                    </p:animMotion>
                                  </p:childTnLst>
                                </p:cTn>
                              </p:par>
                              <p:par>
                                <p:cTn id="19" presetID="1" presetClass="entr" presetSubtype="0" fill="hold" grpId="0" nodeType="withEffect">
                                  <p:stCondLst>
                                    <p:cond delay="1000"/>
                                  </p:stCondLst>
                                  <p:childTnLst>
                                    <p:set>
                                      <p:cBhvr>
                                        <p:cTn id="20" dur="1" fill="hold">
                                          <p:stCondLst>
                                            <p:cond delay="0"/>
                                          </p:stCondLst>
                                        </p:cTn>
                                        <p:tgtEl>
                                          <p:spTgt spid="39">
                                            <p:txEl>
                                              <p:pRg st="0" end="0"/>
                                            </p:txEl>
                                          </p:spTgt>
                                        </p:tgtEl>
                                        <p:attrNameLst>
                                          <p:attrName>style.visibility</p:attrName>
                                        </p:attrNameLst>
                                      </p:cBhvr>
                                      <p:to>
                                        <p:strVal val="visible"/>
                                      </p:to>
                                    </p:set>
                                  </p:childTnLst>
                                </p:cTn>
                              </p:par>
                              <p:par>
                                <p:cTn id="21" presetID="1" presetClass="entr" presetSubtype="0" fill="hold" grpId="0" nodeType="withEffect">
                                  <p:stCondLst>
                                    <p:cond delay="100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build="p"/>
      <p:bldP spid="43"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BC7C50D0-1E0D-86DC-18A6-B72C2245E60B}"/>
              </a:ext>
            </a:extLst>
          </p:cNvPr>
          <p:cNvSpPr txBox="1"/>
          <p:nvPr/>
        </p:nvSpPr>
        <p:spPr>
          <a:xfrm>
            <a:off x="4689484" y="2721547"/>
            <a:ext cx="3937778" cy="1323439"/>
          </a:xfrm>
          <a:prstGeom prst="rect">
            <a:avLst/>
          </a:prstGeom>
          <a:noFill/>
        </p:spPr>
        <p:txBody>
          <a:bodyPr wrap="square">
            <a:spAutoFit/>
          </a:bodyPr>
          <a:lstStyle/>
          <a:p>
            <a:pPr marL="285750" indent="-285750">
              <a:buFont typeface="Arial" panose="020B0604020202020204" pitchFamily="34" charset="0"/>
              <a:buChar char="•"/>
            </a:pPr>
            <a:r>
              <a:rPr lang="en-US" sz="2000" dirty="0"/>
              <a:t>Students must </a:t>
            </a:r>
            <a:r>
              <a:rPr lang="en-US" sz="2000" b="1" dirty="0">
                <a:solidFill>
                  <a:srgbClr val="0070C0"/>
                </a:solidFill>
              </a:rPr>
              <a:t>identify the original error(s)</a:t>
            </a:r>
            <a:r>
              <a:rPr lang="en-US" sz="2000" dirty="0"/>
              <a:t> &amp; </a:t>
            </a:r>
            <a:r>
              <a:rPr lang="en-US" sz="2000" b="1" dirty="0">
                <a:solidFill>
                  <a:srgbClr val="E36D2D"/>
                </a:solidFill>
              </a:rPr>
              <a:t>explain how their resubmission fixes the error(s)</a:t>
            </a:r>
            <a:r>
              <a:rPr lang="en-US" sz="2000" dirty="0">
                <a:solidFill>
                  <a:srgbClr val="E36D2D"/>
                </a:solidFill>
              </a:rPr>
              <a:t>.</a:t>
            </a:r>
          </a:p>
        </p:txBody>
      </p:sp>
      <p:sp>
        <p:nvSpPr>
          <p:cNvPr id="43" name="Rectangle 42">
            <a:extLst>
              <a:ext uri="{FF2B5EF4-FFF2-40B4-BE49-F238E27FC236}">
                <a16:creationId xmlns:a16="http://schemas.microsoft.com/office/drawing/2014/main" id="{117D570F-4C5A-C6F1-F827-D62C3925E1CB}"/>
              </a:ext>
            </a:extLst>
          </p:cNvPr>
          <p:cNvSpPr/>
          <p:nvPr/>
        </p:nvSpPr>
        <p:spPr>
          <a:xfrm>
            <a:off x="4952831" y="3398085"/>
            <a:ext cx="3182176" cy="6116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C763C61-207F-256A-B551-04E0EA20B6F9}"/>
              </a:ext>
            </a:extLst>
          </p:cNvPr>
          <p:cNvSpPr/>
          <p:nvPr/>
        </p:nvSpPr>
        <p:spPr>
          <a:xfrm>
            <a:off x="6985493" y="3100043"/>
            <a:ext cx="1681644" cy="6116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F7A1C8C-B1AF-EAC6-34C3-883FD4B43A99}"/>
              </a:ext>
            </a:extLst>
          </p:cNvPr>
          <p:cNvSpPr>
            <a:spLocks noGrp="1"/>
          </p:cNvSpPr>
          <p:nvPr>
            <p:ph type="body" sz="quarter" idx="11"/>
          </p:nvPr>
        </p:nvSpPr>
        <p:spPr/>
        <p:txBody>
          <a:bodyPr/>
          <a:lstStyle/>
          <a:p>
            <a:r>
              <a:rPr lang="en-US" dirty="0"/>
              <a:t>How our TE motivated students to revisit and practice concepts </a:t>
            </a:r>
          </a:p>
        </p:txBody>
      </p:sp>
      <p:sp>
        <p:nvSpPr>
          <p:cNvPr id="4" name="Slide Number Placeholder 3">
            <a:extLst>
              <a:ext uri="{FF2B5EF4-FFF2-40B4-BE49-F238E27FC236}">
                <a16:creationId xmlns:a16="http://schemas.microsoft.com/office/drawing/2014/main" id="{6BC3F1B8-5AA9-70CB-3294-D74DDFBDC262}"/>
              </a:ext>
            </a:extLst>
          </p:cNvPr>
          <p:cNvSpPr>
            <a:spLocks noGrp="1"/>
          </p:cNvSpPr>
          <p:nvPr>
            <p:ph type="sldNum" sz="quarter" idx="14"/>
          </p:nvPr>
        </p:nvSpPr>
        <p:spPr/>
        <p:txBody>
          <a:bodyPr/>
          <a:lstStyle/>
          <a:p>
            <a:fld id="{5A6286A6-7896-40CC-886B-C349B8744D83}" type="slidenum">
              <a:rPr lang="en-US" smtClean="0"/>
              <a:t>5</a:t>
            </a:fld>
            <a:endParaRPr lang="en-US" dirty="0"/>
          </a:p>
        </p:txBody>
      </p:sp>
      <p:sp>
        <p:nvSpPr>
          <p:cNvPr id="6" name="TextBox 5">
            <a:extLst>
              <a:ext uri="{FF2B5EF4-FFF2-40B4-BE49-F238E27FC236}">
                <a16:creationId xmlns:a16="http://schemas.microsoft.com/office/drawing/2014/main" id="{BEE5DD56-A85C-7C34-2204-5B466C0B8F59}"/>
              </a:ext>
            </a:extLst>
          </p:cNvPr>
          <p:cNvSpPr txBox="1"/>
          <p:nvPr/>
        </p:nvSpPr>
        <p:spPr>
          <a:xfrm>
            <a:off x="76056" y="691064"/>
            <a:ext cx="4308170" cy="461665"/>
          </a:xfrm>
          <a:prstGeom prst="rect">
            <a:avLst/>
          </a:prstGeom>
          <a:noFill/>
        </p:spPr>
        <p:txBody>
          <a:bodyPr wrap="square" rtlCol="0">
            <a:spAutoFit/>
          </a:bodyPr>
          <a:lstStyle/>
          <a:p>
            <a:pPr algn="ctr"/>
            <a:r>
              <a:rPr lang="en-US" sz="2400" b="1" dirty="0"/>
              <a:t>Token Production Schedule*</a:t>
            </a:r>
          </a:p>
        </p:txBody>
      </p:sp>
      <p:sp>
        <p:nvSpPr>
          <p:cNvPr id="8" name="TextBox 7">
            <a:extLst>
              <a:ext uri="{FF2B5EF4-FFF2-40B4-BE49-F238E27FC236}">
                <a16:creationId xmlns:a16="http://schemas.microsoft.com/office/drawing/2014/main" id="{8E9396C3-6FBA-52CF-4158-EE6D6DB3D452}"/>
              </a:ext>
            </a:extLst>
          </p:cNvPr>
          <p:cNvSpPr txBox="1"/>
          <p:nvPr/>
        </p:nvSpPr>
        <p:spPr>
          <a:xfrm>
            <a:off x="4965174" y="703364"/>
            <a:ext cx="2800832" cy="461665"/>
          </a:xfrm>
          <a:prstGeom prst="rect">
            <a:avLst/>
          </a:prstGeom>
          <a:noFill/>
        </p:spPr>
        <p:txBody>
          <a:bodyPr wrap="square" rtlCol="0">
            <a:spAutoFit/>
          </a:bodyPr>
          <a:lstStyle/>
          <a:p>
            <a:pPr algn="ctr"/>
            <a:r>
              <a:rPr lang="en-US" sz="2400" b="1" dirty="0"/>
              <a:t>Token Exchange*</a:t>
            </a:r>
          </a:p>
        </p:txBody>
      </p:sp>
      <p:sp>
        <p:nvSpPr>
          <p:cNvPr id="9" name="TextBox 8">
            <a:extLst>
              <a:ext uri="{FF2B5EF4-FFF2-40B4-BE49-F238E27FC236}">
                <a16:creationId xmlns:a16="http://schemas.microsoft.com/office/drawing/2014/main" id="{1DD9740C-9E94-9A4E-5A70-C7A36F0BDCDC}"/>
              </a:ext>
            </a:extLst>
          </p:cNvPr>
          <p:cNvSpPr txBox="1"/>
          <p:nvPr/>
        </p:nvSpPr>
        <p:spPr>
          <a:xfrm>
            <a:off x="4689484" y="1430242"/>
            <a:ext cx="3693839" cy="1015663"/>
          </a:xfrm>
          <a:prstGeom prst="rect">
            <a:avLst/>
          </a:prstGeom>
          <a:noFill/>
        </p:spPr>
        <p:txBody>
          <a:bodyPr wrap="square" rtlCol="0">
            <a:spAutoFit/>
          </a:bodyPr>
          <a:lstStyle/>
          <a:p>
            <a:pPr marL="285750" indent="-285750">
              <a:buFont typeface="Arial" panose="020B0604020202020204" pitchFamily="34" charset="0"/>
              <a:buChar char="•"/>
            </a:pPr>
            <a:r>
              <a:rPr lang="en-US" sz="2000" u="sng" dirty="0"/>
              <a:t>Tokens purchase opportunities</a:t>
            </a:r>
            <a:r>
              <a:rPr lang="en-US" sz="2000" dirty="0"/>
              <a:t> to reattempt homework &amp; quizzes.</a:t>
            </a:r>
          </a:p>
        </p:txBody>
      </p:sp>
      <p:grpSp>
        <p:nvGrpSpPr>
          <p:cNvPr id="10" name="Group 9">
            <a:extLst>
              <a:ext uri="{FF2B5EF4-FFF2-40B4-BE49-F238E27FC236}">
                <a16:creationId xmlns:a16="http://schemas.microsoft.com/office/drawing/2014/main" id="{AE441257-2021-7386-6FD5-8412D79FFB64}"/>
              </a:ext>
            </a:extLst>
          </p:cNvPr>
          <p:cNvGrpSpPr/>
          <p:nvPr/>
        </p:nvGrpSpPr>
        <p:grpSpPr>
          <a:xfrm>
            <a:off x="5791211" y="4208642"/>
            <a:ext cx="1368464" cy="1873827"/>
            <a:chOff x="8915400" y="1882486"/>
            <a:chExt cx="1368464" cy="1873827"/>
          </a:xfrm>
        </p:grpSpPr>
        <p:sp>
          <p:nvSpPr>
            <p:cNvPr id="11" name="Rectangle 10">
              <a:extLst>
                <a:ext uri="{FF2B5EF4-FFF2-40B4-BE49-F238E27FC236}">
                  <a16:creationId xmlns:a16="http://schemas.microsoft.com/office/drawing/2014/main" id="{B8FEC2F0-5EEB-A6F2-5A84-08C385A40D32}"/>
                </a:ext>
              </a:extLst>
            </p:cNvPr>
            <p:cNvSpPr/>
            <p:nvPr/>
          </p:nvSpPr>
          <p:spPr bwMode="auto">
            <a:xfrm>
              <a:off x="8915400" y="1882486"/>
              <a:ext cx="1368464" cy="1873827"/>
            </a:xfrm>
            <a:prstGeom prst="rect">
              <a:avLst/>
            </a:prstGeom>
            <a:noFill/>
            <a:ln w="571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kern="0">
                <a:solidFill>
                  <a:srgbClr val="000066"/>
                </a:solidFill>
                <a:latin typeface="Times New Roman" pitchFamily="18" charset="0"/>
                <a:cs typeface="Arial" charset="0"/>
              </a:endParaRPr>
            </a:p>
          </p:txBody>
        </p:sp>
        <p:cxnSp>
          <p:nvCxnSpPr>
            <p:cNvPr id="12" name="Straight Connector 11">
              <a:extLst>
                <a:ext uri="{FF2B5EF4-FFF2-40B4-BE49-F238E27FC236}">
                  <a16:creationId xmlns:a16="http://schemas.microsoft.com/office/drawing/2014/main" id="{5B741959-FDE1-29AE-80C6-BFC39ECC31CB}"/>
                </a:ext>
              </a:extLst>
            </p:cNvPr>
            <p:cNvCxnSpPr/>
            <p:nvPr/>
          </p:nvCxnSpPr>
          <p:spPr bwMode="auto">
            <a:xfrm>
              <a:off x="9576282" y="2079912"/>
              <a:ext cx="533400" cy="0"/>
            </a:xfrm>
            <a:prstGeom prst="line">
              <a:avLst/>
            </a:prstGeom>
            <a:solidFill>
              <a:srgbClr val="BBE0E3"/>
            </a:solidFill>
            <a:ln w="38100" cap="flat" cmpd="sng" algn="ctr">
              <a:solidFill>
                <a:srgbClr val="000000"/>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02034744-CD15-7E82-F012-079E13438FD9}"/>
                </a:ext>
              </a:extLst>
            </p:cNvPr>
            <p:cNvCxnSpPr/>
            <p:nvPr/>
          </p:nvCxnSpPr>
          <p:spPr bwMode="auto">
            <a:xfrm>
              <a:off x="9576282" y="2209800"/>
              <a:ext cx="533400" cy="0"/>
            </a:xfrm>
            <a:prstGeom prst="line">
              <a:avLst/>
            </a:prstGeom>
            <a:solidFill>
              <a:srgbClr val="BBE0E3"/>
            </a:solidFill>
            <a:ln w="38100" cap="flat" cmpd="sng" algn="ctr">
              <a:solidFill>
                <a:srgbClr val="00000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DCAE2031-83DC-AB7F-7BDA-9ED02053B110}"/>
                </a:ext>
              </a:extLst>
            </p:cNvPr>
            <p:cNvCxnSpPr/>
            <p:nvPr/>
          </p:nvCxnSpPr>
          <p:spPr bwMode="auto">
            <a:xfrm>
              <a:off x="9576282" y="2362200"/>
              <a:ext cx="533400" cy="0"/>
            </a:xfrm>
            <a:prstGeom prst="line">
              <a:avLst/>
            </a:prstGeom>
            <a:solidFill>
              <a:srgbClr val="BBE0E3"/>
            </a:solidFill>
            <a:ln w="38100" cap="flat" cmpd="sng" algn="ctr">
              <a:solidFill>
                <a:srgbClr val="000000"/>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E3296A87-C22E-EE1C-437B-1AF311F7654A}"/>
                </a:ext>
              </a:extLst>
            </p:cNvPr>
            <p:cNvCxnSpPr/>
            <p:nvPr/>
          </p:nvCxnSpPr>
          <p:spPr bwMode="auto">
            <a:xfrm>
              <a:off x="9576282" y="2689512"/>
              <a:ext cx="533400" cy="0"/>
            </a:xfrm>
            <a:prstGeom prst="line">
              <a:avLst/>
            </a:prstGeom>
            <a:solidFill>
              <a:srgbClr val="BBE0E3"/>
            </a:solidFill>
            <a:ln w="38100" cap="flat" cmpd="sng" algn="ctr">
              <a:solidFill>
                <a:srgbClr val="000000"/>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D4E0A1D7-B4B3-C8C2-6648-81DDBE887431}"/>
                </a:ext>
              </a:extLst>
            </p:cNvPr>
            <p:cNvCxnSpPr/>
            <p:nvPr/>
          </p:nvCxnSpPr>
          <p:spPr bwMode="auto">
            <a:xfrm>
              <a:off x="9576282" y="2819400"/>
              <a:ext cx="533400" cy="0"/>
            </a:xfrm>
            <a:prstGeom prst="line">
              <a:avLst/>
            </a:prstGeom>
            <a:solidFill>
              <a:srgbClr val="BBE0E3"/>
            </a:solidFill>
            <a:ln w="38100" cap="flat" cmpd="sng" algn="ctr">
              <a:solidFill>
                <a:srgbClr val="000000"/>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6AC7FA30-7628-47A8-28BD-50E110053897}"/>
                </a:ext>
              </a:extLst>
            </p:cNvPr>
            <p:cNvCxnSpPr/>
            <p:nvPr/>
          </p:nvCxnSpPr>
          <p:spPr bwMode="auto">
            <a:xfrm>
              <a:off x="9576282" y="2971800"/>
              <a:ext cx="533400" cy="0"/>
            </a:xfrm>
            <a:prstGeom prst="line">
              <a:avLst/>
            </a:prstGeom>
            <a:solidFill>
              <a:srgbClr val="BBE0E3"/>
            </a:solidFill>
            <a:ln w="38100" cap="flat" cmpd="sng" algn="ctr">
              <a:solidFill>
                <a:srgbClr val="000000"/>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0E7BFF76-4098-FBC4-2AB3-586910F24066}"/>
                </a:ext>
              </a:extLst>
            </p:cNvPr>
            <p:cNvCxnSpPr/>
            <p:nvPr/>
          </p:nvCxnSpPr>
          <p:spPr bwMode="auto">
            <a:xfrm>
              <a:off x="9576282" y="3299112"/>
              <a:ext cx="533400" cy="0"/>
            </a:xfrm>
            <a:prstGeom prst="line">
              <a:avLst/>
            </a:prstGeom>
            <a:solidFill>
              <a:srgbClr val="BBE0E3"/>
            </a:solidFill>
            <a:ln w="38100" cap="flat" cmpd="sng" algn="ctr">
              <a:solidFill>
                <a:srgbClr val="000000"/>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A1998179-8661-0075-65AA-37234FC0E463}"/>
                </a:ext>
              </a:extLst>
            </p:cNvPr>
            <p:cNvCxnSpPr/>
            <p:nvPr/>
          </p:nvCxnSpPr>
          <p:spPr bwMode="auto">
            <a:xfrm>
              <a:off x="9576282" y="3429000"/>
              <a:ext cx="533400" cy="0"/>
            </a:xfrm>
            <a:prstGeom prst="line">
              <a:avLst/>
            </a:prstGeom>
            <a:solidFill>
              <a:srgbClr val="BBE0E3"/>
            </a:solidFill>
            <a:ln w="38100" cap="flat" cmpd="sng" algn="ctr">
              <a:solidFill>
                <a:srgbClr val="000000"/>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AD7C252C-316C-4110-2845-26129A105F35}"/>
                </a:ext>
              </a:extLst>
            </p:cNvPr>
            <p:cNvCxnSpPr/>
            <p:nvPr/>
          </p:nvCxnSpPr>
          <p:spPr bwMode="auto">
            <a:xfrm>
              <a:off x="9576282" y="3581400"/>
              <a:ext cx="533400" cy="0"/>
            </a:xfrm>
            <a:prstGeom prst="line">
              <a:avLst/>
            </a:prstGeom>
            <a:solidFill>
              <a:srgbClr val="BBE0E3"/>
            </a:solidFill>
            <a:ln w="38100" cap="flat" cmpd="sng" algn="ctr">
              <a:solidFill>
                <a:srgbClr val="000000"/>
              </a:solidFill>
              <a:prstDash val="solid"/>
              <a:round/>
              <a:headEnd type="none" w="med" len="med"/>
              <a:tailEnd type="none" w="med" len="med"/>
            </a:ln>
            <a:effectLst/>
          </p:spPr>
        </p:cxnSp>
        <p:sp>
          <p:nvSpPr>
            <p:cNvPr id="21" name="Freeform: Shape 20">
              <a:extLst>
                <a:ext uri="{FF2B5EF4-FFF2-40B4-BE49-F238E27FC236}">
                  <a16:creationId xmlns:a16="http://schemas.microsoft.com/office/drawing/2014/main" id="{DFD0B488-3C22-5D2C-433A-666FB311BB06}"/>
                </a:ext>
              </a:extLst>
            </p:cNvPr>
            <p:cNvSpPr/>
            <p:nvPr/>
          </p:nvSpPr>
          <p:spPr bwMode="auto">
            <a:xfrm rot="21089680">
              <a:off x="9143005" y="2017822"/>
              <a:ext cx="280987" cy="228600"/>
            </a:xfrm>
            <a:custGeom>
              <a:avLst/>
              <a:gdLst>
                <a:gd name="connsiteX0" fmla="*/ 0 w 461962"/>
                <a:gd name="connsiteY0" fmla="*/ 90488 h 228600"/>
                <a:gd name="connsiteX1" fmla="*/ 23812 w 461962"/>
                <a:gd name="connsiteY1" fmla="*/ 100013 h 228600"/>
                <a:gd name="connsiteX2" fmla="*/ 38100 w 461962"/>
                <a:gd name="connsiteY2" fmla="*/ 114300 h 228600"/>
                <a:gd name="connsiteX3" fmla="*/ 52387 w 461962"/>
                <a:gd name="connsiteY3" fmla="*/ 123825 h 228600"/>
                <a:gd name="connsiteX4" fmla="*/ 66675 w 461962"/>
                <a:gd name="connsiteY4" fmla="*/ 147638 h 228600"/>
                <a:gd name="connsiteX5" fmla="*/ 76200 w 461962"/>
                <a:gd name="connsiteY5" fmla="*/ 161925 h 228600"/>
                <a:gd name="connsiteX6" fmla="*/ 80962 w 461962"/>
                <a:gd name="connsiteY6" fmla="*/ 185738 h 228600"/>
                <a:gd name="connsiteX7" fmla="*/ 90487 w 461962"/>
                <a:gd name="connsiteY7" fmla="*/ 228600 h 228600"/>
                <a:gd name="connsiteX8" fmla="*/ 109537 w 461962"/>
                <a:gd name="connsiteY8" fmla="*/ 223838 h 228600"/>
                <a:gd name="connsiteX9" fmla="*/ 147637 w 461962"/>
                <a:gd name="connsiteY9" fmla="*/ 195263 h 228600"/>
                <a:gd name="connsiteX10" fmla="*/ 190500 w 461962"/>
                <a:gd name="connsiteY10" fmla="*/ 166688 h 228600"/>
                <a:gd name="connsiteX11" fmla="*/ 214312 w 461962"/>
                <a:gd name="connsiteY11" fmla="*/ 152400 h 228600"/>
                <a:gd name="connsiteX12" fmla="*/ 247650 w 461962"/>
                <a:gd name="connsiteY12" fmla="*/ 133350 h 228600"/>
                <a:gd name="connsiteX13" fmla="*/ 304800 w 461962"/>
                <a:gd name="connsiteY13" fmla="*/ 95250 h 228600"/>
                <a:gd name="connsiteX14" fmla="*/ 347662 w 461962"/>
                <a:gd name="connsiteY14" fmla="*/ 71438 h 228600"/>
                <a:gd name="connsiteX15" fmla="*/ 423862 w 461962"/>
                <a:gd name="connsiteY15" fmla="*/ 19050 h 228600"/>
                <a:gd name="connsiteX16" fmla="*/ 461962 w 461962"/>
                <a:gd name="connsiteY16"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1962" h="228600">
                  <a:moveTo>
                    <a:pt x="0" y="90488"/>
                  </a:moveTo>
                  <a:cubicBezTo>
                    <a:pt x="7937" y="93663"/>
                    <a:pt x="16563" y="95482"/>
                    <a:pt x="23812" y="100013"/>
                  </a:cubicBezTo>
                  <a:cubicBezTo>
                    <a:pt x="29523" y="103583"/>
                    <a:pt x="32926" y="109988"/>
                    <a:pt x="38100" y="114300"/>
                  </a:cubicBezTo>
                  <a:cubicBezTo>
                    <a:pt x="42497" y="117964"/>
                    <a:pt x="47625" y="120650"/>
                    <a:pt x="52387" y="123825"/>
                  </a:cubicBezTo>
                  <a:cubicBezTo>
                    <a:pt x="57150" y="131763"/>
                    <a:pt x="61769" y="139788"/>
                    <a:pt x="66675" y="147638"/>
                  </a:cubicBezTo>
                  <a:cubicBezTo>
                    <a:pt x="69709" y="152492"/>
                    <a:pt x="74190" y="156566"/>
                    <a:pt x="76200" y="161925"/>
                  </a:cubicBezTo>
                  <a:cubicBezTo>
                    <a:pt x="79042" y="169504"/>
                    <a:pt x="79514" y="177774"/>
                    <a:pt x="80962" y="185738"/>
                  </a:cubicBezTo>
                  <a:cubicBezTo>
                    <a:pt x="87667" y="222613"/>
                    <a:pt x="82091" y="203411"/>
                    <a:pt x="90487" y="228600"/>
                  </a:cubicBezTo>
                  <a:cubicBezTo>
                    <a:pt x="96837" y="227013"/>
                    <a:pt x="103883" y="227136"/>
                    <a:pt x="109537" y="223838"/>
                  </a:cubicBezTo>
                  <a:cubicBezTo>
                    <a:pt x="123250" y="215839"/>
                    <a:pt x="134428" y="204069"/>
                    <a:pt x="147637" y="195263"/>
                  </a:cubicBezTo>
                  <a:cubicBezTo>
                    <a:pt x="161925" y="185738"/>
                    <a:pt x="176056" y="175974"/>
                    <a:pt x="190500" y="166688"/>
                  </a:cubicBezTo>
                  <a:cubicBezTo>
                    <a:pt x="198286" y="161682"/>
                    <a:pt x="207766" y="158945"/>
                    <a:pt x="214312" y="152400"/>
                  </a:cubicBezTo>
                  <a:cubicBezTo>
                    <a:pt x="233229" y="133485"/>
                    <a:pt x="222066" y="139747"/>
                    <a:pt x="247650" y="133350"/>
                  </a:cubicBezTo>
                  <a:cubicBezTo>
                    <a:pt x="312974" y="86690"/>
                    <a:pt x="252700" y="128404"/>
                    <a:pt x="304800" y="95250"/>
                  </a:cubicBezTo>
                  <a:cubicBezTo>
                    <a:pt x="340826" y="72324"/>
                    <a:pt x="321079" y="80298"/>
                    <a:pt x="347662" y="71438"/>
                  </a:cubicBezTo>
                  <a:cubicBezTo>
                    <a:pt x="374745" y="44355"/>
                    <a:pt x="371826" y="45068"/>
                    <a:pt x="423862" y="19050"/>
                  </a:cubicBezTo>
                  <a:lnTo>
                    <a:pt x="461962" y="0"/>
                  </a:lnTo>
                </a:path>
              </a:pathLst>
            </a:cu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kern="0">
                <a:solidFill>
                  <a:srgbClr val="000066"/>
                </a:solidFill>
                <a:latin typeface="Times New Roman" pitchFamily="18" charset="0"/>
                <a:cs typeface="Arial" charset="0"/>
              </a:endParaRPr>
            </a:p>
          </p:txBody>
        </p:sp>
        <p:sp>
          <p:nvSpPr>
            <p:cNvPr id="22" name="Freeform: Shape 21">
              <a:extLst>
                <a:ext uri="{FF2B5EF4-FFF2-40B4-BE49-F238E27FC236}">
                  <a16:creationId xmlns:a16="http://schemas.microsoft.com/office/drawing/2014/main" id="{E2B104BA-94DE-2B3B-11F4-42D2A4F3FE9D}"/>
                </a:ext>
              </a:extLst>
            </p:cNvPr>
            <p:cNvSpPr/>
            <p:nvPr/>
          </p:nvSpPr>
          <p:spPr bwMode="auto">
            <a:xfrm rot="21089680">
              <a:off x="9143003" y="3309246"/>
              <a:ext cx="280987" cy="228600"/>
            </a:xfrm>
            <a:custGeom>
              <a:avLst/>
              <a:gdLst>
                <a:gd name="connsiteX0" fmla="*/ 0 w 461962"/>
                <a:gd name="connsiteY0" fmla="*/ 90488 h 228600"/>
                <a:gd name="connsiteX1" fmla="*/ 23812 w 461962"/>
                <a:gd name="connsiteY1" fmla="*/ 100013 h 228600"/>
                <a:gd name="connsiteX2" fmla="*/ 38100 w 461962"/>
                <a:gd name="connsiteY2" fmla="*/ 114300 h 228600"/>
                <a:gd name="connsiteX3" fmla="*/ 52387 w 461962"/>
                <a:gd name="connsiteY3" fmla="*/ 123825 h 228600"/>
                <a:gd name="connsiteX4" fmla="*/ 66675 w 461962"/>
                <a:gd name="connsiteY4" fmla="*/ 147638 h 228600"/>
                <a:gd name="connsiteX5" fmla="*/ 76200 w 461962"/>
                <a:gd name="connsiteY5" fmla="*/ 161925 h 228600"/>
                <a:gd name="connsiteX6" fmla="*/ 80962 w 461962"/>
                <a:gd name="connsiteY6" fmla="*/ 185738 h 228600"/>
                <a:gd name="connsiteX7" fmla="*/ 90487 w 461962"/>
                <a:gd name="connsiteY7" fmla="*/ 228600 h 228600"/>
                <a:gd name="connsiteX8" fmla="*/ 109537 w 461962"/>
                <a:gd name="connsiteY8" fmla="*/ 223838 h 228600"/>
                <a:gd name="connsiteX9" fmla="*/ 147637 w 461962"/>
                <a:gd name="connsiteY9" fmla="*/ 195263 h 228600"/>
                <a:gd name="connsiteX10" fmla="*/ 190500 w 461962"/>
                <a:gd name="connsiteY10" fmla="*/ 166688 h 228600"/>
                <a:gd name="connsiteX11" fmla="*/ 214312 w 461962"/>
                <a:gd name="connsiteY11" fmla="*/ 152400 h 228600"/>
                <a:gd name="connsiteX12" fmla="*/ 247650 w 461962"/>
                <a:gd name="connsiteY12" fmla="*/ 133350 h 228600"/>
                <a:gd name="connsiteX13" fmla="*/ 304800 w 461962"/>
                <a:gd name="connsiteY13" fmla="*/ 95250 h 228600"/>
                <a:gd name="connsiteX14" fmla="*/ 347662 w 461962"/>
                <a:gd name="connsiteY14" fmla="*/ 71438 h 228600"/>
                <a:gd name="connsiteX15" fmla="*/ 423862 w 461962"/>
                <a:gd name="connsiteY15" fmla="*/ 19050 h 228600"/>
                <a:gd name="connsiteX16" fmla="*/ 461962 w 461962"/>
                <a:gd name="connsiteY16"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1962" h="228600">
                  <a:moveTo>
                    <a:pt x="0" y="90488"/>
                  </a:moveTo>
                  <a:cubicBezTo>
                    <a:pt x="7937" y="93663"/>
                    <a:pt x="16563" y="95482"/>
                    <a:pt x="23812" y="100013"/>
                  </a:cubicBezTo>
                  <a:cubicBezTo>
                    <a:pt x="29523" y="103583"/>
                    <a:pt x="32926" y="109988"/>
                    <a:pt x="38100" y="114300"/>
                  </a:cubicBezTo>
                  <a:cubicBezTo>
                    <a:pt x="42497" y="117964"/>
                    <a:pt x="47625" y="120650"/>
                    <a:pt x="52387" y="123825"/>
                  </a:cubicBezTo>
                  <a:cubicBezTo>
                    <a:pt x="57150" y="131763"/>
                    <a:pt x="61769" y="139788"/>
                    <a:pt x="66675" y="147638"/>
                  </a:cubicBezTo>
                  <a:cubicBezTo>
                    <a:pt x="69709" y="152492"/>
                    <a:pt x="74190" y="156566"/>
                    <a:pt x="76200" y="161925"/>
                  </a:cubicBezTo>
                  <a:cubicBezTo>
                    <a:pt x="79042" y="169504"/>
                    <a:pt x="79514" y="177774"/>
                    <a:pt x="80962" y="185738"/>
                  </a:cubicBezTo>
                  <a:cubicBezTo>
                    <a:pt x="87667" y="222613"/>
                    <a:pt x="82091" y="203411"/>
                    <a:pt x="90487" y="228600"/>
                  </a:cubicBezTo>
                  <a:cubicBezTo>
                    <a:pt x="96837" y="227013"/>
                    <a:pt x="103883" y="227136"/>
                    <a:pt x="109537" y="223838"/>
                  </a:cubicBezTo>
                  <a:cubicBezTo>
                    <a:pt x="123250" y="215839"/>
                    <a:pt x="134428" y="204069"/>
                    <a:pt x="147637" y="195263"/>
                  </a:cubicBezTo>
                  <a:cubicBezTo>
                    <a:pt x="161925" y="185738"/>
                    <a:pt x="176056" y="175974"/>
                    <a:pt x="190500" y="166688"/>
                  </a:cubicBezTo>
                  <a:cubicBezTo>
                    <a:pt x="198286" y="161682"/>
                    <a:pt x="207766" y="158945"/>
                    <a:pt x="214312" y="152400"/>
                  </a:cubicBezTo>
                  <a:cubicBezTo>
                    <a:pt x="233229" y="133485"/>
                    <a:pt x="222066" y="139747"/>
                    <a:pt x="247650" y="133350"/>
                  </a:cubicBezTo>
                  <a:cubicBezTo>
                    <a:pt x="312974" y="86690"/>
                    <a:pt x="252700" y="128404"/>
                    <a:pt x="304800" y="95250"/>
                  </a:cubicBezTo>
                  <a:cubicBezTo>
                    <a:pt x="340826" y="72324"/>
                    <a:pt x="321079" y="80298"/>
                    <a:pt x="347662" y="71438"/>
                  </a:cubicBezTo>
                  <a:cubicBezTo>
                    <a:pt x="374745" y="44355"/>
                    <a:pt x="371826" y="45068"/>
                    <a:pt x="423862" y="19050"/>
                  </a:cubicBezTo>
                  <a:lnTo>
                    <a:pt x="461962" y="0"/>
                  </a:lnTo>
                </a:path>
              </a:pathLst>
            </a:cu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kern="0">
                <a:solidFill>
                  <a:srgbClr val="000066"/>
                </a:solidFill>
                <a:latin typeface="Times New Roman" pitchFamily="18" charset="0"/>
                <a:cs typeface="Arial" charset="0"/>
              </a:endParaRPr>
            </a:p>
          </p:txBody>
        </p:sp>
        <p:sp>
          <p:nvSpPr>
            <p:cNvPr id="23" name="Cross 22">
              <a:extLst>
                <a:ext uri="{FF2B5EF4-FFF2-40B4-BE49-F238E27FC236}">
                  <a16:creationId xmlns:a16="http://schemas.microsoft.com/office/drawing/2014/main" id="{C75A92CF-FADE-960D-A69C-DD72A159AF19}"/>
                </a:ext>
              </a:extLst>
            </p:cNvPr>
            <p:cNvSpPr/>
            <p:nvPr/>
          </p:nvSpPr>
          <p:spPr bwMode="auto">
            <a:xfrm rot="2549228">
              <a:off x="9108403" y="2715417"/>
              <a:ext cx="274320" cy="274320"/>
            </a:xfrm>
            <a:prstGeom prst="plus">
              <a:avLst>
                <a:gd name="adj" fmla="val 39623"/>
              </a:avLst>
            </a:prstGeom>
            <a:solidFill>
              <a:srgbClr val="E8212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kern="0">
                <a:solidFill>
                  <a:srgbClr val="000066"/>
                </a:solidFill>
                <a:latin typeface="Times New Roman" pitchFamily="18" charset="0"/>
                <a:cs typeface="Arial" charset="0"/>
              </a:endParaRPr>
            </a:p>
          </p:txBody>
        </p:sp>
      </p:grpSp>
      <p:sp>
        <p:nvSpPr>
          <p:cNvPr id="24" name="TextBox 23">
            <a:extLst>
              <a:ext uri="{FF2B5EF4-FFF2-40B4-BE49-F238E27FC236}">
                <a16:creationId xmlns:a16="http://schemas.microsoft.com/office/drawing/2014/main" id="{3AEE369B-3DA9-973B-DD6A-6FC67AE5B0B4}"/>
              </a:ext>
            </a:extLst>
          </p:cNvPr>
          <p:cNvSpPr txBox="1"/>
          <p:nvPr/>
        </p:nvSpPr>
        <p:spPr>
          <a:xfrm>
            <a:off x="8913332" y="735486"/>
            <a:ext cx="2800832" cy="461665"/>
          </a:xfrm>
          <a:prstGeom prst="rect">
            <a:avLst/>
          </a:prstGeom>
          <a:noFill/>
        </p:spPr>
        <p:txBody>
          <a:bodyPr wrap="square" rtlCol="0">
            <a:spAutoFit/>
          </a:bodyPr>
          <a:lstStyle/>
          <a:p>
            <a:pPr algn="ctr"/>
            <a:r>
              <a:rPr lang="en-US" sz="2400" b="1" dirty="0"/>
              <a:t>Reward</a:t>
            </a:r>
          </a:p>
        </p:txBody>
      </p:sp>
      <p:sp>
        <p:nvSpPr>
          <p:cNvPr id="25" name="TextBox 24">
            <a:extLst>
              <a:ext uri="{FF2B5EF4-FFF2-40B4-BE49-F238E27FC236}">
                <a16:creationId xmlns:a16="http://schemas.microsoft.com/office/drawing/2014/main" id="{573C4EA1-95F3-55D5-382D-9B37237F663C}"/>
              </a:ext>
            </a:extLst>
          </p:cNvPr>
          <p:cNvSpPr txBox="1"/>
          <p:nvPr/>
        </p:nvSpPr>
        <p:spPr>
          <a:xfrm>
            <a:off x="8635769" y="1400425"/>
            <a:ext cx="3379250"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Reattempts refund back half the missed points for that assessment. </a:t>
            </a:r>
          </a:p>
        </p:txBody>
      </p:sp>
      <p:pic>
        <p:nvPicPr>
          <p:cNvPr id="26" name="Picture 25" descr="A gold coin with a black background&#10;&#10;Description automatically generated">
            <a:extLst>
              <a:ext uri="{FF2B5EF4-FFF2-40B4-BE49-F238E27FC236}">
                <a16:creationId xmlns:a16="http://schemas.microsoft.com/office/drawing/2014/main" id="{E6CBE9E4-A993-05CC-60C8-2CA85C3CF50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88005" y="4383674"/>
            <a:ext cx="838200" cy="837851"/>
          </a:xfrm>
          <a:prstGeom prst="rect">
            <a:avLst/>
          </a:prstGeom>
        </p:spPr>
      </p:pic>
      <p:grpSp>
        <p:nvGrpSpPr>
          <p:cNvPr id="27" name="Group 26">
            <a:extLst>
              <a:ext uri="{FF2B5EF4-FFF2-40B4-BE49-F238E27FC236}">
                <a16:creationId xmlns:a16="http://schemas.microsoft.com/office/drawing/2014/main" id="{575FF256-2F73-3A23-615E-5564E83BFD4D}"/>
              </a:ext>
            </a:extLst>
          </p:cNvPr>
          <p:cNvGrpSpPr/>
          <p:nvPr/>
        </p:nvGrpSpPr>
        <p:grpSpPr>
          <a:xfrm>
            <a:off x="9655974" y="4305681"/>
            <a:ext cx="1368464" cy="1873827"/>
            <a:chOff x="8915400" y="1882486"/>
            <a:chExt cx="1368464" cy="1873827"/>
          </a:xfrm>
        </p:grpSpPr>
        <p:sp>
          <p:nvSpPr>
            <p:cNvPr id="28" name="Rectangle 27">
              <a:extLst>
                <a:ext uri="{FF2B5EF4-FFF2-40B4-BE49-F238E27FC236}">
                  <a16:creationId xmlns:a16="http://schemas.microsoft.com/office/drawing/2014/main" id="{3664AC75-437C-9BE1-2A73-B851892B3272}"/>
                </a:ext>
              </a:extLst>
            </p:cNvPr>
            <p:cNvSpPr/>
            <p:nvPr/>
          </p:nvSpPr>
          <p:spPr bwMode="auto">
            <a:xfrm>
              <a:off x="8915400" y="1882486"/>
              <a:ext cx="1368464" cy="1873827"/>
            </a:xfrm>
            <a:prstGeom prst="rect">
              <a:avLst/>
            </a:prstGeom>
            <a:noFill/>
            <a:ln w="571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kern="0" dirty="0">
                <a:solidFill>
                  <a:srgbClr val="000066"/>
                </a:solidFill>
                <a:latin typeface="Times New Roman" pitchFamily="18" charset="0"/>
                <a:cs typeface="Arial" charset="0"/>
              </a:endParaRPr>
            </a:p>
          </p:txBody>
        </p:sp>
        <p:cxnSp>
          <p:nvCxnSpPr>
            <p:cNvPr id="29" name="Straight Connector 28">
              <a:extLst>
                <a:ext uri="{FF2B5EF4-FFF2-40B4-BE49-F238E27FC236}">
                  <a16:creationId xmlns:a16="http://schemas.microsoft.com/office/drawing/2014/main" id="{E97BC1D9-B8A8-2305-DF8B-0D3CFFE1BB72}"/>
                </a:ext>
              </a:extLst>
            </p:cNvPr>
            <p:cNvCxnSpPr/>
            <p:nvPr/>
          </p:nvCxnSpPr>
          <p:spPr bwMode="auto">
            <a:xfrm>
              <a:off x="9576282" y="2079912"/>
              <a:ext cx="533400" cy="0"/>
            </a:xfrm>
            <a:prstGeom prst="line">
              <a:avLst/>
            </a:prstGeom>
            <a:solidFill>
              <a:srgbClr val="BBE0E3"/>
            </a:solidFill>
            <a:ln w="38100" cap="flat" cmpd="sng" algn="ctr">
              <a:solidFill>
                <a:srgbClr val="000000"/>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A963C5E7-19F6-F584-5F01-0454C5C1BDDF}"/>
                </a:ext>
              </a:extLst>
            </p:cNvPr>
            <p:cNvCxnSpPr/>
            <p:nvPr/>
          </p:nvCxnSpPr>
          <p:spPr bwMode="auto">
            <a:xfrm>
              <a:off x="9576282" y="2209800"/>
              <a:ext cx="533400" cy="0"/>
            </a:xfrm>
            <a:prstGeom prst="line">
              <a:avLst/>
            </a:prstGeom>
            <a:solidFill>
              <a:srgbClr val="BBE0E3"/>
            </a:solidFill>
            <a:ln w="38100" cap="flat" cmpd="sng" algn="ctr">
              <a:solidFill>
                <a:srgbClr val="000000"/>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77F01227-EE07-DE7C-FA88-B98D9042835D}"/>
                </a:ext>
              </a:extLst>
            </p:cNvPr>
            <p:cNvCxnSpPr/>
            <p:nvPr/>
          </p:nvCxnSpPr>
          <p:spPr bwMode="auto">
            <a:xfrm>
              <a:off x="9576282" y="2362200"/>
              <a:ext cx="533400" cy="0"/>
            </a:xfrm>
            <a:prstGeom prst="line">
              <a:avLst/>
            </a:prstGeom>
            <a:solidFill>
              <a:srgbClr val="BBE0E3"/>
            </a:solidFill>
            <a:ln w="38100" cap="flat" cmpd="sng" algn="ctr">
              <a:solidFill>
                <a:srgbClr val="000000"/>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0B0D188E-A310-CB0C-5BE2-0B37F2FE7BF2}"/>
                </a:ext>
              </a:extLst>
            </p:cNvPr>
            <p:cNvCxnSpPr/>
            <p:nvPr/>
          </p:nvCxnSpPr>
          <p:spPr bwMode="auto">
            <a:xfrm>
              <a:off x="9576282" y="2689512"/>
              <a:ext cx="533400" cy="0"/>
            </a:xfrm>
            <a:prstGeom prst="line">
              <a:avLst/>
            </a:prstGeom>
            <a:solidFill>
              <a:srgbClr val="BBE0E3"/>
            </a:solidFill>
            <a:ln w="38100" cap="flat" cmpd="sng" algn="ctr">
              <a:solidFill>
                <a:srgbClr val="000000"/>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4F372993-10A8-F7FF-55FB-63B900FDF0A7}"/>
                </a:ext>
              </a:extLst>
            </p:cNvPr>
            <p:cNvCxnSpPr/>
            <p:nvPr/>
          </p:nvCxnSpPr>
          <p:spPr bwMode="auto">
            <a:xfrm>
              <a:off x="9576282" y="2819400"/>
              <a:ext cx="533400" cy="0"/>
            </a:xfrm>
            <a:prstGeom prst="line">
              <a:avLst/>
            </a:prstGeom>
            <a:solidFill>
              <a:srgbClr val="BBE0E3"/>
            </a:solidFill>
            <a:ln w="38100" cap="flat" cmpd="sng" algn="ctr">
              <a:solidFill>
                <a:srgbClr val="000000"/>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72DD251C-D3EB-AB59-DAE6-872FB13B46CF}"/>
                </a:ext>
              </a:extLst>
            </p:cNvPr>
            <p:cNvCxnSpPr/>
            <p:nvPr/>
          </p:nvCxnSpPr>
          <p:spPr bwMode="auto">
            <a:xfrm>
              <a:off x="9576282" y="2971800"/>
              <a:ext cx="533400" cy="0"/>
            </a:xfrm>
            <a:prstGeom prst="line">
              <a:avLst/>
            </a:prstGeom>
            <a:solidFill>
              <a:srgbClr val="BBE0E3"/>
            </a:solidFill>
            <a:ln w="38100" cap="flat" cmpd="sng" algn="ctr">
              <a:solidFill>
                <a:srgbClr val="000000"/>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33FF1DD6-ADE7-6340-ED6A-26E3917950CC}"/>
                </a:ext>
              </a:extLst>
            </p:cNvPr>
            <p:cNvCxnSpPr/>
            <p:nvPr/>
          </p:nvCxnSpPr>
          <p:spPr bwMode="auto">
            <a:xfrm>
              <a:off x="9576282" y="3299112"/>
              <a:ext cx="533400" cy="0"/>
            </a:xfrm>
            <a:prstGeom prst="line">
              <a:avLst/>
            </a:prstGeom>
            <a:solidFill>
              <a:srgbClr val="BBE0E3"/>
            </a:solidFill>
            <a:ln w="38100" cap="flat" cmpd="sng" algn="ctr">
              <a:solidFill>
                <a:srgbClr val="000000"/>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1B20009D-C46E-CE27-2FDB-EA275C19AE19}"/>
                </a:ext>
              </a:extLst>
            </p:cNvPr>
            <p:cNvCxnSpPr/>
            <p:nvPr/>
          </p:nvCxnSpPr>
          <p:spPr bwMode="auto">
            <a:xfrm>
              <a:off x="9576282" y="3429000"/>
              <a:ext cx="533400" cy="0"/>
            </a:xfrm>
            <a:prstGeom prst="line">
              <a:avLst/>
            </a:prstGeom>
            <a:solidFill>
              <a:srgbClr val="BBE0E3"/>
            </a:solidFill>
            <a:ln w="38100" cap="flat" cmpd="sng" algn="ctr">
              <a:solidFill>
                <a:srgbClr val="000000"/>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1D8D6C9E-5BEB-A5E0-488F-5EBEA45B8064}"/>
                </a:ext>
              </a:extLst>
            </p:cNvPr>
            <p:cNvCxnSpPr/>
            <p:nvPr/>
          </p:nvCxnSpPr>
          <p:spPr bwMode="auto">
            <a:xfrm>
              <a:off x="9576282" y="3581400"/>
              <a:ext cx="533400" cy="0"/>
            </a:xfrm>
            <a:prstGeom prst="line">
              <a:avLst/>
            </a:prstGeom>
            <a:solidFill>
              <a:srgbClr val="BBE0E3"/>
            </a:solidFill>
            <a:ln w="38100" cap="flat" cmpd="sng" algn="ctr">
              <a:solidFill>
                <a:srgbClr val="000000"/>
              </a:solidFill>
              <a:prstDash val="solid"/>
              <a:round/>
              <a:headEnd type="none" w="med" len="med"/>
              <a:tailEnd type="none" w="med" len="med"/>
            </a:ln>
            <a:effectLst/>
          </p:spPr>
        </p:cxnSp>
        <p:sp>
          <p:nvSpPr>
            <p:cNvPr id="38" name="Freeform: Shape 37">
              <a:extLst>
                <a:ext uri="{FF2B5EF4-FFF2-40B4-BE49-F238E27FC236}">
                  <a16:creationId xmlns:a16="http://schemas.microsoft.com/office/drawing/2014/main" id="{CC0CD7D3-D008-82C0-B632-72420B002276}"/>
                </a:ext>
              </a:extLst>
            </p:cNvPr>
            <p:cNvSpPr/>
            <p:nvPr/>
          </p:nvSpPr>
          <p:spPr bwMode="auto">
            <a:xfrm rot="21089680">
              <a:off x="9143005" y="2017822"/>
              <a:ext cx="280987" cy="228600"/>
            </a:xfrm>
            <a:custGeom>
              <a:avLst/>
              <a:gdLst>
                <a:gd name="connsiteX0" fmla="*/ 0 w 461962"/>
                <a:gd name="connsiteY0" fmla="*/ 90488 h 228600"/>
                <a:gd name="connsiteX1" fmla="*/ 23812 w 461962"/>
                <a:gd name="connsiteY1" fmla="*/ 100013 h 228600"/>
                <a:gd name="connsiteX2" fmla="*/ 38100 w 461962"/>
                <a:gd name="connsiteY2" fmla="*/ 114300 h 228600"/>
                <a:gd name="connsiteX3" fmla="*/ 52387 w 461962"/>
                <a:gd name="connsiteY3" fmla="*/ 123825 h 228600"/>
                <a:gd name="connsiteX4" fmla="*/ 66675 w 461962"/>
                <a:gd name="connsiteY4" fmla="*/ 147638 h 228600"/>
                <a:gd name="connsiteX5" fmla="*/ 76200 w 461962"/>
                <a:gd name="connsiteY5" fmla="*/ 161925 h 228600"/>
                <a:gd name="connsiteX6" fmla="*/ 80962 w 461962"/>
                <a:gd name="connsiteY6" fmla="*/ 185738 h 228600"/>
                <a:gd name="connsiteX7" fmla="*/ 90487 w 461962"/>
                <a:gd name="connsiteY7" fmla="*/ 228600 h 228600"/>
                <a:gd name="connsiteX8" fmla="*/ 109537 w 461962"/>
                <a:gd name="connsiteY8" fmla="*/ 223838 h 228600"/>
                <a:gd name="connsiteX9" fmla="*/ 147637 w 461962"/>
                <a:gd name="connsiteY9" fmla="*/ 195263 h 228600"/>
                <a:gd name="connsiteX10" fmla="*/ 190500 w 461962"/>
                <a:gd name="connsiteY10" fmla="*/ 166688 h 228600"/>
                <a:gd name="connsiteX11" fmla="*/ 214312 w 461962"/>
                <a:gd name="connsiteY11" fmla="*/ 152400 h 228600"/>
                <a:gd name="connsiteX12" fmla="*/ 247650 w 461962"/>
                <a:gd name="connsiteY12" fmla="*/ 133350 h 228600"/>
                <a:gd name="connsiteX13" fmla="*/ 304800 w 461962"/>
                <a:gd name="connsiteY13" fmla="*/ 95250 h 228600"/>
                <a:gd name="connsiteX14" fmla="*/ 347662 w 461962"/>
                <a:gd name="connsiteY14" fmla="*/ 71438 h 228600"/>
                <a:gd name="connsiteX15" fmla="*/ 423862 w 461962"/>
                <a:gd name="connsiteY15" fmla="*/ 19050 h 228600"/>
                <a:gd name="connsiteX16" fmla="*/ 461962 w 461962"/>
                <a:gd name="connsiteY16"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1962" h="228600">
                  <a:moveTo>
                    <a:pt x="0" y="90488"/>
                  </a:moveTo>
                  <a:cubicBezTo>
                    <a:pt x="7937" y="93663"/>
                    <a:pt x="16563" y="95482"/>
                    <a:pt x="23812" y="100013"/>
                  </a:cubicBezTo>
                  <a:cubicBezTo>
                    <a:pt x="29523" y="103583"/>
                    <a:pt x="32926" y="109988"/>
                    <a:pt x="38100" y="114300"/>
                  </a:cubicBezTo>
                  <a:cubicBezTo>
                    <a:pt x="42497" y="117964"/>
                    <a:pt x="47625" y="120650"/>
                    <a:pt x="52387" y="123825"/>
                  </a:cubicBezTo>
                  <a:cubicBezTo>
                    <a:pt x="57150" y="131763"/>
                    <a:pt x="61769" y="139788"/>
                    <a:pt x="66675" y="147638"/>
                  </a:cubicBezTo>
                  <a:cubicBezTo>
                    <a:pt x="69709" y="152492"/>
                    <a:pt x="74190" y="156566"/>
                    <a:pt x="76200" y="161925"/>
                  </a:cubicBezTo>
                  <a:cubicBezTo>
                    <a:pt x="79042" y="169504"/>
                    <a:pt x="79514" y="177774"/>
                    <a:pt x="80962" y="185738"/>
                  </a:cubicBezTo>
                  <a:cubicBezTo>
                    <a:pt x="87667" y="222613"/>
                    <a:pt x="82091" y="203411"/>
                    <a:pt x="90487" y="228600"/>
                  </a:cubicBezTo>
                  <a:cubicBezTo>
                    <a:pt x="96837" y="227013"/>
                    <a:pt x="103883" y="227136"/>
                    <a:pt x="109537" y="223838"/>
                  </a:cubicBezTo>
                  <a:cubicBezTo>
                    <a:pt x="123250" y="215839"/>
                    <a:pt x="134428" y="204069"/>
                    <a:pt x="147637" y="195263"/>
                  </a:cubicBezTo>
                  <a:cubicBezTo>
                    <a:pt x="161925" y="185738"/>
                    <a:pt x="176056" y="175974"/>
                    <a:pt x="190500" y="166688"/>
                  </a:cubicBezTo>
                  <a:cubicBezTo>
                    <a:pt x="198286" y="161682"/>
                    <a:pt x="207766" y="158945"/>
                    <a:pt x="214312" y="152400"/>
                  </a:cubicBezTo>
                  <a:cubicBezTo>
                    <a:pt x="233229" y="133485"/>
                    <a:pt x="222066" y="139747"/>
                    <a:pt x="247650" y="133350"/>
                  </a:cubicBezTo>
                  <a:cubicBezTo>
                    <a:pt x="312974" y="86690"/>
                    <a:pt x="252700" y="128404"/>
                    <a:pt x="304800" y="95250"/>
                  </a:cubicBezTo>
                  <a:cubicBezTo>
                    <a:pt x="340826" y="72324"/>
                    <a:pt x="321079" y="80298"/>
                    <a:pt x="347662" y="71438"/>
                  </a:cubicBezTo>
                  <a:cubicBezTo>
                    <a:pt x="374745" y="44355"/>
                    <a:pt x="371826" y="45068"/>
                    <a:pt x="423862" y="19050"/>
                  </a:cubicBezTo>
                  <a:lnTo>
                    <a:pt x="461962" y="0"/>
                  </a:lnTo>
                </a:path>
              </a:pathLst>
            </a:cu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kern="0">
                <a:solidFill>
                  <a:srgbClr val="000066"/>
                </a:solidFill>
                <a:latin typeface="Times New Roman" pitchFamily="18" charset="0"/>
                <a:cs typeface="Arial" charset="0"/>
              </a:endParaRPr>
            </a:p>
          </p:txBody>
        </p:sp>
        <p:sp>
          <p:nvSpPr>
            <p:cNvPr id="39" name="Freeform: Shape 38">
              <a:extLst>
                <a:ext uri="{FF2B5EF4-FFF2-40B4-BE49-F238E27FC236}">
                  <a16:creationId xmlns:a16="http://schemas.microsoft.com/office/drawing/2014/main" id="{CBAF9A3D-4B97-37EC-BC7C-406C4C7448C8}"/>
                </a:ext>
              </a:extLst>
            </p:cNvPr>
            <p:cNvSpPr/>
            <p:nvPr/>
          </p:nvSpPr>
          <p:spPr bwMode="auto">
            <a:xfrm rot="21089680">
              <a:off x="9143003" y="3309246"/>
              <a:ext cx="280987" cy="228600"/>
            </a:xfrm>
            <a:custGeom>
              <a:avLst/>
              <a:gdLst>
                <a:gd name="connsiteX0" fmla="*/ 0 w 461962"/>
                <a:gd name="connsiteY0" fmla="*/ 90488 h 228600"/>
                <a:gd name="connsiteX1" fmla="*/ 23812 w 461962"/>
                <a:gd name="connsiteY1" fmla="*/ 100013 h 228600"/>
                <a:gd name="connsiteX2" fmla="*/ 38100 w 461962"/>
                <a:gd name="connsiteY2" fmla="*/ 114300 h 228600"/>
                <a:gd name="connsiteX3" fmla="*/ 52387 w 461962"/>
                <a:gd name="connsiteY3" fmla="*/ 123825 h 228600"/>
                <a:gd name="connsiteX4" fmla="*/ 66675 w 461962"/>
                <a:gd name="connsiteY4" fmla="*/ 147638 h 228600"/>
                <a:gd name="connsiteX5" fmla="*/ 76200 w 461962"/>
                <a:gd name="connsiteY5" fmla="*/ 161925 h 228600"/>
                <a:gd name="connsiteX6" fmla="*/ 80962 w 461962"/>
                <a:gd name="connsiteY6" fmla="*/ 185738 h 228600"/>
                <a:gd name="connsiteX7" fmla="*/ 90487 w 461962"/>
                <a:gd name="connsiteY7" fmla="*/ 228600 h 228600"/>
                <a:gd name="connsiteX8" fmla="*/ 109537 w 461962"/>
                <a:gd name="connsiteY8" fmla="*/ 223838 h 228600"/>
                <a:gd name="connsiteX9" fmla="*/ 147637 w 461962"/>
                <a:gd name="connsiteY9" fmla="*/ 195263 h 228600"/>
                <a:gd name="connsiteX10" fmla="*/ 190500 w 461962"/>
                <a:gd name="connsiteY10" fmla="*/ 166688 h 228600"/>
                <a:gd name="connsiteX11" fmla="*/ 214312 w 461962"/>
                <a:gd name="connsiteY11" fmla="*/ 152400 h 228600"/>
                <a:gd name="connsiteX12" fmla="*/ 247650 w 461962"/>
                <a:gd name="connsiteY12" fmla="*/ 133350 h 228600"/>
                <a:gd name="connsiteX13" fmla="*/ 304800 w 461962"/>
                <a:gd name="connsiteY13" fmla="*/ 95250 h 228600"/>
                <a:gd name="connsiteX14" fmla="*/ 347662 w 461962"/>
                <a:gd name="connsiteY14" fmla="*/ 71438 h 228600"/>
                <a:gd name="connsiteX15" fmla="*/ 423862 w 461962"/>
                <a:gd name="connsiteY15" fmla="*/ 19050 h 228600"/>
                <a:gd name="connsiteX16" fmla="*/ 461962 w 461962"/>
                <a:gd name="connsiteY16"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1962" h="228600">
                  <a:moveTo>
                    <a:pt x="0" y="90488"/>
                  </a:moveTo>
                  <a:cubicBezTo>
                    <a:pt x="7937" y="93663"/>
                    <a:pt x="16563" y="95482"/>
                    <a:pt x="23812" y="100013"/>
                  </a:cubicBezTo>
                  <a:cubicBezTo>
                    <a:pt x="29523" y="103583"/>
                    <a:pt x="32926" y="109988"/>
                    <a:pt x="38100" y="114300"/>
                  </a:cubicBezTo>
                  <a:cubicBezTo>
                    <a:pt x="42497" y="117964"/>
                    <a:pt x="47625" y="120650"/>
                    <a:pt x="52387" y="123825"/>
                  </a:cubicBezTo>
                  <a:cubicBezTo>
                    <a:pt x="57150" y="131763"/>
                    <a:pt x="61769" y="139788"/>
                    <a:pt x="66675" y="147638"/>
                  </a:cubicBezTo>
                  <a:cubicBezTo>
                    <a:pt x="69709" y="152492"/>
                    <a:pt x="74190" y="156566"/>
                    <a:pt x="76200" y="161925"/>
                  </a:cubicBezTo>
                  <a:cubicBezTo>
                    <a:pt x="79042" y="169504"/>
                    <a:pt x="79514" y="177774"/>
                    <a:pt x="80962" y="185738"/>
                  </a:cubicBezTo>
                  <a:cubicBezTo>
                    <a:pt x="87667" y="222613"/>
                    <a:pt x="82091" y="203411"/>
                    <a:pt x="90487" y="228600"/>
                  </a:cubicBezTo>
                  <a:cubicBezTo>
                    <a:pt x="96837" y="227013"/>
                    <a:pt x="103883" y="227136"/>
                    <a:pt x="109537" y="223838"/>
                  </a:cubicBezTo>
                  <a:cubicBezTo>
                    <a:pt x="123250" y="215839"/>
                    <a:pt x="134428" y="204069"/>
                    <a:pt x="147637" y="195263"/>
                  </a:cubicBezTo>
                  <a:cubicBezTo>
                    <a:pt x="161925" y="185738"/>
                    <a:pt x="176056" y="175974"/>
                    <a:pt x="190500" y="166688"/>
                  </a:cubicBezTo>
                  <a:cubicBezTo>
                    <a:pt x="198286" y="161682"/>
                    <a:pt x="207766" y="158945"/>
                    <a:pt x="214312" y="152400"/>
                  </a:cubicBezTo>
                  <a:cubicBezTo>
                    <a:pt x="233229" y="133485"/>
                    <a:pt x="222066" y="139747"/>
                    <a:pt x="247650" y="133350"/>
                  </a:cubicBezTo>
                  <a:cubicBezTo>
                    <a:pt x="312974" y="86690"/>
                    <a:pt x="252700" y="128404"/>
                    <a:pt x="304800" y="95250"/>
                  </a:cubicBezTo>
                  <a:cubicBezTo>
                    <a:pt x="340826" y="72324"/>
                    <a:pt x="321079" y="80298"/>
                    <a:pt x="347662" y="71438"/>
                  </a:cubicBezTo>
                  <a:cubicBezTo>
                    <a:pt x="374745" y="44355"/>
                    <a:pt x="371826" y="45068"/>
                    <a:pt x="423862" y="19050"/>
                  </a:cubicBezTo>
                  <a:lnTo>
                    <a:pt x="461962" y="0"/>
                  </a:lnTo>
                </a:path>
              </a:pathLst>
            </a:cu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kern="0">
                <a:solidFill>
                  <a:srgbClr val="000066"/>
                </a:solidFill>
                <a:latin typeface="Times New Roman" pitchFamily="18" charset="0"/>
                <a:cs typeface="Arial" charset="0"/>
              </a:endParaRPr>
            </a:p>
          </p:txBody>
        </p:sp>
        <p:sp>
          <p:nvSpPr>
            <p:cNvPr id="40" name="Cross 39">
              <a:extLst>
                <a:ext uri="{FF2B5EF4-FFF2-40B4-BE49-F238E27FC236}">
                  <a16:creationId xmlns:a16="http://schemas.microsoft.com/office/drawing/2014/main" id="{03F65E6D-9511-CA23-B32A-912AE2050558}"/>
                </a:ext>
              </a:extLst>
            </p:cNvPr>
            <p:cNvSpPr/>
            <p:nvPr/>
          </p:nvSpPr>
          <p:spPr bwMode="auto">
            <a:xfrm rot="2549228">
              <a:off x="9108403" y="2715417"/>
              <a:ext cx="274320" cy="274320"/>
            </a:xfrm>
            <a:prstGeom prst="plus">
              <a:avLst>
                <a:gd name="adj" fmla="val 39623"/>
              </a:avLst>
            </a:prstGeom>
            <a:solidFill>
              <a:srgbClr val="E8212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kern="0">
                <a:solidFill>
                  <a:srgbClr val="000066"/>
                </a:solidFill>
                <a:latin typeface="Times New Roman" pitchFamily="18" charset="0"/>
                <a:cs typeface="Arial" charset="0"/>
              </a:endParaRPr>
            </a:p>
          </p:txBody>
        </p:sp>
      </p:gr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60589DAF-9086-0177-17D1-B5272D02BEF5}"/>
                  </a:ext>
                </a:extLst>
              </p:cNvPr>
              <p:cNvSpPr/>
              <p:nvPr/>
            </p:nvSpPr>
            <p:spPr>
              <a:xfrm>
                <a:off x="9728064" y="4925891"/>
                <a:ext cx="612143" cy="5540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panose="02040503050406030204" pitchFamily="18" charset="0"/>
                        </a:rPr>
                        <m:t>𝟏</m:t>
                      </m:r>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𝟐</m:t>
                      </m:r>
                    </m:oMath>
                  </m:oMathPara>
                </a14:m>
                <a:endParaRPr lang="en-US" b="1" dirty="0">
                  <a:solidFill>
                    <a:schemeClr val="tx1"/>
                  </a:solidFill>
                </a:endParaRPr>
              </a:p>
            </p:txBody>
          </p:sp>
        </mc:Choice>
        <mc:Fallback xmlns="">
          <p:sp>
            <p:nvSpPr>
              <p:cNvPr id="41" name="Rectangle 40">
                <a:extLst>
                  <a:ext uri="{FF2B5EF4-FFF2-40B4-BE49-F238E27FC236}">
                    <a16:creationId xmlns:a16="http://schemas.microsoft.com/office/drawing/2014/main" id="{60589DAF-9086-0177-17D1-B5272D02BEF5}"/>
                  </a:ext>
                </a:extLst>
              </p:cNvPr>
              <p:cNvSpPr>
                <a:spLocks noRot="1" noChangeAspect="1" noMove="1" noResize="1" noEditPoints="1" noAdjustHandles="1" noChangeArrowheads="1" noChangeShapeType="1" noTextEdit="1"/>
              </p:cNvSpPr>
              <p:nvPr/>
            </p:nvSpPr>
            <p:spPr>
              <a:xfrm>
                <a:off x="9728064" y="4925891"/>
                <a:ext cx="612143" cy="554046"/>
              </a:xfrm>
              <a:prstGeom prst="rect">
                <a:avLst/>
              </a:prstGeom>
              <a:blipFill>
                <a:blip r:embed="rId5"/>
                <a:stretch>
                  <a:fillRect/>
                </a:stretch>
              </a:blipFill>
              <a:ln>
                <a:solidFill>
                  <a:schemeClr val="bg1"/>
                </a:solidFill>
              </a:ln>
            </p:spPr>
            <p:txBody>
              <a:bodyPr/>
              <a:lstStyle/>
              <a:p>
                <a:r>
                  <a:rPr lang="en-US">
                    <a:noFill/>
                  </a:rPr>
                  <a:t> </a:t>
                </a:r>
              </a:p>
            </p:txBody>
          </p:sp>
        </mc:Fallback>
      </mc:AlternateContent>
      <p:sp>
        <p:nvSpPr>
          <p:cNvPr id="2" name="TextBox 1">
            <a:extLst>
              <a:ext uri="{FF2B5EF4-FFF2-40B4-BE49-F238E27FC236}">
                <a16:creationId xmlns:a16="http://schemas.microsoft.com/office/drawing/2014/main" id="{17C402BA-7ACB-E57D-C87E-B2D36E965734}"/>
              </a:ext>
            </a:extLst>
          </p:cNvPr>
          <p:cNvSpPr txBox="1"/>
          <p:nvPr/>
        </p:nvSpPr>
        <p:spPr>
          <a:xfrm>
            <a:off x="226992" y="1430242"/>
            <a:ext cx="3960226" cy="232371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t>All students begin the course with </a:t>
            </a:r>
            <a:r>
              <a:rPr lang="en-US" sz="2000" u="sng" dirty="0"/>
              <a:t>a starting balance of 3 tokens</a:t>
            </a:r>
            <a:r>
              <a:rPr lang="en-US" sz="2000" dirty="0"/>
              <a:t>.</a:t>
            </a:r>
            <a:br>
              <a:rPr lang="en-US" sz="2000" dirty="0"/>
            </a:br>
            <a:endParaRPr lang="en-US" sz="2000" dirty="0"/>
          </a:p>
          <a:p>
            <a:pPr marL="285750" indent="-285750">
              <a:spcAft>
                <a:spcPts val="600"/>
              </a:spcAft>
              <a:buFont typeface="Arial" panose="020B0604020202020204" pitchFamily="34" charset="0"/>
              <a:buChar char="•"/>
            </a:pPr>
            <a:r>
              <a:rPr lang="en-US" sz="2000" dirty="0"/>
              <a:t>Completing </a:t>
            </a:r>
            <a:r>
              <a:rPr lang="en-US" sz="2000" b="1" dirty="0">
                <a:solidFill>
                  <a:srgbClr val="0070C0"/>
                </a:solidFill>
              </a:rPr>
              <a:t>a class participation “milestone”</a:t>
            </a:r>
            <a:r>
              <a:rPr lang="en-US" sz="2000" b="1" dirty="0"/>
              <a:t> </a:t>
            </a:r>
            <a:r>
              <a:rPr lang="en-US" sz="2000" dirty="0"/>
              <a:t>adds 1 token to their balance</a:t>
            </a:r>
            <a:endParaRPr lang="en-US" sz="2000" dirty="0">
              <a:solidFill>
                <a:srgbClr val="0070C0"/>
              </a:solidFill>
            </a:endParaRPr>
          </a:p>
        </p:txBody>
      </p:sp>
      <p:sp>
        <p:nvSpPr>
          <p:cNvPr id="5" name="Rectangle 4">
            <a:extLst>
              <a:ext uri="{FF2B5EF4-FFF2-40B4-BE49-F238E27FC236}">
                <a16:creationId xmlns:a16="http://schemas.microsoft.com/office/drawing/2014/main" id="{29B1DB29-C69D-A203-1737-F0E8FB549C1D}"/>
              </a:ext>
            </a:extLst>
          </p:cNvPr>
          <p:cNvSpPr/>
          <p:nvPr/>
        </p:nvSpPr>
        <p:spPr>
          <a:xfrm>
            <a:off x="74875" y="6174934"/>
            <a:ext cx="4065325" cy="6116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4A1C0E2-FD4B-A0EB-9804-6B1F168F7B2D}"/>
              </a:ext>
            </a:extLst>
          </p:cNvPr>
          <p:cNvSpPr txBox="1"/>
          <p:nvPr/>
        </p:nvSpPr>
        <p:spPr>
          <a:xfrm>
            <a:off x="-101482" y="6166936"/>
            <a:ext cx="5935345" cy="400110"/>
          </a:xfrm>
          <a:prstGeom prst="rect">
            <a:avLst/>
          </a:prstGeom>
          <a:noFill/>
        </p:spPr>
        <p:txBody>
          <a:bodyPr wrap="square" rtlCol="0">
            <a:spAutoFit/>
          </a:bodyPr>
          <a:lstStyle/>
          <a:p>
            <a:pPr algn="ctr"/>
            <a:r>
              <a:rPr lang="en-US" sz="2000" dirty="0"/>
              <a:t>*students had to notify instructor of TE interaction</a:t>
            </a:r>
          </a:p>
        </p:txBody>
      </p:sp>
    </p:spTree>
    <p:extLst>
      <p:ext uri="{BB962C8B-B14F-4D97-AF65-F5344CB8AC3E}">
        <p14:creationId xmlns:p14="http://schemas.microsoft.com/office/powerpoint/2010/main" val="293986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200"/>
                                        <p:tgtEl>
                                          <p:spTgt spid="26"/>
                                        </p:tgtEl>
                                      </p:cBhvr>
                                    </p:animEffect>
                                    <p:anim calcmode="lin" valueType="num">
                                      <p:cBhvr>
                                        <p:cTn id="12" dur="1200" fill="hold"/>
                                        <p:tgtEl>
                                          <p:spTgt spid="26"/>
                                        </p:tgtEl>
                                        <p:attrNameLst>
                                          <p:attrName>ppt_w</p:attrName>
                                        </p:attrNameLst>
                                      </p:cBhvr>
                                      <p:tavLst>
                                        <p:tav tm="0" fmla="#ppt_w*sin(2.5*pi*$)">
                                          <p:val>
                                            <p:fltVal val="0"/>
                                          </p:val>
                                        </p:tav>
                                        <p:tav tm="100000">
                                          <p:val>
                                            <p:fltVal val="1"/>
                                          </p:val>
                                        </p:tav>
                                      </p:tavLst>
                                    </p:anim>
                                    <p:anim calcmode="lin" valueType="num">
                                      <p:cBhvr>
                                        <p:cTn id="13" dur="12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7" presetClass="path" presetSubtype="0" accel="50000" decel="50000" fill="hold" nodeType="clickEffect">
                                  <p:stCondLst>
                                    <p:cond delay="0"/>
                                  </p:stCondLst>
                                  <p:childTnLst>
                                    <p:animMotion origin="layout" path="M 4.16667E-7 -1.48148E-6 L 0.06302 0.04514 C 0.07604 0.05533 0.09583 0.06111 0.1168 0.06111 C 0.14049 0.06111 0.15924 0.05533 0.1724 0.04514 L 0.23633 -1.48148E-6 " pathEditMode="relative" rAng="0" ptsTypes="AAAAA">
                                      <p:cBhvr>
                                        <p:cTn id="17" dur="1300" fill="hold"/>
                                        <p:tgtEl>
                                          <p:spTgt spid="26"/>
                                        </p:tgtEl>
                                        <p:attrNameLst>
                                          <p:attrName>ppt_x</p:attrName>
                                          <p:attrName>ppt_y</p:attrName>
                                        </p:attrNameLst>
                                      </p:cBhvr>
                                      <p:rCtr x="11810" y="3056"/>
                                    </p:animMotion>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45"/>
                                        </p:tgtEl>
                                        <p:attrNameLst>
                                          <p:attrName>style.visibility</p:attrName>
                                        </p:attrNameLst>
                                      </p:cBhvr>
                                      <p:to>
                                        <p:strVal val="hidden"/>
                                      </p:to>
                                    </p:set>
                                  </p:childTnLst>
                                </p:cTn>
                              </p:par>
                              <p:par>
                                <p:cTn id="32" presetID="1" presetClass="exit"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5" presetClass="exit" presetSubtype="0" fill="hold" nodeType="clickEffect">
                                  <p:stCondLst>
                                    <p:cond delay="0"/>
                                  </p:stCondLst>
                                  <p:childTnLst>
                                    <p:animEffect transition="out" filter="fade">
                                      <p:cBhvr>
                                        <p:cTn id="37" dur="1000"/>
                                        <p:tgtEl>
                                          <p:spTgt spid="26"/>
                                        </p:tgtEl>
                                      </p:cBhvr>
                                    </p:animEffect>
                                    <p:anim calcmode="lin" valueType="num">
                                      <p:cBhvr>
                                        <p:cTn id="38" dur="1000"/>
                                        <p:tgtEl>
                                          <p:spTgt spid="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9" dur="1000"/>
                                        <p:tgtEl>
                                          <p:spTgt spid="26"/>
                                        </p:tgtEl>
                                        <p:attrNameLst>
                                          <p:attrName>ppt_h</p:attrName>
                                        </p:attrNameLst>
                                      </p:cBhvr>
                                      <p:tavLst>
                                        <p:tav tm="0">
                                          <p:val>
                                            <p:strVal val="ppt_h"/>
                                          </p:val>
                                        </p:tav>
                                        <p:tav tm="100000">
                                          <p:val>
                                            <p:strVal val="ppt_h"/>
                                          </p:val>
                                        </p:tav>
                                      </p:tavLst>
                                    </p:anim>
                                    <p:set>
                                      <p:cBhvr>
                                        <p:cTn id="40" dur="1" fill="hold">
                                          <p:stCondLst>
                                            <p:cond delay="999"/>
                                          </p:stCondLst>
                                        </p:cTn>
                                        <p:tgtEl>
                                          <p:spTgt spid="26"/>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0" presetClass="exit" presetSubtype="0" fill="hold" nodeType="withEffect">
                                  <p:stCondLst>
                                    <p:cond delay="0"/>
                                  </p:stCondLst>
                                  <p:childTnLst>
                                    <p:animEffect transition="out" filter="fade">
                                      <p:cBhvr>
                                        <p:cTn id="50" dur="1000"/>
                                        <p:tgtEl>
                                          <p:spTgt spid="10"/>
                                        </p:tgtEl>
                                      </p:cBhvr>
                                    </p:animEffect>
                                    <p:set>
                                      <p:cBhvr>
                                        <p:cTn id="51"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animBg="1"/>
      <p:bldP spid="45" grpId="0" animBg="1"/>
      <p:bldP spid="8" grpId="0"/>
      <p:bldP spid="9" grpId="0"/>
      <p:bldP spid="24" grpId="0"/>
      <p:bldP spid="25" grpId="0"/>
      <p:bldP spid="41"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BD774DD1-B3D3-A324-6D6C-63DED2ECF18E}"/>
              </a:ext>
            </a:extLst>
          </p:cNvPr>
          <p:cNvSpPr/>
          <p:nvPr/>
        </p:nvSpPr>
        <p:spPr>
          <a:xfrm>
            <a:off x="74875" y="6174934"/>
            <a:ext cx="4065325" cy="6116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F7A1C8C-B1AF-EAC6-34C3-883FD4B43A99}"/>
              </a:ext>
            </a:extLst>
          </p:cNvPr>
          <p:cNvSpPr>
            <a:spLocks noGrp="1"/>
          </p:cNvSpPr>
          <p:nvPr>
            <p:ph type="body" sz="quarter" idx="11"/>
          </p:nvPr>
        </p:nvSpPr>
        <p:spPr/>
        <p:txBody>
          <a:bodyPr/>
          <a:lstStyle/>
          <a:p>
            <a:r>
              <a:rPr lang="en-US" dirty="0"/>
              <a:t>How our TE approached motivating students to revisit and practice concepts </a:t>
            </a:r>
          </a:p>
        </p:txBody>
      </p:sp>
      <p:sp>
        <p:nvSpPr>
          <p:cNvPr id="4" name="Slide Number Placeholder 3">
            <a:extLst>
              <a:ext uri="{FF2B5EF4-FFF2-40B4-BE49-F238E27FC236}">
                <a16:creationId xmlns:a16="http://schemas.microsoft.com/office/drawing/2014/main" id="{6BC3F1B8-5AA9-70CB-3294-D74DDFBDC262}"/>
              </a:ext>
            </a:extLst>
          </p:cNvPr>
          <p:cNvSpPr>
            <a:spLocks noGrp="1"/>
          </p:cNvSpPr>
          <p:nvPr>
            <p:ph type="sldNum" sz="quarter" idx="14"/>
          </p:nvPr>
        </p:nvSpPr>
        <p:spPr/>
        <p:txBody>
          <a:bodyPr/>
          <a:lstStyle/>
          <a:p>
            <a:fld id="{5A6286A6-7896-40CC-886B-C349B8744D83}" type="slidenum">
              <a:rPr lang="en-US" smtClean="0"/>
              <a:t>6</a:t>
            </a:fld>
            <a:endParaRPr lang="en-US" dirty="0"/>
          </a:p>
        </p:txBody>
      </p:sp>
      <p:sp>
        <p:nvSpPr>
          <p:cNvPr id="6" name="TextBox 5">
            <a:extLst>
              <a:ext uri="{FF2B5EF4-FFF2-40B4-BE49-F238E27FC236}">
                <a16:creationId xmlns:a16="http://schemas.microsoft.com/office/drawing/2014/main" id="{BEE5DD56-A85C-7C34-2204-5B466C0B8F59}"/>
              </a:ext>
            </a:extLst>
          </p:cNvPr>
          <p:cNvSpPr txBox="1"/>
          <p:nvPr/>
        </p:nvSpPr>
        <p:spPr>
          <a:xfrm>
            <a:off x="247342" y="747945"/>
            <a:ext cx="4314979" cy="461665"/>
          </a:xfrm>
          <a:prstGeom prst="rect">
            <a:avLst/>
          </a:prstGeom>
          <a:noFill/>
        </p:spPr>
        <p:txBody>
          <a:bodyPr wrap="square" rtlCol="0">
            <a:spAutoFit/>
          </a:bodyPr>
          <a:lstStyle/>
          <a:p>
            <a:pPr algn="ctr"/>
            <a:r>
              <a:rPr lang="en-US" sz="2400" b="1" dirty="0"/>
              <a:t>Token Production Schedule*</a:t>
            </a:r>
          </a:p>
        </p:txBody>
      </p:sp>
      <p:sp>
        <p:nvSpPr>
          <p:cNvPr id="8" name="TextBox 7">
            <a:extLst>
              <a:ext uri="{FF2B5EF4-FFF2-40B4-BE49-F238E27FC236}">
                <a16:creationId xmlns:a16="http://schemas.microsoft.com/office/drawing/2014/main" id="{8E9396C3-6FBA-52CF-4158-EE6D6DB3D452}"/>
              </a:ext>
            </a:extLst>
          </p:cNvPr>
          <p:cNvSpPr txBox="1"/>
          <p:nvPr/>
        </p:nvSpPr>
        <p:spPr>
          <a:xfrm>
            <a:off x="5171750" y="747944"/>
            <a:ext cx="2800832" cy="461665"/>
          </a:xfrm>
          <a:prstGeom prst="rect">
            <a:avLst/>
          </a:prstGeom>
          <a:noFill/>
        </p:spPr>
        <p:txBody>
          <a:bodyPr wrap="square" rtlCol="0">
            <a:spAutoFit/>
          </a:bodyPr>
          <a:lstStyle/>
          <a:p>
            <a:pPr algn="ctr"/>
            <a:r>
              <a:rPr lang="en-US" sz="2400" b="1" dirty="0"/>
              <a:t>Token Exchange*</a:t>
            </a:r>
          </a:p>
        </p:txBody>
      </p:sp>
      <p:graphicFrame>
        <p:nvGraphicFramePr>
          <p:cNvPr id="5" name="Table 4">
            <a:extLst>
              <a:ext uri="{FF2B5EF4-FFF2-40B4-BE49-F238E27FC236}">
                <a16:creationId xmlns:a16="http://schemas.microsoft.com/office/drawing/2014/main" id="{6AE8A4E4-4424-BAFB-AB1A-468FDD49BED5}"/>
              </a:ext>
            </a:extLst>
          </p:cNvPr>
          <p:cNvGraphicFramePr>
            <a:graphicFrameLocks noGrp="1"/>
          </p:cNvGraphicFramePr>
          <p:nvPr>
            <p:extLst>
              <p:ext uri="{D42A27DB-BD31-4B8C-83A1-F6EECF244321}">
                <p14:modId xmlns:p14="http://schemas.microsoft.com/office/powerpoint/2010/main" val="1390297002"/>
              </p:ext>
            </p:extLst>
          </p:nvPr>
        </p:nvGraphicFramePr>
        <p:xfrm>
          <a:off x="199871" y="1372050"/>
          <a:ext cx="4455684" cy="4407090"/>
        </p:xfrm>
        <a:graphic>
          <a:graphicData uri="http://schemas.openxmlformats.org/drawingml/2006/table">
            <a:tbl>
              <a:tblPr firstRow="1" bandRow="1">
                <a:tableStyleId>{93296810-A885-4BE3-A3E7-6D5BEEA58F35}</a:tableStyleId>
              </a:tblPr>
              <a:tblGrid>
                <a:gridCol w="4455684">
                  <a:extLst>
                    <a:ext uri="{9D8B030D-6E8A-4147-A177-3AD203B41FA5}">
                      <a16:colId xmlns:a16="http://schemas.microsoft.com/office/drawing/2014/main" val="3603832528"/>
                    </a:ext>
                  </a:extLst>
                </a:gridCol>
              </a:tblGrid>
              <a:tr h="597090">
                <a:tc>
                  <a:txBody>
                    <a:bodyPr/>
                    <a:lstStyle/>
                    <a:p>
                      <a:pPr algn="ctr"/>
                      <a:r>
                        <a:rPr lang="en-US" sz="2400" i="1" dirty="0"/>
                        <a:t>Token Production Milestones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2D4B"/>
                    </a:solidFill>
                  </a:tcPr>
                </a:tc>
                <a:extLst>
                  <a:ext uri="{0D108BD9-81ED-4DB2-BD59-A6C34878D82A}">
                    <a16:rowId xmlns:a16="http://schemas.microsoft.com/office/drawing/2014/main" val="2585420313"/>
                  </a:ext>
                </a:extLst>
              </a:tr>
              <a:tr h="597090">
                <a:tc>
                  <a:txBody>
                    <a:bodyPr/>
                    <a:lstStyle/>
                    <a:p>
                      <a:pPr marL="342900" indent="-342900" algn="l">
                        <a:buFont typeface="Arial" panose="020B0604020202020204" pitchFamily="34" charset="0"/>
                        <a:buChar char="•"/>
                      </a:pPr>
                      <a:r>
                        <a:rPr lang="en-US" sz="2000" dirty="0"/>
                        <a:t>Signed team contract for group design project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7825389"/>
                  </a:ext>
                </a:extLst>
              </a:tr>
              <a:tr h="597090">
                <a:tc>
                  <a:txBody>
                    <a:bodyPr/>
                    <a:lstStyle/>
                    <a:p>
                      <a:pPr marL="342900" indent="-342900" algn="l">
                        <a:buFont typeface="Arial" panose="020B0604020202020204" pitchFamily="34" charset="0"/>
                        <a:buChar char="•"/>
                      </a:pPr>
                      <a:r>
                        <a:rPr lang="en-US" sz="2000" dirty="0"/>
                        <a:t>Attended class &amp; participated in </a:t>
                      </a:r>
                      <a:r>
                        <a:rPr lang="en-US" sz="2000" dirty="0" err="1"/>
                        <a:t>iClicker</a:t>
                      </a:r>
                      <a:r>
                        <a:rPr lang="en-US" sz="2000" dirty="0"/>
                        <a:t> polls </a:t>
                      </a:r>
                      <a:r>
                        <a:rPr lang="en-US" sz="2000" b="1" dirty="0">
                          <a:solidFill>
                            <a:srgbClr val="C00000"/>
                          </a:solidFill>
                        </a:rPr>
                        <a:t>for 18 lectures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8110608"/>
                  </a:ext>
                </a:extLst>
              </a:tr>
              <a:tr h="597090">
                <a:tc>
                  <a:txBody>
                    <a:bodyPr/>
                    <a:lstStyle/>
                    <a:p>
                      <a:pPr marL="342900" indent="-342900" algn="l">
                        <a:buFont typeface="Arial" panose="020B0604020202020204" pitchFamily="34" charset="0"/>
                        <a:buChar char="•"/>
                      </a:pPr>
                      <a:r>
                        <a:rPr lang="en-US" sz="2000" dirty="0"/>
                        <a:t>Attended class &amp; participated in </a:t>
                      </a:r>
                      <a:r>
                        <a:rPr lang="en-US" sz="2000" dirty="0" err="1"/>
                        <a:t>iClicker</a:t>
                      </a:r>
                      <a:r>
                        <a:rPr lang="en-US" sz="2000" dirty="0"/>
                        <a:t> polls </a:t>
                      </a:r>
                      <a:r>
                        <a:rPr lang="en-US" sz="2000" b="1" dirty="0">
                          <a:solidFill>
                            <a:srgbClr val="C00000"/>
                          </a:solidFill>
                        </a:rPr>
                        <a:t>for 27 lectures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8520455"/>
                  </a:ext>
                </a:extLst>
              </a:tr>
              <a:tr h="597090">
                <a:tc>
                  <a:txBody>
                    <a:bodyPr/>
                    <a:lstStyle/>
                    <a:p>
                      <a:pPr marL="342900" indent="-342900" algn="l">
                        <a:buFont typeface="Arial" panose="020B0604020202020204" pitchFamily="34" charset="0"/>
                        <a:buChar char="•"/>
                      </a:pPr>
                      <a:r>
                        <a:rPr lang="en-US" sz="2000" dirty="0"/>
                        <a:t>Submitted </a:t>
                      </a:r>
                      <a:r>
                        <a:rPr lang="en-US" sz="2000" b="1" dirty="0">
                          <a:solidFill>
                            <a:srgbClr val="C00000"/>
                          </a:solidFill>
                        </a:rPr>
                        <a:t>at least 2</a:t>
                      </a:r>
                      <a:r>
                        <a:rPr lang="en-US" sz="2000" dirty="0"/>
                        <a:t> Writing Reflection assignments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9593758"/>
                  </a:ext>
                </a:extLst>
              </a:tr>
              <a:tr h="597090">
                <a:tc>
                  <a:txBody>
                    <a:bodyPr/>
                    <a:lstStyle/>
                    <a:p>
                      <a:pPr marL="342900" indent="-342900" algn="l">
                        <a:buFont typeface="Arial" panose="020B0604020202020204" pitchFamily="34" charset="0"/>
                        <a:buChar char="•"/>
                      </a:pPr>
                      <a:r>
                        <a:rPr lang="en-US" sz="2000" dirty="0"/>
                        <a:t>Engaged with &amp; posted messages to the class Piazza discussion board </a:t>
                      </a:r>
                      <a:r>
                        <a:rPr lang="en-US" sz="2000" b="1" dirty="0">
                          <a:solidFill>
                            <a:srgbClr val="C00000"/>
                          </a:solidFill>
                        </a:rPr>
                        <a:t>at least 2 times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0331800"/>
                  </a:ext>
                </a:extLst>
              </a:tr>
            </a:tbl>
          </a:graphicData>
        </a:graphic>
      </p:graphicFrame>
      <p:graphicFrame>
        <p:nvGraphicFramePr>
          <p:cNvPr id="7" name="Table 6">
            <a:extLst>
              <a:ext uri="{FF2B5EF4-FFF2-40B4-BE49-F238E27FC236}">
                <a16:creationId xmlns:a16="http://schemas.microsoft.com/office/drawing/2014/main" id="{FEE54B63-3FE3-6D05-7DE8-29324463D9B0}"/>
              </a:ext>
            </a:extLst>
          </p:cNvPr>
          <p:cNvGraphicFramePr>
            <a:graphicFrameLocks noGrp="1"/>
          </p:cNvGraphicFramePr>
          <p:nvPr>
            <p:extLst>
              <p:ext uri="{D42A27DB-BD31-4B8C-83A1-F6EECF244321}">
                <p14:modId xmlns:p14="http://schemas.microsoft.com/office/powerpoint/2010/main" val="329733082"/>
              </p:ext>
            </p:extLst>
          </p:nvPr>
        </p:nvGraphicFramePr>
        <p:xfrm>
          <a:off x="5171750" y="1372050"/>
          <a:ext cx="6844088" cy="4586881"/>
        </p:xfrm>
        <a:graphic>
          <a:graphicData uri="http://schemas.openxmlformats.org/drawingml/2006/table">
            <a:tbl>
              <a:tblPr firstRow="1" firstCol="1" bandRow="1"/>
              <a:tblGrid>
                <a:gridCol w="3386359">
                  <a:extLst>
                    <a:ext uri="{9D8B030D-6E8A-4147-A177-3AD203B41FA5}">
                      <a16:colId xmlns:a16="http://schemas.microsoft.com/office/drawing/2014/main" val="790100371"/>
                    </a:ext>
                  </a:extLst>
                </a:gridCol>
                <a:gridCol w="1343014">
                  <a:extLst>
                    <a:ext uri="{9D8B030D-6E8A-4147-A177-3AD203B41FA5}">
                      <a16:colId xmlns:a16="http://schemas.microsoft.com/office/drawing/2014/main" val="2668118808"/>
                    </a:ext>
                  </a:extLst>
                </a:gridCol>
                <a:gridCol w="2114715">
                  <a:extLst>
                    <a:ext uri="{9D8B030D-6E8A-4147-A177-3AD203B41FA5}">
                      <a16:colId xmlns:a16="http://schemas.microsoft.com/office/drawing/2014/main" val="1582560901"/>
                    </a:ext>
                  </a:extLst>
                </a:gridCol>
              </a:tblGrid>
              <a:tr h="1079050">
                <a:tc>
                  <a:txBody>
                    <a:bodyPr/>
                    <a:lstStyle/>
                    <a:p>
                      <a:pPr marL="0" marR="0" algn="ctr">
                        <a:lnSpc>
                          <a:spcPct val="115000"/>
                        </a:lnSpc>
                        <a:spcBef>
                          <a:spcPts val="0"/>
                        </a:spcBef>
                        <a:spcAft>
                          <a:spcPts val="0"/>
                        </a:spcAft>
                      </a:pPr>
                      <a:r>
                        <a:rPr lang="en-US" sz="1800" b="1" i="1" kern="100" dirty="0">
                          <a:solidFill>
                            <a:schemeClr val="bg1"/>
                          </a:solidFill>
                          <a:effectLst/>
                          <a:latin typeface="+mn-lt"/>
                          <a:ea typeface="Calibri" panose="020F0502020204030204" pitchFamily="34" charset="0"/>
                          <a:cs typeface="Times New Roman" panose="02020603050405020304" pitchFamily="18" charset="0"/>
                        </a:rPr>
                        <a:t>Exchange Description</a:t>
                      </a:r>
                      <a:endParaRPr lang="en-US" sz="1800" kern="1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6D2D"/>
                    </a:solidFill>
                  </a:tcPr>
                </a:tc>
                <a:tc>
                  <a:txBody>
                    <a:bodyPr/>
                    <a:lstStyle/>
                    <a:p>
                      <a:pPr marL="0" marR="0" algn="ctr">
                        <a:lnSpc>
                          <a:spcPct val="115000"/>
                        </a:lnSpc>
                        <a:spcBef>
                          <a:spcPts val="0"/>
                        </a:spcBef>
                        <a:spcAft>
                          <a:spcPts val="0"/>
                        </a:spcAft>
                      </a:pPr>
                      <a:r>
                        <a:rPr lang="en-US" sz="1800" b="1" i="1" kern="100" dirty="0">
                          <a:solidFill>
                            <a:schemeClr val="bg1"/>
                          </a:solidFill>
                          <a:effectLst/>
                          <a:latin typeface="+mn-lt"/>
                          <a:ea typeface="Calibri" panose="020F0502020204030204" pitchFamily="34" charset="0"/>
                          <a:cs typeface="Times New Roman" panose="02020603050405020304" pitchFamily="18" charset="0"/>
                        </a:rPr>
                        <a:t>Token-Exchange Cost</a:t>
                      </a:r>
                      <a:endParaRPr lang="en-US" sz="1800" kern="1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6D2D"/>
                    </a:solidFill>
                  </a:tcPr>
                </a:tc>
                <a:tc>
                  <a:txBody>
                    <a:bodyPr/>
                    <a:lstStyle/>
                    <a:p>
                      <a:pPr marL="0" marR="0" algn="ctr">
                        <a:lnSpc>
                          <a:spcPct val="115000"/>
                        </a:lnSpc>
                        <a:spcBef>
                          <a:spcPts val="0"/>
                        </a:spcBef>
                        <a:spcAft>
                          <a:spcPts val="0"/>
                        </a:spcAft>
                      </a:pPr>
                      <a:r>
                        <a:rPr lang="en-US" sz="1800" b="1" i="1" kern="100" dirty="0">
                          <a:solidFill>
                            <a:schemeClr val="bg1"/>
                          </a:solidFill>
                          <a:effectLst/>
                          <a:latin typeface="+mn-lt"/>
                          <a:ea typeface="Calibri" panose="020F0502020204030204" pitchFamily="34" charset="0"/>
                          <a:cs typeface="Times New Roman" panose="02020603050405020304" pitchFamily="18" charset="0"/>
                        </a:rPr>
                        <a:t>Exchange Production Schedule</a:t>
                      </a:r>
                      <a:endParaRPr lang="en-US" sz="1800" kern="1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6D2D"/>
                    </a:solidFill>
                  </a:tcPr>
                </a:tc>
                <a:extLst>
                  <a:ext uri="{0D108BD9-81ED-4DB2-BD59-A6C34878D82A}">
                    <a16:rowId xmlns:a16="http://schemas.microsoft.com/office/drawing/2014/main" val="3872379438"/>
                  </a:ext>
                </a:extLst>
              </a:tr>
              <a:tr h="1021588">
                <a:tc>
                  <a:txBody>
                    <a:bodyPr/>
                    <a:lstStyle/>
                    <a:p>
                      <a:pPr marL="0" marR="0" algn="ctr">
                        <a:lnSpc>
                          <a:spcPct val="115000"/>
                        </a:lnSpc>
                        <a:spcBef>
                          <a:spcPts val="0"/>
                        </a:spcBef>
                        <a:spcAft>
                          <a:spcPts val="0"/>
                        </a:spcAft>
                      </a:pPr>
                      <a:r>
                        <a:rPr lang="en-US" sz="1800" b="1" kern="100" dirty="0">
                          <a:solidFill>
                            <a:srgbClr val="C00000"/>
                          </a:solidFill>
                          <a:effectLst/>
                          <a:latin typeface="+mn-lt"/>
                          <a:ea typeface="Calibri" panose="020F0502020204030204" pitchFamily="34" charset="0"/>
                          <a:cs typeface="Times New Roman" panose="02020603050405020304" pitchFamily="18" charset="0"/>
                        </a:rPr>
                        <a:t>Resubmit 1 homework </a:t>
                      </a:r>
                      <a:r>
                        <a:rPr lang="en-US" sz="1800" kern="100" dirty="0">
                          <a:effectLst/>
                          <a:latin typeface="+mn-lt"/>
                          <a:ea typeface="Calibri" panose="020F0502020204030204" pitchFamily="34" charset="0"/>
                          <a:cs typeface="Times New Roman" panose="02020603050405020304" pitchFamily="18" charset="0"/>
                        </a:rPr>
                        <a:t>to recover 1/2 of all missed points</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kern="100" dirty="0">
                          <a:effectLst/>
                          <a:latin typeface="+mn-lt"/>
                          <a:ea typeface="Calibri" panose="020F0502020204030204" pitchFamily="34" charset="0"/>
                          <a:cs typeface="Times New Roman" panose="02020603050405020304" pitchFamily="18" charset="0"/>
                        </a:rPr>
                        <a:t>1 token</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kern="100" dirty="0">
                          <a:effectLst/>
                          <a:latin typeface="+mn-lt"/>
                          <a:ea typeface="Calibri" panose="020F0502020204030204" pitchFamily="34" charset="0"/>
                          <a:cs typeface="Times New Roman" panose="02020603050405020304" pitchFamily="18" charset="0"/>
                        </a:rPr>
                        <a:t>Up to maximum token count</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1543147"/>
                  </a:ext>
                </a:extLst>
              </a:tr>
              <a:tr h="802731">
                <a:tc>
                  <a:txBody>
                    <a:bodyPr/>
                    <a:lstStyle/>
                    <a:p>
                      <a:pPr marL="0" marR="0" algn="ctr">
                        <a:lnSpc>
                          <a:spcPct val="115000"/>
                        </a:lnSpc>
                        <a:spcBef>
                          <a:spcPts val="0"/>
                        </a:spcBef>
                        <a:spcAft>
                          <a:spcPts val="0"/>
                        </a:spcAft>
                      </a:pPr>
                      <a:r>
                        <a:rPr lang="en-US" sz="1800" b="1" kern="100" dirty="0">
                          <a:solidFill>
                            <a:srgbClr val="C00000"/>
                          </a:solidFill>
                          <a:effectLst/>
                          <a:latin typeface="+mn-lt"/>
                          <a:ea typeface="Calibri" panose="020F0502020204030204" pitchFamily="34" charset="0"/>
                          <a:cs typeface="Times New Roman" panose="02020603050405020304" pitchFamily="18" charset="0"/>
                        </a:rPr>
                        <a:t>Resubmit 1 quiz </a:t>
                      </a:r>
                      <a:r>
                        <a:rPr lang="en-US" sz="1800" kern="100" dirty="0">
                          <a:effectLst/>
                          <a:latin typeface="+mn-lt"/>
                          <a:ea typeface="Calibri" panose="020F0502020204030204" pitchFamily="34" charset="0"/>
                          <a:cs typeface="Times New Roman" panose="02020603050405020304" pitchFamily="18" charset="0"/>
                        </a:rPr>
                        <a:t>to recover 1/2 of all missed points</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kern="100" dirty="0">
                          <a:effectLst/>
                          <a:latin typeface="+mn-lt"/>
                          <a:ea typeface="Calibri" panose="020F0502020204030204" pitchFamily="34" charset="0"/>
                          <a:cs typeface="Times New Roman" panose="02020603050405020304" pitchFamily="18" charset="0"/>
                        </a:rPr>
                        <a:t>1 token</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kern="100" dirty="0">
                          <a:effectLst/>
                          <a:latin typeface="+mn-lt"/>
                          <a:ea typeface="Calibri" panose="020F0502020204030204" pitchFamily="34" charset="0"/>
                          <a:cs typeface="Times New Roman" panose="02020603050405020304" pitchFamily="18" charset="0"/>
                        </a:rPr>
                        <a:t>One-time </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3153933"/>
                  </a:ext>
                </a:extLst>
              </a:tr>
              <a:tr h="880781">
                <a:tc>
                  <a:txBody>
                    <a:bodyPr/>
                    <a:lstStyle/>
                    <a:p>
                      <a:pPr marL="0" marR="0" algn="ctr">
                        <a:lnSpc>
                          <a:spcPct val="115000"/>
                        </a:lnSpc>
                        <a:spcBef>
                          <a:spcPts val="0"/>
                        </a:spcBef>
                        <a:spcAft>
                          <a:spcPts val="0"/>
                        </a:spcAft>
                      </a:pPr>
                      <a:r>
                        <a:rPr lang="en-US" sz="1800" b="1" kern="100" dirty="0">
                          <a:solidFill>
                            <a:srgbClr val="C00000"/>
                          </a:solidFill>
                          <a:effectLst/>
                          <a:latin typeface="+mn-lt"/>
                          <a:ea typeface="Calibri" panose="020F0502020204030204" pitchFamily="34" charset="0"/>
                          <a:cs typeface="Times New Roman" panose="02020603050405020304" pitchFamily="18" charset="0"/>
                        </a:rPr>
                        <a:t>Drop 1 homework </a:t>
                      </a:r>
                      <a:r>
                        <a:rPr lang="en-US" sz="1800" kern="100" dirty="0">
                          <a:effectLst/>
                          <a:latin typeface="+mn-lt"/>
                          <a:ea typeface="Calibri" panose="020F0502020204030204" pitchFamily="34" charset="0"/>
                          <a:cs typeface="Times New Roman" panose="02020603050405020304" pitchFamily="18" charset="0"/>
                        </a:rPr>
                        <a:t>score from Homework grade calculation</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kern="100" dirty="0">
                          <a:effectLst/>
                          <a:latin typeface="+mn-lt"/>
                          <a:ea typeface="Calibri" panose="020F0502020204030204" pitchFamily="34" charset="0"/>
                          <a:cs typeface="Times New Roman" panose="02020603050405020304" pitchFamily="18" charset="0"/>
                        </a:rPr>
                        <a:t>2 tokens</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kern="100" dirty="0">
                          <a:effectLst/>
                          <a:latin typeface="+mn-lt"/>
                          <a:ea typeface="Calibri" panose="020F0502020204030204" pitchFamily="34" charset="0"/>
                          <a:cs typeface="Times New Roman" panose="02020603050405020304" pitchFamily="18" charset="0"/>
                        </a:rPr>
                        <a:t>One-time</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9536488"/>
                  </a:ext>
                </a:extLst>
              </a:tr>
              <a:tr h="802731">
                <a:tc>
                  <a:txBody>
                    <a:bodyPr/>
                    <a:lstStyle/>
                    <a:p>
                      <a:pPr marL="0" marR="0" algn="ctr">
                        <a:lnSpc>
                          <a:spcPct val="115000"/>
                        </a:lnSpc>
                        <a:spcBef>
                          <a:spcPts val="0"/>
                        </a:spcBef>
                        <a:spcAft>
                          <a:spcPts val="0"/>
                        </a:spcAft>
                      </a:pPr>
                      <a:r>
                        <a:rPr lang="en-US" sz="1800" b="1" kern="100" dirty="0">
                          <a:solidFill>
                            <a:srgbClr val="C00000"/>
                          </a:solidFill>
                          <a:effectLst/>
                          <a:latin typeface="+mn-lt"/>
                          <a:ea typeface="Calibri" panose="020F0502020204030204" pitchFamily="34" charset="0"/>
                          <a:cs typeface="Times New Roman" panose="02020603050405020304" pitchFamily="18" charset="0"/>
                        </a:rPr>
                        <a:t>Drop 1 quiz </a:t>
                      </a:r>
                      <a:r>
                        <a:rPr lang="en-US" sz="1800" kern="100" dirty="0">
                          <a:effectLst/>
                          <a:latin typeface="+mn-lt"/>
                          <a:ea typeface="Calibri" panose="020F0502020204030204" pitchFamily="34" charset="0"/>
                          <a:cs typeface="Times New Roman" panose="02020603050405020304" pitchFamily="18" charset="0"/>
                        </a:rPr>
                        <a:t>score from Quiz grade calculation</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kern="100" dirty="0">
                          <a:effectLst/>
                          <a:latin typeface="+mn-lt"/>
                          <a:ea typeface="Calibri" panose="020F0502020204030204" pitchFamily="34" charset="0"/>
                          <a:cs typeface="Times New Roman" panose="02020603050405020304" pitchFamily="18" charset="0"/>
                        </a:rPr>
                        <a:t>2 tokens</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kern="100" dirty="0">
                          <a:effectLst/>
                          <a:latin typeface="+mn-lt"/>
                          <a:ea typeface="Calibri" panose="020F0502020204030204" pitchFamily="34" charset="0"/>
                          <a:cs typeface="Times New Roman" panose="02020603050405020304" pitchFamily="18" charset="0"/>
                        </a:rPr>
                        <a:t>One-time</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4449251"/>
                  </a:ext>
                </a:extLst>
              </a:tr>
            </a:tbl>
          </a:graphicData>
        </a:graphic>
      </p:graphicFrame>
      <p:sp>
        <p:nvSpPr>
          <p:cNvPr id="42" name="Rectangle: Rounded Corners 41">
            <a:extLst>
              <a:ext uri="{FF2B5EF4-FFF2-40B4-BE49-F238E27FC236}">
                <a16:creationId xmlns:a16="http://schemas.microsoft.com/office/drawing/2014/main" id="{5A5F9700-52DC-DD4B-1F56-2C3E4D2B406B}"/>
              </a:ext>
            </a:extLst>
          </p:cNvPr>
          <p:cNvSpPr/>
          <p:nvPr/>
        </p:nvSpPr>
        <p:spPr>
          <a:xfrm>
            <a:off x="8788400" y="2749753"/>
            <a:ext cx="932509" cy="469900"/>
          </a:xfrm>
          <a:prstGeom prst="roundRect">
            <a:avLst>
              <a:gd name="adj" fmla="val 32883"/>
            </a:avLst>
          </a:prstGeom>
          <a:solidFill>
            <a:srgbClr val="40749B">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AC8A0E79-D9B8-D30C-1155-0671015FB848}"/>
              </a:ext>
            </a:extLst>
          </p:cNvPr>
          <p:cNvSpPr/>
          <p:nvPr/>
        </p:nvSpPr>
        <p:spPr>
          <a:xfrm>
            <a:off x="8775700" y="3629981"/>
            <a:ext cx="932509" cy="469900"/>
          </a:xfrm>
          <a:prstGeom prst="roundRect">
            <a:avLst>
              <a:gd name="adj" fmla="val 32883"/>
            </a:avLst>
          </a:prstGeom>
          <a:solidFill>
            <a:srgbClr val="40749B">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A88BE803-66E6-79A1-81FE-80BBFC25BE6E}"/>
              </a:ext>
            </a:extLst>
          </p:cNvPr>
          <p:cNvSpPr txBox="1"/>
          <p:nvPr/>
        </p:nvSpPr>
        <p:spPr>
          <a:xfrm>
            <a:off x="8340254" y="848090"/>
            <a:ext cx="1828800" cy="380139"/>
          </a:xfrm>
          <a:prstGeom prst="rect">
            <a:avLst/>
          </a:prstGeom>
          <a:noFill/>
        </p:spPr>
        <p:txBody>
          <a:bodyPr wrap="square" rtlCol="0">
            <a:spAutoFit/>
          </a:bodyPr>
          <a:lstStyle/>
          <a:p>
            <a:r>
              <a:rPr lang="en-US" b="1" dirty="0">
                <a:solidFill>
                  <a:schemeClr val="bg2">
                    <a:lumMod val="50000"/>
                  </a:schemeClr>
                </a:solidFill>
              </a:rPr>
              <a:t>Cheaper to do</a:t>
            </a:r>
          </a:p>
        </p:txBody>
      </p:sp>
      <p:sp>
        <p:nvSpPr>
          <p:cNvPr id="47" name="Rectangle: Rounded Corners 46">
            <a:extLst>
              <a:ext uri="{FF2B5EF4-FFF2-40B4-BE49-F238E27FC236}">
                <a16:creationId xmlns:a16="http://schemas.microsoft.com/office/drawing/2014/main" id="{415795C0-2E7D-A60D-38CD-DDAE80DBBCBD}"/>
              </a:ext>
            </a:extLst>
          </p:cNvPr>
          <p:cNvSpPr/>
          <p:nvPr/>
        </p:nvSpPr>
        <p:spPr>
          <a:xfrm>
            <a:off x="10045700" y="2591914"/>
            <a:ext cx="1828800" cy="748186"/>
          </a:xfrm>
          <a:prstGeom prst="roundRect">
            <a:avLst>
              <a:gd name="adj" fmla="val 32883"/>
            </a:avLst>
          </a:prstGeom>
          <a:solidFill>
            <a:srgbClr val="730595">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0D69D9D-46DB-2B52-AFAA-60F942B3F91E}"/>
              </a:ext>
            </a:extLst>
          </p:cNvPr>
          <p:cNvSpPr txBox="1"/>
          <p:nvPr/>
        </p:nvSpPr>
        <p:spPr>
          <a:xfrm>
            <a:off x="10045700" y="676921"/>
            <a:ext cx="1828800" cy="646331"/>
          </a:xfrm>
          <a:prstGeom prst="rect">
            <a:avLst/>
          </a:prstGeom>
          <a:noFill/>
        </p:spPr>
        <p:txBody>
          <a:bodyPr wrap="square" rtlCol="0">
            <a:spAutoFit/>
          </a:bodyPr>
          <a:lstStyle/>
          <a:p>
            <a:pPr algn="ctr"/>
            <a:r>
              <a:rPr lang="en-US" b="1" dirty="0">
                <a:solidFill>
                  <a:srgbClr val="730595"/>
                </a:solidFill>
              </a:rPr>
              <a:t>Less restrictive</a:t>
            </a:r>
          </a:p>
        </p:txBody>
      </p:sp>
      <p:sp>
        <p:nvSpPr>
          <p:cNvPr id="49" name="Rectangle 48">
            <a:extLst>
              <a:ext uri="{FF2B5EF4-FFF2-40B4-BE49-F238E27FC236}">
                <a16:creationId xmlns:a16="http://schemas.microsoft.com/office/drawing/2014/main" id="{28B05B05-9FB7-3F68-F093-858E61ADF398}"/>
              </a:ext>
            </a:extLst>
          </p:cNvPr>
          <p:cNvSpPr/>
          <p:nvPr/>
        </p:nvSpPr>
        <p:spPr>
          <a:xfrm>
            <a:off x="8572485" y="1360303"/>
            <a:ext cx="1331877" cy="48663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060CBEA6-67E5-6440-DF11-9C4894BCE765}"/>
              </a:ext>
            </a:extLst>
          </p:cNvPr>
          <p:cNvSpPr/>
          <p:nvPr/>
        </p:nvSpPr>
        <p:spPr>
          <a:xfrm>
            <a:off x="9904362" y="1352280"/>
            <a:ext cx="2212763" cy="48663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B026C0C-D34E-53CF-9325-E03F70E55F5E}"/>
              </a:ext>
            </a:extLst>
          </p:cNvPr>
          <p:cNvSpPr txBox="1"/>
          <p:nvPr/>
        </p:nvSpPr>
        <p:spPr>
          <a:xfrm>
            <a:off x="-101482" y="6166936"/>
            <a:ext cx="5935345" cy="400110"/>
          </a:xfrm>
          <a:prstGeom prst="rect">
            <a:avLst/>
          </a:prstGeom>
          <a:noFill/>
        </p:spPr>
        <p:txBody>
          <a:bodyPr wrap="square" rtlCol="0">
            <a:spAutoFit/>
          </a:bodyPr>
          <a:lstStyle/>
          <a:p>
            <a:pPr algn="ctr"/>
            <a:r>
              <a:rPr lang="en-US" sz="2000" dirty="0"/>
              <a:t>*students had to notify instructor of TE interaction</a:t>
            </a:r>
          </a:p>
        </p:txBody>
      </p:sp>
    </p:spTree>
    <p:extLst>
      <p:ext uri="{BB962C8B-B14F-4D97-AF65-F5344CB8AC3E}">
        <p14:creationId xmlns:p14="http://schemas.microsoft.com/office/powerpoint/2010/main" val="386851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5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animBg="1"/>
      <p:bldP spid="45" grpId="0" animBg="1"/>
      <p:bldP spid="46" grpId="0"/>
      <p:bldP spid="47" grpId="0" animBg="1"/>
      <p:bldP spid="48" grpId="0"/>
      <p:bldP spid="49"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69027B-3764-3696-65C6-59FCE47504F9}"/>
              </a:ext>
            </a:extLst>
          </p:cNvPr>
          <p:cNvSpPr/>
          <p:nvPr/>
        </p:nvSpPr>
        <p:spPr>
          <a:xfrm>
            <a:off x="74875" y="6174934"/>
            <a:ext cx="4065325" cy="6116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D14C8B3-F706-B2A5-080A-1409C29A5093}"/>
              </a:ext>
            </a:extLst>
          </p:cNvPr>
          <p:cNvSpPr>
            <a:spLocks noGrp="1"/>
          </p:cNvSpPr>
          <p:nvPr>
            <p:ph type="body" sz="quarter" idx="11"/>
          </p:nvPr>
        </p:nvSpPr>
        <p:spPr/>
        <p:txBody>
          <a:bodyPr/>
          <a:lstStyle/>
          <a:p>
            <a:r>
              <a:rPr lang="en-US" dirty="0" err="1"/>
              <a:t>SoTL</a:t>
            </a:r>
            <a:r>
              <a:rPr lang="en-US" dirty="0"/>
              <a:t> investigation on TE strategy in a fluid dynamics classroom</a:t>
            </a:r>
          </a:p>
        </p:txBody>
      </p:sp>
      <p:sp>
        <p:nvSpPr>
          <p:cNvPr id="4" name="Slide Number Placeholder 3">
            <a:extLst>
              <a:ext uri="{FF2B5EF4-FFF2-40B4-BE49-F238E27FC236}">
                <a16:creationId xmlns:a16="http://schemas.microsoft.com/office/drawing/2014/main" id="{3BA2C194-CA68-4C14-E633-4F7201AD96E2}"/>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286A6-7896-40CC-886B-C349B8744D83}"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39BADA17-61A3-465E-3CD7-9752C5315E02}"/>
              </a:ext>
            </a:extLst>
          </p:cNvPr>
          <p:cNvSpPr txBox="1"/>
          <p:nvPr/>
        </p:nvSpPr>
        <p:spPr>
          <a:xfrm>
            <a:off x="778059" y="698374"/>
            <a:ext cx="9641585" cy="276998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RESEARCH QUESTIONS</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0" indent="-457200" algn="just" defTabSz="914400" rtl="0" eaLnBrk="1" fontAlgn="auto" latinLnBrk="0" hangingPunct="1">
              <a:lnSpc>
                <a:spcPct val="100000"/>
              </a:lnSpc>
              <a:spcBef>
                <a:spcPts val="0"/>
              </a:spcBef>
              <a:spcAft>
                <a:spcPts val="600"/>
              </a:spcAft>
              <a:buClrTx/>
              <a:buSzTx/>
              <a:buFont typeface="+mj-lt"/>
              <a:buAutoNum type="arabicPeriod"/>
              <a:tabLst/>
              <a:defRPr/>
            </a:pPr>
            <a:r>
              <a:rPr lang="en-US" sz="2400" dirty="0">
                <a:solidFill>
                  <a:prstClr val="black"/>
                </a:solidFill>
                <a:latin typeface="Arial" panose="020B0604020202020204"/>
              </a:rPr>
              <a:t>Can student motivation for concept practice via reattempts of older assignment be </a:t>
            </a:r>
            <a:r>
              <a:rPr lang="en-US" sz="2400" b="1" dirty="0">
                <a:solidFill>
                  <a:srgbClr val="0070C0"/>
                </a:solidFill>
                <a:latin typeface="Arial" panose="020B0604020202020204"/>
              </a:rPr>
              <a:t>increased</a:t>
            </a:r>
            <a:r>
              <a:rPr lang="en-US" sz="2400" dirty="0">
                <a:solidFill>
                  <a:prstClr val="black"/>
                </a:solidFill>
                <a:latin typeface="Arial" panose="020B0604020202020204"/>
              </a:rPr>
              <a:t> </a:t>
            </a:r>
            <a:r>
              <a:rPr lang="en-US" sz="2400" b="1" dirty="0">
                <a:solidFill>
                  <a:srgbClr val="0070C0"/>
                </a:solidFill>
                <a:latin typeface="Arial" panose="020B0604020202020204"/>
              </a:rPr>
              <a:t>through a TE exchange process</a:t>
            </a:r>
            <a:r>
              <a:rPr lang="en-US" sz="2400" dirty="0">
                <a:solidFill>
                  <a:prstClr val="black"/>
                </a:solidFill>
                <a:latin typeface="Arial" panose="020B0604020202020204"/>
              </a:rPr>
              <a:t>? </a:t>
            </a:r>
          </a:p>
          <a:p>
            <a:pPr marL="457200" marR="0" lvl="0" indent="-457200" algn="just" defTabSz="914400" rtl="0" eaLnBrk="1" fontAlgn="auto" latinLnBrk="0" hangingPunct="1">
              <a:lnSpc>
                <a:spcPct val="100000"/>
              </a:lnSpc>
              <a:spcBef>
                <a:spcPts val="0"/>
              </a:spcBef>
              <a:buClrTx/>
              <a:buSzTx/>
              <a:buFont typeface="+mj-lt"/>
              <a:buAutoNum type="arabicPeriod"/>
              <a:tabLst/>
              <a:defRPr/>
            </a:pPr>
            <a:endParaRPr lang="en-US" sz="2400" dirty="0">
              <a:solidFill>
                <a:prstClr val="black"/>
              </a:solidFill>
              <a:latin typeface="Arial" panose="020B0604020202020204"/>
            </a:endParaRPr>
          </a:p>
          <a:p>
            <a:pPr marL="457200" marR="0" lvl="0" indent="-457200" algn="just" defTabSz="914400" rtl="0" eaLnBrk="1" fontAlgn="auto" latinLnBrk="0" hangingPunct="1">
              <a:lnSpc>
                <a:spcPct val="100000"/>
              </a:lnSpc>
              <a:spcBef>
                <a:spcPts val="1200"/>
              </a:spcBef>
              <a:spcAft>
                <a:spcPts val="0"/>
              </a:spcAft>
              <a:buClrTx/>
              <a:buSzTx/>
              <a:buFont typeface="+mj-lt"/>
              <a:buAutoNum type="arabicPeriod"/>
              <a:tabLst/>
              <a:defRPr/>
            </a:pPr>
            <a:r>
              <a:rPr lang="en-US" sz="2400" dirty="0">
                <a:solidFill>
                  <a:prstClr val="black"/>
                </a:solidFill>
                <a:latin typeface="Arial" panose="020B0604020202020204"/>
              </a:rPr>
              <a:t>What </a:t>
            </a:r>
            <a:r>
              <a:rPr lang="en-US" sz="2400" b="1" dirty="0">
                <a:solidFill>
                  <a:srgbClr val="0070C0"/>
                </a:solidFill>
                <a:latin typeface="Arial" panose="020B0604020202020204"/>
              </a:rPr>
              <a:t>holistic influences </a:t>
            </a:r>
            <a:r>
              <a:rPr lang="en-US" sz="2400" dirty="0">
                <a:solidFill>
                  <a:prstClr val="black"/>
                </a:solidFill>
                <a:latin typeface="Arial" panose="020B0604020202020204"/>
              </a:rPr>
              <a:t>(i.e. learning experience, student time investment) does a TE introduce to a ChE class?</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528D9A8B-386C-0809-31E6-433A5F07AF6F}"/>
              </a:ext>
            </a:extLst>
          </p:cNvPr>
          <p:cNvSpPr/>
          <p:nvPr/>
        </p:nvSpPr>
        <p:spPr>
          <a:xfrm>
            <a:off x="204393" y="4255137"/>
            <a:ext cx="5761880" cy="1982129"/>
          </a:xfrm>
          <a:prstGeom prst="rect">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How many tokens did a student use?</a:t>
            </a:r>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How many tokens did a student acquire?</a:t>
            </a:r>
          </a:p>
        </p:txBody>
      </p:sp>
      <p:sp>
        <p:nvSpPr>
          <p:cNvPr id="7" name="Rectangle 6">
            <a:extLst>
              <a:ext uri="{FF2B5EF4-FFF2-40B4-BE49-F238E27FC236}">
                <a16:creationId xmlns:a16="http://schemas.microsoft.com/office/drawing/2014/main" id="{6D7A5E0B-C06F-8B56-19F5-9535BD69E4CA}"/>
              </a:ext>
            </a:extLst>
          </p:cNvPr>
          <p:cNvSpPr/>
          <p:nvPr/>
        </p:nvSpPr>
        <p:spPr>
          <a:xfrm>
            <a:off x="6225729" y="4246179"/>
            <a:ext cx="5761879" cy="1982129"/>
          </a:xfrm>
          <a:prstGeom prst="rect">
            <a:avLst/>
          </a:prstGeom>
          <a:noFill/>
          <a:ln w="57150">
            <a:solidFill>
              <a:srgbClr val="E36D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sz="2400" dirty="0">
                <a:solidFill>
                  <a:prstClr val="black"/>
                </a:solidFill>
                <a:latin typeface="Arial" panose="020B0604020202020204"/>
              </a:rPr>
              <a:t>How much time did students delegate?</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Did the token economy change how students approach assignments?</a:t>
            </a:r>
          </a:p>
        </p:txBody>
      </p:sp>
      <p:sp>
        <p:nvSpPr>
          <p:cNvPr id="8" name="Rectangle 7">
            <a:extLst>
              <a:ext uri="{FF2B5EF4-FFF2-40B4-BE49-F238E27FC236}">
                <a16:creationId xmlns:a16="http://schemas.microsoft.com/office/drawing/2014/main" id="{F2BADD05-6173-E286-4100-3E4D13ABAFD3}"/>
              </a:ext>
            </a:extLst>
          </p:cNvPr>
          <p:cNvSpPr/>
          <p:nvPr/>
        </p:nvSpPr>
        <p:spPr>
          <a:xfrm>
            <a:off x="181952" y="3728412"/>
            <a:ext cx="5806440" cy="5334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Token Metadata</a:t>
            </a:r>
          </a:p>
        </p:txBody>
      </p:sp>
      <p:sp>
        <p:nvSpPr>
          <p:cNvPr id="9" name="Rectangle 8">
            <a:extLst>
              <a:ext uri="{FF2B5EF4-FFF2-40B4-BE49-F238E27FC236}">
                <a16:creationId xmlns:a16="http://schemas.microsoft.com/office/drawing/2014/main" id="{B9F9F559-DF14-0F9B-77CE-14DFCAA7FBBE}"/>
              </a:ext>
            </a:extLst>
          </p:cNvPr>
          <p:cNvSpPr/>
          <p:nvPr/>
        </p:nvSpPr>
        <p:spPr>
          <a:xfrm>
            <a:off x="6198713" y="3721097"/>
            <a:ext cx="5823710" cy="533400"/>
          </a:xfrm>
          <a:prstGeom prst="rect">
            <a:avLst/>
          </a:prstGeom>
          <a:solidFill>
            <a:srgbClr val="E36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a:rPr>
              <a:t>Student Survey</a:t>
            </a:r>
            <a:r>
              <a:rPr lang="en-US" sz="2000" b="1" dirty="0">
                <a:solidFill>
                  <a:prstClr val="white"/>
                </a:solidFill>
                <a:latin typeface="Arial" panose="020B0604020202020204"/>
              </a:rPr>
              <a:t>s (Mid- &amp; End-of-Semester)</a:t>
            </a:r>
            <a:endParaRPr kumimoji="0" lang="en-US" sz="2000" b="1" i="0" u="none" strike="noStrike" kern="1200" cap="none" spc="0" normalizeH="0" baseline="0" noProof="0" dirty="0">
              <a:ln>
                <a:noFill/>
              </a:ln>
              <a:solidFill>
                <a:prstClr val="white"/>
              </a:solidFill>
              <a:effectLst/>
              <a:uLnTx/>
              <a:uFillTx/>
              <a:latin typeface="Arial" panose="020B0604020202020204"/>
            </a:endParaRPr>
          </a:p>
        </p:txBody>
      </p:sp>
    </p:spTree>
    <p:extLst>
      <p:ext uri="{BB962C8B-B14F-4D97-AF65-F5344CB8AC3E}">
        <p14:creationId xmlns:p14="http://schemas.microsoft.com/office/powerpoint/2010/main" val="283145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B0F359-A0BC-0C2A-FB10-280A5ACBB9A1}"/>
              </a:ext>
            </a:extLst>
          </p:cNvPr>
          <p:cNvSpPr>
            <a:spLocks noGrp="1"/>
          </p:cNvSpPr>
          <p:nvPr>
            <p:ph type="body" sz="quarter" idx="11"/>
          </p:nvPr>
        </p:nvSpPr>
        <p:spPr/>
        <p:txBody>
          <a:bodyPr/>
          <a:lstStyle/>
          <a:p>
            <a:r>
              <a:rPr lang="en-US" dirty="0"/>
              <a:t>Student token balances experienced highest activity near the end of the semester</a:t>
            </a:r>
          </a:p>
        </p:txBody>
      </p:sp>
      <p:sp>
        <p:nvSpPr>
          <p:cNvPr id="4" name="Slide Number Placeholder 3">
            <a:extLst>
              <a:ext uri="{FF2B5EF4-FFF2-40B4-BE49-F238E27FC236}">
                <a16:creationId xmlns:a16="http://schemas.microsoft.com/office/drawing/2014/main" id="{6BBDF003-40B9-DA0A-B641-8B8E5873A7CE}"/>
              </a:ext>
            </a:extLst>
          </p:cNvPr>
          <p:cNvSpPr>
            <a:spLocks noGrp="1"/>
          </p:cNvSpPr>
          <p:nvPr>
            <p:ph type="sldNum" sz="quarter" idx="14"/>
          </p:nvPr>
        </p:nvSpPr>
        <p:spPr/>
        <p:txBody>
          <a:bodyPr/>
          <a:lstStyle/>
          <a:p>
            <a:fld id="{5A6286A6-7896-40CC-886B-C349B8744D83}" type="slidenum">
              <a:rPr lang="en-US" smtClean="0"/>
              <a:t>8</a:t>
            </a:fld>
            <a:endParaRPr lang="en-US" dirty="0"/>
          </a:p>
        </p:txBody>
      </p:sp>
      <p:sp>
        <p:nvSpPr>
          <p:cNvPr id="8" name="Text Placeholder 7">
            <a:extLst>
              <a:ext uri="{FF2B5EF4-FFF2-40B4-BE49-F238E27FC236}">
                <a16:creationId xmlns:a16="http://schemas.microsoft.com/office/drawing/2014/main" id="{E6E9ECFC-113F-F5BB-0D85-E2B4CC1EE54A}"/>
              </a:ext>
            </a:extLst>
          </p:cNvPr>
          <p:cNvSpPr>
            <a:spLocks noGrp="1"/>
          </p:cNvSpPr>
          <p:nvPr>
            <p:ph type="body" sz="quarter" idx="10"/>
          </p:nvPr>
        </p:nvSpPr>
        <p:spPr>
          <a:xfrm>
            <a:off x="548844" y="5434752"/>
            <a:ext cx="11304489" cy="1006534"/>
          </a:xfrm>
        </p:spPr>
        <p:txBody>
          <a:bodyPr/>
          <a:lstStyle/>
          <a:p>
            <a:pPr marL="285750" indent="-285750" algn="just">
              <a:buFont typeface="Arial" panose="020B0604020202020204" pitchFamily="34" charset="0"/>
              <a:buChar char="•"/>
            </a:pPr>
            <a:r>
              <a:rPr lang="en-US" sz="2400" dirty="0"/>
              <a:t>Sharpest changes in token numbers occurring around when the last assignment grades were published.</a:t>
            </a:r>
          </a:p>
        </p:txBody>
      </p:sp>
      <p:pic>
        <p:nvPicPr>
          <p:cNvPr id="12" name="Picture 11" descr="A colorful squares with numbers and letters&#10;&#10;Description automatically generated with medium confidence">
            <a:extLst>
              <a:ext uri="{FF2B5EF4-FFF2-40B4-BE49-F238E27FC236}">
                <a16:creationId xmlns:a16="http://schemas.microsoft.com/office/drawing/2014/main" id="{97132622-12C1-1A7B-3FF9-927518D5B5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6252" y="747634"/>
            <a:ext cx="4835500" cy="4680738"/>
          </a:xfrm>
          <a:prstGeom prst="rect">
            <a:avLst/>
          </a:prstGeom>
        </p:spPr>
      </p:pic>
      <p:pic>
        <p:nvPicPr>
          <p:cNvPr id="15" name="Picture 14" descr="A graph with different colored squares&#10;&#10;Description automatically generated">
            <a:extLst>
              <a:ext uri="{FF2B5EF4-FFF2-40B4-BE49-F238E27FC236}">
                <a16:creationId xmlns:a16="http://schemas.microsoft.com/office/drawing/2014/main" id="{22128DB1-89B8-E450-C5AB-61554314C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522" y="755404"/>
            <a:ext cx="4835500" cy="4672505"/>
          </a:xfrm>
          <a:prstGeom prst="rect">
            <a:avLst/>
          </a:prstGeom>
        </p:spPr>
      </p:pic>
      <p:sp>
        <p:nvSpPr>
          <p:cNvPr id="16" name="TextBox 15">
            <a:extLst>
              <a:ext uri="{FF2B5EF4-FFF2-40B4-BE49-F238E27FC236}">
                <a16:creationId xmlns:a16="http://schemas.microsoft.com/office/drawing/2014/main" id="{C6A4A78D-564A-7C80-38CF-9DAF3078FF70}"/>
              </a:ext>
            </a:extLst>
          </p:cNvPr>
          <p:cNvSpPr txBox="1"/>
          <p:nvPr/>
        </p:nvSpPr>
        <p:spPr>
          <a:xfrm>
            <a:off x="6595155" y="755404"/>
            <a:ext cx="1478844" cy="923330"/>
          </a:xfrm>
          <a:prstGeom prst="rect">
            <a:avLst/>
          </a:prstGeom>
          <a:noFill/>
        </p:spPr>
        <p:txBody>
          <a:bodyPr wrap="square" rtlCol="0">
            <a:spAutoFit/>
          </a:bodyPr>
          <a:lstStyle/>
          <a:p>
            <a:pPr algn="r"/>
            <a:r>
              <a:rPr lang="en-US" dirty="0"/>
              <a:t># of Tokens </a:t>
            </a:r>
            <a:r>
              <a:rPr lang="en-US" b="1" dirty="0">
                <a:solidFill>
                  <a:srgbClr val="FF0000"/>
                </a:solidFill>
              </a:rPr>
              <a:t>Exchanged</a:t>
            </a:r>
            <a:r>
              <a:rPr lang="en-US" dirty="0"/>
              <a:t> Over Time</a:t>
            </a:r>
          </a:p>
        </p:txBody>
      </p:sp>
      <p:sp>
        <p:nvSpPr>
          <p:cNvPr id="17" name="TextBox 16">
            <a:extLst>
              <a:ext uri="{FF2B5EF4-FFF2-40B4-BE49-F238E27FC236}">
                <a16:creationId xmlns:a16="http://schemas.microsoft.com/office/drawing/2014/main" id="{D50FF541-5EAC-2FAA-AE57-D79843207908}"/>
              </a:ext>
            </a:extLst>
          </p:cNvPr>
          <p:cNvSpPr txBox="1"/>
          <p:nvPr/>
        </p:nvSpPr>
        <p:spPr>
          <a:xfrm>
            <a:off x="1532467" y="755404"/>
            <a:ext cx="1478844" cy="923330"/>
          </a:xfrm>
          <a:prstGeom prst="rect">
            <a:avLst/>
          </a:prstGeom>
          <a:noFill/>
        </p:spPr>
        <p:txBody>
          <a:bodyPr wrap="square" rtlCol="0">
            <a:spAutoFit/>
          </a:bodyPr>
          <a:lstStyle/>
          <a:p>
            <a:pPr algn="r"/>
            <a:r>
              <a:rPr lang="en-US" dirty="0"/>
              <a:t># of Tokens </a:t>
            </a:r>
            <a:r>
              <a:rPr lang="en-US" b="1" dirty="0">
                <a:solidFill>
                  <a:srgbClr val="0070C0"/>
                </a:solidFill>
              </a:rPr>
              <a:t>Earned</a:t>
            </a:r>
            <a:r>
              <a:rPr lang="en-US" dirty="0"/>
              <a:t> Over Time</a:t>
            </a:r>
          </a:p>
        </p:txBody>
      </p:sp>
      <p:sp>
        <p:nvSpPr>
          <p:cNvPr id="19" name="Star: 5 Points 18">
            <a:extLst>
              <a:ext uri="{FF2B5EF4-FFF2-40B4-BE49-F238E27FC236}">
                <a16:creationId xmlns:a16="http://schemas.microsoft.com/office/drawing/2014/main" id="{7637DA9B-A3F8-0FFF-582A-533DA48E3537}"/>
              </a:ext>
            </a:extLst>
          </p:cNvPr>
          <p:cNvSpPr/>
          <p:nvPr/>
        </p:nvSpPr>
        <p:spPr>
          <a:xfrm>
            <a:off x="159448" y="1811431"/>
            <a:ext cx="457200" cy="457200"/>
          </a:xfrm>
          <a:prstGeom prst="star5">
            <a:avLst/>
          </a:prstGeom>
          <a:solidFill>
            <a:srgbClr val="00B05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20" name="Isosceles Triangle 19">
            <a:extLst>
              <a:ext uri="{FF2B5EF4-FFF2-40B4-BE49-F238E27FC236}">
                <a16:creationId xmlns:a16="http://schemas.microsoft.com/office/drawing/2014/main" id="{24F2C9AE-5F95-E384-18F4-EBD99BA87724}"/>
              </a:ext>
            </a:extLst>
          </p:cNvPr>
          <p:cNvSpPr/>
          <p:nvPr/>
        </p:nvSpPr>
        <p:spPr>
          <a:xfrm>
            <a:off x="210248" y="3052443"/>
            <a:ext cx="365760" cy="365760"/>
          </a:xfrm>
          <a:prstGeom prst="triangle">
            <a:avLst/>
          </a:prstGeom>
          <a:solidFill>
            <a:srgbClr val="156082"/>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B262640A-087D-AA2E-16B3-8F6B87184A5A}"/>
              </a:ext>
            </a:extLst>
          </p:cNvPr>
          <p:cNvSpPr/>
          <p:nvPr/>
        </p:nvSpPr>
        <p:spPr>
          <a:xfrm>
            <a:off x="210248" y="4338598"/>
            <a:ext cx="365760" cy="365760"/>
          </a:xfrm>
          <a:prstGeom prst="rect">
            <a:avLst/>
          </a:prstGeom>
          <a:solidFill>
            <a:srgbClr val="C0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22" name="TextBox 21">
            <a:extLst>
              <a:ext uri="{FF2B5EF4-FFF2-40B4-BE49-F238E27FC236}">
                <a16:creationId xmlns:a16="http://schemas.microsoft.com/office/drawing/2014/main" id="{684F0CD5-8C66-B84B-FB97-7A8A74EE66A7}"/>
              </a:ext>
            </a:extLst>
          </p:cNvPr>
          <p:cNvSpPr txBox="1"/>
          <p:nvPr/>
        </p:nvSpPr>
        <p:spPr>
          <a:xfrm>
            <a:off x="712212" y="1751210"/>
            <a:ext cx="118330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Midterm</a:t>
            </a:r>
            <a:br>
              <a:rPr lang="en-US" b="1" kern="0" dirty="0">
                <a:solidFill>
                  <a:prstClr val="black"/>
                </a:solidFill>
                <a:latin typeface="Times New Roman" panose="02020603050405020304" pitchFamily="18" charset="0"/>
                <a:cs typeface="Times New Roman" panose="02020603050405020304" pitchFamily="18" charset="0"/>
              </a:rPr>
            </a:br>
            <a:r>
              <a:rPr kumimoji="0" lang="en-US"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Exam</a:t>
            </a:r>
          </a:p>
        </p:txBody>
      </p:sp>
      <p:sp>
        <p:nvSpPr>
          <p:cNvPr id="23" name="TextBox 22">
            <a:extLst>
              <a:ext uri="{FF2B5EF4-FFF2-40B4-BE49-F238E27FC236}">
                <a16:creationId xmlns:a16="http://schemas.microsoft.com/office/drawing/2014/main" id="{D5300BF2-F576-314A-E828-6742D7EF1AE2}"/>
              </a:ext>
            </a:extLst>
          </p:cNvPr>
          <p:cNvSpPr txBox="1"/>
          <p:nvPr/>
        </p:nvSpPr>
        <p:spPr>
          <a:xfrm>
            <a:off x="712212" y="2773333"/>
            <a:ext cx="1331007"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Last Quiz </a:t>
            </a:r>
            <a:br>
              <a:rPr kumimoji="0" lang="en-US"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Grade </a:t>
            </a:r>
            <a:br>
              <a:rPr kumimoji="0" lang="en-US"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Released</a:t>
            </a:r>
          </a:p>
        </p:txBody>
      </p:sp>
      <p:sp>
        <p:nvSpPr>
          <p:cNvPr id="24" name="TextBox 23">
            <a:extLst>
              <a:ext uri="{FF2B5EF4-FFF2-40B4-BE49-F238E27FC236}">
                <a16:creationId xmlns:a16="http://schemas.microsoft.com/office/drawing/2014/main" id="{A7A9F44B-C2B5-1A12-CB3D-D8B517DB4835}"/>
              </a:ext>
            </a:extLst>
          </p:cNvPr>
          <p:cNvSpPr txBox="1"/>
          <p:nvPr/>
        </p:nvSpPr>
        <p:spPr>
          <a:xfrm>
            <a:off x="712212" y="4140095"/>
            <a:ext cx="1432607"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Last HW </a:t>
            </a:r>
            <a:br>
              <a:rPr kumimoji="0" lang="en-US"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Grade </a:t>
            </a:r>
            <a:br>
              <a:rPr kumimoji="0" lang="en-US"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Released</a:t>
            </a:r>
          </a:p>
        </p:txBody>
      </p:sp>
      <p:sp>
        <p:nvSpPr>
          <p:cNvPr id="26" name="Rectangle 25">
            <a:extLst>
              <a:ext uri="{FF2B5EF4-FFF2-40B4-BE49-F238E27FC236}">
                <a16:creationId xmlns:a16="http://schemas.microsoft.com/office/drawing/2014/main" id="{D0DE2407-A5C0-D7BE-10D2-CEA7C61A0B6F}"/>
              </a:ext>
            </a:extLst>
          </p:cNvPr>
          <p:cNvSpPr/>
          <p:nvPr/>
        </p:nvSpPr>
        <p:spPr>
          <a:xfrm>
            <a:off x="74875" y="6174934"/>
            <a:ext cx="4065325" cy="6116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440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5BEC23-D3B3-1239-20AF-6FE917873E8B}"/>
              </a:ext>
            </a:extLst>
          </p:cNvPr>
          <p:cNvSpPr>
            <a:spLocks noGrp="1"/>
          </p:cNvSpPr>
          <p:nvPr>
            <p:ph type="body" sz="quarter" idx="11"/>
          </p:nvPr>
        </p:nvSpPr>
        <p:spPr/>
        <p:txBody>
          <a:bodyPr/>
          <a:lstStyle/>
          <a:p>
            <a:r>
              <a:rPr lang="en-US" dirty="0"/>
              <a:t>Shortcomings of a frequency-based exchange schedule</a:t>
            </a:r>
          </a:p>
        </p:txBody>
      </p:sp>
      <p:sp>
        <p:nvSpPr>
          <p:cNvPr id="4" name="Slide Number Placeholder 3">
            <a:extLst>
              <a:ext uri="{FF2B5EF4-FFF2-40B4-BE49-F238E27FC236}">
                <a16:creationId xmlns:a16="http://schemas.microsoft.com/office/drawing/2014/main" id="{D28687CA-A3F1-5EC2-8AE7-8AD84424AD2A}"/>
              </a:ext>
            </a:extLst>
          </p:cNvPr>
          <p:cNvSpPr>
            <a:spLocks noGrp="1"/>
          </p:cNvSpPr>
          <p:nvPr>
            <p:ph type="sldNum" sz="quarter" idx="14"/>
          </p:nvPr>
        </p:nvSpPr>
        <p:spPr/>
        <p:txBody>
          <a:bodyPr/>
          <a:lstStyle/>
          <a:p>
            <a:fld id="{5A6286A6-7896-40CC-886B-C349B8744D83}" type="slidenum">
              <a:rPr lang="en-US" smtClean="0"/>
              <a:t>9</a:t>
            </a:fld>
            <a:endParaRPr lang="en-US" dirty="0"/>
          </a:p>
        </p:txBody>
      </p:sp>
      <p:pic>
        <p:nvPicPr>
          <p:cNvPr id="5" name="Picture 4" descr="A colorful squares with numbers and letters&#10;&#10;Description automatically generated with medium confidence">
            <a:extLst>
              <a:ext uri="{FF2B5EF4-FFF2-40B4-BE49-F238E27FC236}">
                <a16:creationId xmlns:a16="http://schemas.microsoft.com/office/drawing/2014/main" id="{DEEBE0D2-FCF5-7151-9A66-5C29C04B9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80" y="880431"/>
            <a:ext cx="4887325" cy="4730904"/>
          </a:xfrm>
          <a:prstGeom prst="rect">
            <a:avLst/>
          </a:prstGeom>
        </p:spPr>
      </p:pic>
      <p:sp>
        <p:nvSpPr>
          <p:cNvPr id="6" name="TextBox 5">
            <a:extLst>
              <a:ext uri="{FF2B5EF4-FFF2-40B4-BE49-F238E27FC236}">
                <a16:creationId xmlns:a16="http://schemas.microsoft.com/office/drawing/2014/main" id="{BF0E864E-1B2E-EB73-3CC1-CF353292B348}"/>
              </a:ext>
            </a:extLst>
          </p:cNvPr>
          <p:cNvSpPr txBox="1"/>
          <p:nvPr/>
        </p:nvSpPr>
        <p:spPr>
          <a:xfrm>
            <a:off x="0" y="911757"/>
            <a:ext cx="1478844" cy="923330"/>
          </a:xfrm>
          <a:prstGeom prst="rect">
            <a:avLst/>
          </a:prstGeom>
          <a:noFill/>
        </p:spPr>
        <p:txBody>
          <a:bodyPr wrap="square" rtlCol="0">
            <a:spAutoFit/>
          </a:bodyPr>
          <a:lstStyle/>
          <a:p>
            <a:pPr algn="r"/>
            <a:r>
              <a:rPr lang="en-US" dirty="0"/>
              <a:t># of Tokens </a:t>
            </a:r>
            <a:r>
              <a:rPr lang="en-US" b="1" dirty="0">
                <a:solidFill>
                  <a:srgbClr val="FF0000"/>
                </a:solidFill>
              </a:rPr>
              <a:t>Exchanged</a:t>
            </a:r>
            <a:r>
              <a:rPr lang="en-US" dirty="0"/>
              <a:t> Over Time</a:t>
            </a:r>
          </a:p>
        </p:txBody>
      </p:sp>
      <p:graphicFrame>
        <p:nvGraphicFramePr>
          <p:cNvPr id="7" name="Table 6">
            <a:extLst>
              <a:ext uri="{FF2B5EF4-FFF2-40B4-BE49-F238E27FC236}">
                <a16:creationId xmlns:a16="http://schemas.microsoft.com/office/drawing/2014/main" id="{3A2A1EC6-95CC-FC33-40A4-9CB10330AC6C}"/>
              </a:ext>
            </a:extLst>
          </p:cNvPr>
          <p:cNvGraphicFramePr>
            <a:graphicFrameLocks noGrp="1"/>
          </p:cNvGraphicFramePr>
          <p:nvPr>
            <p:extLst>
              <p:ext uri="{D42A27DB-BD31-4B8C-83A1-F6EECF244321}">
                <p14:modId xmlns:p14="http://schemas.microsoft.com/office/powerpoint/2010/main" val="2653817598"/>
              </p:ext>
            </p:extLst>
          </p:nvPr>
        </p:nvGraphicFramePr>
        <p:xfrm>
          <a:off x="5727700" y="2205492"/>
          <a:ext cx="6041345" cy="3943939"/>
        </p:xfrm>
        <a:graphic>
          <a:graphicData uri="http://schemas.openxmlformats.org/drawingml/2006/table">
            <a:tbl>
              <a:tblPr firstRow="1" firstCol="1" bandRow="1"/>
              <a:tblGrid>
                <a:gridCol w="3479800">
                  <a:extLst>
                    <a:ext uri="{9D8B030D-6E8A-4147-A177-3AD203B41FA5}">
                      <a16:colId xmlns:a16="http://schemas.microsoft.com/office/drawing/2014/main" val="790100371"/>
                    </a:ext>
                  </a:extLst>
                </a:gridCol>
                <a:gridCol w="2561545">
                  <a:extLst>
                    <a:ext uri="{9D8B030D-6E8A-4147-A177-3AD203B41FA5}">
                      <a16:colId xmlns:a16="http://schemas.microsoft.com/office/drawing/2014/main" val="1582560901"/>
                    </a:ext>
                  </a:extLst>
                </a:gridCol>
              </a:tblGrid>
              <a:tr h="791708">
                <a:tc>
                  <a:txBody>
                    <a:bodyPr/>
                    <a:lstStyle/>
                    <a:p>
                      <a:pPr marL="0" marR="0" algn="ctr">
                        <a:lnSpc>
                          <a:spcPct val="115000"/>
                        </a:lnSpc>
                        <a:spcBef>
                          <a:spcPts val="0"/>
                        </a:spcBef>
                        <a:spcAft>
                          <a:spcPts val="0"/>
                        </a:spcAft>
                      </a:pPr>
                      <a:r>
                        <a:rPr lang="en-US" sz="1800" b="1" i="1" kern="100" dirty="0">
                          <a:solidFill>
                            <a:schemeClr val="bg1"/>
                          </a:solidFill>
                          <a:effectLst/>
                          <a:latin typeface="+mn-lt"/>
                          <a:ea typeface="Calibri" panose="020F0502020204030204" pitchFamily="34" charset="0"/>
                          <a:cs typeface="Times New Roman" panose="02020603050405020304" pitchFamily="18" charset="0"/>
                        </a:rPr>
                        <a:t>Exchange Description</a:t>
                      </a:r>
                      <a:endParaRPr lang="en-US" sz="1800" kern="1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6D2D"/>
                    </a:solidFill>
                  </a:tcPr>
                </a:tc>
                <a:tc>
                  <a:txBody>
                    <a:bodyPr/>
                    <a:lstStyle/>
                    <a:p>
                      <a:pPr marL="0" marR="0" algn="ctr">
                        <a:lnSpc>
                          <a:spcPct val="115000"/>
                        </a:lnSpc>
                        <a:spcBef>
                          <a:spcPts val="0"/>
                        </a:spcBef>
                        <a:spcAft>
                          <a:spcPts val="0"/>
                        </a:spcAft>
                      </a:pPr>
                      <a:r>
                        <a:rPr lang="en-US" sz="1800" b="1" i="1" kern="100" dirty="0">
                          <a:solidFill>
                            <a:schemeClr val="bg1"/>
                          </a:solidFill>
                          <a:effectLst/>
                          <a:latin typeface="+mn-lt"/>
                          <a:ea typeface="Calibri" panose="020F0502020204030204" pitchFamily="34" charset="0"/>
                          <a:cs typeface="Times New Roman" panose="02020603050405020304" pitchFamily="18" charset="0"/>
                        </a:rPr>
                        <a:t>Exchange Production Schedule</a:t>
                      </a:r>
                      <a:endParaRPr lang="en-US" sz="1800" kern="1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6D2D"/>
                    </a:solidFill>
                  </a:tcPr>
                </a:tc>
                <a:extLst>
                  <a:ext uri="{0D108BD9-81ED-4DB2-BD59-A6C34878D82A}">
                    <a16:rowId xmlns:a16="http://schemas.microsoft.com/office/drawing/2014/main" val="3872379438"/>
                  </a:ext>
                </a:extLst>
              </a:tr>
              <a:tr h="762000">
                <a:tc>
                  <a:txBody>
                    <a:bodyPr/>
                    <a:lstStyle/>
                    <a:p>
                      <a:pPr marL="0" marR="0" algn="ctr">
                        <a:lnSpc>
                          <a:spcPct val="115000"/>
                        </a:lnSpc>
                        <a:spcBef>
                          <a:spcPts val="0"/>
                        </a:spcBef>
                        <a:spcAft>
                          <a:spcPts val="0"/>
                        </a:spcAft>
                      </a:pPr>
                      <a:r>
                        <a:rPr lang="en-US" sz="1800" b="0" kern="100" dirty="0">
                          <a:solidFill>
                            <a:schemeClr val="tx1"/>
                          </a:solidFill>
                          <a:effectLst/>
                          <a:latin typeface="+mn-lt"/>
                          <a:ea typeface="Calibri" panose="020F0502020204030204" pitchFamily="34" charset="0"/>
                          <a:cs typeface="Times New Roman" panose="02020603050405020304" pitchFamily="18" charset="0"/>
                        </a:rPr>
                        <a:t>Resubmit 1 homework </a:t>
                      </a:r>
                      <a:r>
                        <a:rPr lang="en-US" sz="1800" kern="100" dirty="0">
                          <a:effectLst/>
                          <a:latin typeface="+mn-lt"/>
                          <a:ea typeface="Calibri" panose="020F0502020204030204" pitchFamily="34" charset="0"/>
                          <a:cs typeface="Times New Roman" panose="02020603050405020304" pitchFamily="18" charset="0"/>
                        </a:rPr>
                        <a:t>to recover 1/2 of all missed points</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kern="100" dirty="0">
                          <a:effectLst/>
                          <a:latin typeface="+mn-lt"/>
                          <a:ea typeface="Calibri" panose="020F0502020204030204" pitchFamily="34" charset="0"/>
                          <a:cs typeface="Times New Roman" panose="02020603050405020304" pitchFamily="18" charset="0"/>
                        </a:rPr>
                        <a:t>Up to maximum token count</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1543147"/>
                  </a:ext>
                </a:extLst>
              </a:tr>
              <a:tr h="802731">
                <a:tc>
                  <a:txBody>
                    <a:bodyPr/>
                    <a:lstStyle/>
                    <a:p>
                      <a:pPr marL="0" marR="0" algn="ctr">
                        <a:lnSpc>
                          <a:spcPct val="115000"/>
                        </a:lnSpc>
                        <a:spcBef>
                          <a:spcPts val="0"/>
                        </a:spcBef>
                        <a:spcAft>
                          <a:spcPts val="0"/>
                        </a:spcAft>
                      </a:pPr>
                      <a:r>
                        <a:rPr lang="en-US" sz="1800" b="0" kern="100" dirty="0">
                          <a:solidFill>
                            <a:schemeClr val="tx1"/>
                          </a:solidFill>
                          <a:effectLst/>
                          <a:latin typeface="+mn-lt"/>
                          <a:ea typeface="Calibri" panose="020F0502020204030204" pitchFamily="34" charset="0"/>
                          <a:cs typeface="Times New Roman" panose="02020603050405020304" pitchFamily="18" charset="0"/>
                        </a:rPr>
                        <a:t>Resubmit 1 quiz </a:t>
                      </a:r>
                      <a:r>
                        <a:rPr lang="en-US" sz="1800" kern="100" dirty="0">
                          <a:effectLst/>
                          <a:latin typeface="+mn-lt"/>
                          <a:ea typeface="Calibri" panose="020F0502020204030204" pitchFamily="34" charset="0"/>
                          <a:cs typeface="Times New Roman" panose="02020603050405020304" pitchFamily="18" charset="0"/>
                        </a:rPr>
                        <a:t>to recover </a:t>
                      </a:r>
                      <a:br>
                        <a:rPr lang="en-US" sz="1800" kern="100" dirty="0">
                          <a:effectLst/>
                          <a:latin typeface="+mn-lt"/>
                          <a:ea typeface="Calibri" panose="020F0502020204030204" pitchFamily="34" charset="0"/>
                          <a:cs typeface="Times New Roman" panose="02020603050405020304" pitchFamily="18" charset="0"/>
                        </a:rPr>
                      </a:br>
                      <a:r>
                        <a:rPr lang="en-US" sz="1800" kern="100" dirty="0">
                          <a:effectLst/>
                          <a:latin typeface="+mn-lt"/>
                          <a:ea typeface="Calibri" panose="020F0502020204030204" pitchFamily="34" charset="0"/>
                          <a:cs typeface="Times New Roman" panose="02020603050405020304" pitchFamily="18" charset="0"/>
                        </a:rPr>
                        <a:t>1/2 of all missed points</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kern="100" dirty="0">
                          <a:effectLst/>
                          <a:latin typeface="+mn-lt"/>
                          <a:ea typeface="Calibri" panose="020F0502020204030204" pitchFamily="34" charset="0"/>
                          <a:cs typeface="Times New Roman" panose="02020603050405020304" pitchFamily="18" charset="0"/>
                        </a:rPr>
                        <a:t>One-time </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3153933"/>
                  </a:ext>
                </a:extLst>
              </a:tr>
              <a:tr h="784769">
                <a:tc>
                  <a:txBody>
                    <a:bodyPr/>
                    <a:lstStyle/>
                    <a:p>
                      <a:pPr marL="0" marR="0" algn="ctr">
                        <a:lnSpc>
                          <a:spcPct val="115000"/>
                        </a:lnSpc>
                        <a:spcBef>
                          <a:spcPts val="0"/>
                        </a:spcBef>
                        <a:spcAft>
                          <a:spcPts val="0"/>
                        </a:spcAft>
                      </a:pPr>
                      <a:r>
                        <a:rPr lang="en-US" sz="1800" b="0" kern="100" dirty="0">
                          <a:solidFill>
                            <a:schemeClr val="tx1"/>
                          </a:solidFill>
                          <a:effectLst/>
                          <a:latin typeface="+mn-lt"/>
                          <a:ea typeface="Calibri" panose="020F0502020204030204" pitchFamily="34" charset="0"/>
                          <a:cs typeface="Times New Roman" panose="02020603050405020304" pitchFamily="18" charset="0"/>
                        </a:rPr>
                        <a:t>Drop 1 homework </a:t>
                      </a:r>
                      <a:r>
                        <a:rPr lang="en-US" sz="1800" kern="100" dirty="0">
                          <a:effectLst/>
                          <a:latin typeface="+mn-lt"/>
                          <a:ea typeface="Calibri" panose="020F0502020204030204" pitchFamily="34" charset="0"/>
                          <a:cs typeface="Times New Roman" panose="02020603050405020304" pitchFamily="18" charset="0"/>
                        </a:rPr>
                        <a:t>score from Homework grade calculation</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kern="100" dirty="0">
                          <a:effectLst/>
                          <a:latin typeface="+mn-lt"/>
                          <a:ea typeface="Calibri" panose="020F0502020204030204" pitchFamily="34" charset="0"/>
                          <a:cs typeface="Times New Roman" panose="02020603050405020304" pitchFamily="18" charset="0"/>
                        </a:rPr>
                        <a:t>One-time</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9536488"/>
                  </a:ext>
                </a:extLst>
              </a:tr>
              <a:tr h="802731">
                <a:tc>
                  <a:txBody>
                    <a:bodyPr/>
                    <a:lstStyle/>
                    <a:p>
                      <a:pPr marL="0" marR="0" algn="ctr">
                        <a:lnSpc>
                          <a:spcPct val="115000"/>
                        </a:lnSpc>
                        <a:spcBef>
                          <a:spcPts val="0"/>
                        </a:spcBef>
                        <a:spcAft>
                          <a:spcPts val="0"/>
                        </a:spcAft>
                      </a:pPr>
                      <a:r>
                        <a:rPr lang="en-US" sz="1800" b="0" kern="100" dirty="0">
                          <a:solidFill>
                            <a:schemeClr val="tx1"/>
                          </a:solidFill>
                          <a:effectLst/>
                          <a:latin typeface="+mn-lt"/>
                          <a:ea typeface="Calibri" panose="020F0502020204030204" pitchFamily="34" charset="0"/>
                          <a:cs typeface="Times New Roman" panose="02020603050405020304" pitchFamily="18" charset="0"/>
                        </a:rPr>
                        <a:t>Drop 1 quiz </a:t>
                      </a:r>
                      <a:r>
                        <a:rPr lang="en-US" sz="1800" kern="100" dirty="0">
                          <a:effectLst/>
                          <a:latin typeface="+mn-lt"/>
                          <a:ea typeface="Calibri" panose="020F0502020204030204" pitchFamily="34" charset="0"/>
                          <a:cs typeface="Times New Roman" panose="02020603050405020304" pitchFamily="18" charset="0"/>
                        </a:rPr>
                        <a:t>score from</a:t>
                      </a:r>
                      <a:br>
                        <a:rPr lang="en-US" sz="1800" kern="100" dirty="0">
                          <a:effectLst/>
                          <a:latin typeface="+mn-lt"/>
                          <a:ea typeface="Calibri" panose="020F0502020204030204" pitchFamily="34" charset="0"/>
                          <a:cs typeface="Times New Roman" panose="02020603050405020304" pitchFamily="18" charset="0"/>
                        </a:rPr>
                      </a:br>
                      <a:r>
                        <a:rPr lang="en-US" sz="1800" kern="100" dirty="0">
                          <a:effectLst/>
                          <a:latin typeface="+mn-lt"/>
                          <a:ea typeface="Calibri" panose="020F0502020204030204" pitchFamily="34" charset="0"/>
                          <a:cs typeface="Times New Roman" panose="02020603050405020304" pitchFamily="18" charset="0"/>
                        </a:rPr>
                        <a:t> Quiz grade calculation</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kern="100" dirty="0">
                          <a:effectLst/>
                          <a:latin typeface="+mn-lt"/>
                          <a:ea typeface="Calibri" panose="020F0502020204030204" pitchFamily="34" charset="0"/>
                          <a:cs typeface="Times New Roman" panose="02020603050405020304" pitchFamily="18" charset="0"/>
                        </a:rPr>
                        <a:t>One-time</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4449251"/>
                  </a:ext>
                </a:extLst>
              </a:tr>
            </a:tbl>
          </a:graphicData>
        </a:graphic>
      </p:graphicFrame>
      <p:sp>
        <p:nvSpPr>
          <p:cNvPr id="8" name="Rectangle: Rounded Corners 7">
            <a:extLst>
              <a:ext uri="{FF2B5EF4-FFF2-40B4-BE49-F238E27FC236}">
                <a16:creationId xmlns:a16="http://schemas.microsoft.com/office/drawing/2014/main" id="{E0494327-6C79-0A6A-9423-CA2A1682762E}"/>
              </a:ext>
            </a:extLst>
          </p:cNvPr>
          <p:cNvSpPr/>
          <p:nvPr/>
        </p:nvSpPr>
        <p:spPr>
          <a:xfrm>
            <a:off x="9714089" y="3898028"/>
            <a:ext cx="1604462" cy="506886"/>
          </a:xfrm>
          <a:prstGeom prst="roundRect">
            <a:avLst>
              <a:gd name="adj" fmla="val 39065"/>
            </a:avLst>
          </a:prstGeom>
          <a:solidFill>
            <a:schemeClr val="accent4">
              <a:lumMod val="75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DFF7E87D-B6E9-D053-69AC-0F48C0E2E0E1}"/>
              </a:ext>
            </a:extLst>
          </p:cNvPr>
          <p:cNvSpPr>
            <a:spLocks noGrp="1"/>
          </p:cNvSpPr>
          <p:nvPr>
            <p:ph type="body" sz="quarter" idx="10"/>
          </p:nvPr>
        </p:nvSpPr>
        <p:spPr>
          <a:xfrm>
            <a:off x="6003244" y="838181"/>
            <a:ext cx="5315307" cy="1736232"/>
          </a:xfrm>
        </p:spPr>
        <p:txBody>
          <a:bodyPr/>
          <a:lstStyle/>
          <a:p>
            <a:pPr algn="just"/>
            <a:r>
              <a:rPr lang="en-US" sz="2400" dirty="0"/>
              <a:t>Limiting the frequency of exchanges </a:t>
            </a:r>
            <a:r>
              <a:rPr lang="en-US" sz="2400" b="1" u="sng" dirty="0">
                <a:solidFill>
                  <a:srgbClr val="0070C0"/>
                </a:solidFill>
              </a:rPr>
              <a:t>but not the time for transactions</a:t>
            </a:r>
            <a:r>
              <a:rPr lang="en-US" sz="2400" dirty="0"/>
              <a:t> encouraged token “hoarding”.</a:t>
            </a:r>
          </a:p>
        </p:txBody>
      </p:sp>
      <p:sp>
        <p:nvSpPr>
          <p:cNvPr id="9" name="Rectangle: Rounded Corners 8">
            <a:extLst>
              <a:ext uri="{FF2B5EF4-FFF2-40B4-BE49-F238E27FC236}">
                <a16:creationId xmlns:a16="http://schemas.microsoft.com/office/drawing/2014/main" id="{3656C763-7BFC-1C57-1462-93F9510705E1}"/>
              </a:ext>
            </a:extLst>
          </p:cNvPr>
          <p:cNvSpPr/>
          <p:nvPr/>
        </p:nvSpPr>
        <p:spPr>
          <a:xfrm>
            <a:off x="9714089" y="4726390"/>
            <a:ext cx="1604462" cy="506886"/>
          </a:xfrm>
          <a:prstGeom prst="roundRect">
            <a:avLst>
              <a:gd name="adj" fmla="val 39065"/>
            </a:avLst>
          </a:prstGeom>
          <a:solidFill>
            <a:schemeClr val="accent4">
              <a:lumMod val="75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EBC9BEA-787D-2217-0959-8C2203C05058}"/>
              </a:ext>
            </a:extLst>
          </p:cNvPr>
          <p:cNvSpPr/>
          <p:nvPr/>
        </p:nvSpPr>
        <p:spPr>
          <a:xfrm>
            <a:off x="9714089" y="5526490"/>
            <a:ext cx="1604462" cy="506886"/>
          </a:xfrm>
          <a:prstGeom prst="roundRect">
            <a:avLst>
              <a:gd name="adj" fmla="val 39065"/>
            </a:avLst>
          </a:prstGeom>
          <a:solidFill>
            <a:schemeClr val="accent4">
              <a:lumMod val="75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D0BF81E-EF1D-50AB-E427-6D7D8B24785D}"/>
              </a:ext>
            </a:extLst>
          </p:cNvPr>
          <p:cNvPicPr>
            <a:picLocks noChangeAspect="1"/>
          </p:cNvPicPr>
          <p:nvPr/>
        </p:nvPicPr>
        <p:blipFill>
          <a:blip r:embed="rId3"/>
          <a:stretch>
            <a:fillRect/>
          </a:stretch>
        </p:blipFill>
        <p:spPr>
          <a:xfrm>
            <a:off x="324948" y="5575118"/>
            <a:ext cx="5140285" cy="539125"/>
          </a:xfrm>
          <a:prstGeom prst="rect">
            <a:avLst/>
          </a:prstGeom>
        </p:spPr>
      </p:pic>
      <p:sp>
        <p:nvSpPr>
          <p:cNvPr id="13" name="Rectangle 12">
            <a:extLst>
              <a:ext uri="{FF2B5EF4-FFF2-40B4-BE49-F238E27FC236}">
                <a16:creationId xmlns:a16="http://schemas.microsoft.com/office/drawing/2014/main" id="{28994ECC-CB49-BF51-1B98-C1FC24D10AE5}"/>
              </a:ext>
            </a:extLst>
          </p:cNvPr>
          <p:cNvSpPr/>
          <p:nvPr/>
        </p:nvSpPr>
        <p:spPr>
          <a:xfrm>
            <a:off x="74875" y="6174934"/>
            <a:ext cx="4065325" cy="6116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721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build="p"/>
      <p:bldP spid="9" grpId="0" animBg="1"/>
      <p:bldP spid="10" grpId="0" animBg="1"/>
    </p:bldLst>
  </p:timing>
</p:sld>
</file>

<file path=ppt/theme/theme1.xml><?xml version="1.0" encoding="utf-8"?>
<a:theme xmlns:a="http://schemas.openxmlformats.org/drawingml/2006/main" name="Research Updates JanFeb2022">
  <a:themeElements>
    <a:clrScheme name="Custom 4">
      <a:dk1>
        <a:srgbClr val="000000"/>
      </a:dk1>
      <a:lt1>
        <a:sysClr val="window" lastClr="FFFFFF"/>
      </a:lt1>
      <a:dk2>
        <a:srgbClr val="232D4B"/>
      </a:dk2>
      <a:lt2>
        <a:srgbClr val="CCDDEA"/>
      </a:lt2>
      <a:accent1>
        <a:srgbClr val="E48312"/>
      </a:accent1>
      <a:accent2>
        <a:srgbClr val="BD582C"/>
      </a:accent2>
      <a:accent3>
        <a:srgbClr val="865640"/>
      </a:accent3>
      <a:accent4>
        <a:srgbClr val="00B0F0"/>
      </a:accent4>
      <a:accent5>
        <a:srgbClr val="0070C0"/>
      </a:accent5>
      <a:accent6>
        <a:srgbClr val="1F394D"/>
      </a:accent6>
      <a:hlink>
        <a:srgbClr val="2998E3"/>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A8479BC-507F-4BAC-992C-AD2813F43D0A}" vid="{EC1D46A6-9452-48C7-B946-82627CBE2AF6}"/>
    </a:ext>
  </a:extLst>
</a:theme>
</file>

<file path=ppt/theme/theme2.xml><?xml version="1.0" encoding="utf-8"?>
<a:theme xmlns:a="http://schemas.openxmlformats.org/drawingml/2006/main" name="1_Research Updates JanFeb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A8479BC-507F-4BAC-992C-AD2813F43D0A}" vid="{EC1D46A6-9452-48C7-B946-82627CBE2AF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18050</TotalTime>
  <Words>2235</Words>
  <Application>Microsoft Office PowerPoint</Application>
  <PresentationFormat>Widescreen</PresentationFormat>
  <Paragraphs>295</Paragraphs>
  <Slides>22</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Aptos</vt:lpstr>
      <vt:lpstr>Arial</vt:lpstr>
      <vt:lpstr>Calibri</vt:lpstr>
      <vt:lpstr>Cambria Math</vt:lpstr>
      <vt:lpstr>Courier New</vt:lpstr>
      <vt:lpstr>Times New Roman</vt:lpstr>
      <vt:lpstr>Research Updates JanFeb2022</vt:lpstr>
      <vt:lpstr>1_Research Updates JanFeb2022</vt:lpstr>
      <vt:lpstr>Leveraging a token economy to motivate concept practice in a fluid dynamics classroom.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Sanha (msk4u)</dc:creator>
  <cp:lastModifiedBy>Kim, Sanha (msk4u)</cp:lastModifiedBy>
  <cp:revision>2</cp:revision>
  <dcterms:created xsi:type="dcterms:W3CDTF">2023-07-24T17:13:39Z</dcterms:created>
  <dcterms:modified xsi:type="dcterms:W3CDTF">2024-04-30T20:26:46Z</dcterms:modified>
</cp:coreProperties>
</file>