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slideLayouts/slideLayout13.xml" ContentType="application/vnd.openxmlformats-officedocument.presentationml.slideLayout+xml"/>
  <Override PartName="/ppt/theme/theme12.xml" ContentType="application/vnd.openxmlformats-officedocument.theme+xml"/>
  <Override PartName="/ppt/slideLayouts/slideLayout14.xml" ContentType="application/vnd.openxmlformats-officedocument.presentationml.slideLayout+xml"/>
  <Override PartName="/ppt/theme/theme13.xml" ContentType="application/vnd.openxmlformats-officedocument.theme+xml"/>
  <Override PartName="/ppt/slideLayouts/slideLayout15.xml" ContentType="application/vnd.openxmlformats-officedocument.presentationml.slideLayout+xml"/>
  <Override PartName="/ppt/theme/theme14.xml" ContentType="application/vnd.openxmlformats-officedocument.theme+xml"/>
  <Override PartName="/ppt/slideLayouts/slideLayout16.xml" ContentType="application/vnd.openxmlformats-officedocument.presentationml.slideLayout+xml"/>
  <Override PartName="/ppt/theme/theme15.xml" ContentType="application/vnd.openxmlformats-officedocument.theme+xml"/>
  <Override PartName="/ppt/slideLayouts/slideLayout17.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2" r:id="rId2"/>
    <p:sldMasterId id="2147483656" r:id="rId3"/>
    <p:sldMasterId id="2147483654" r:id="rId4"/>
    <p:sldMasterId id="2147483658" r:id="rId5"/>
    <p:sldMasterId id="2147483660" r:id="rId6"/>
    <p:sldMasterId id="2147483662" r:id="rId7"/>
    <p:sldMasterId id="2147483664" r:id="rId8"/>
    <p:sldMasterId id="2147483666" r:id="rId9"/>
    <p:sldMasterId id="2147483668" r:id="rId10"/>
    <p:sldMasterId id="2147483670" r:id="rId11"/>
    <p:sldMasterId id="2147483672" r:id="rId12"/>
    <p:sldMasterId id="2147483674" r:id="rId13"/>
    <p:sldMasterId id="2147483678" r:id="rId14"/>
    <p:sldMasterId id="2147483676" r:id="rId15"/>
    <p:sldMasterId id="2147483680" r:id="rId16"/>
  </p:sldMasterIdLst>
  <p:notesMasterIdLst>
    <p:notesMasterId r:id="rId26"/>
  </p:notesMasterIdLst>
  <p:sldIdLst>
    <p:sldId id="282" r:id="rId17"/>
    <p:sldId id="256" r:id="rId18"/>
    <p:sldId id="260" r:id="rId19"/>
    <p:sldId id="266" r:id="rId20"/>
    <p:sldId id="281" r:id="rId21"/>
    <p:sldId id="263" r:id="rId22"/>
    <p:sldId id="275" r:id="rId23"/>
    <p:sldId id="274"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7100"/>
    <a:srgbClr val="222C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C50AAB-6ADC-5145-8D6F-2D29BA371947}" v="50" dt="2020-09-11T14:06:33.7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705"/>
    <p:restoredTop sz="69004"/>
  </p:normalViewPr>
  <p:slideViewPr>
    <p:cSldViewPr snapToGrid="0" snapToObjects="1">
      <p:cViewPr varScale="1">
        <p:scale>
          <a:sx n="79" d="100"/>
          <a:sy n="79" d="100"/>
        </p:scale>
        <p:origin x="720" y="1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9" d="100"/>
          <a:sy n="99" d="100"/>
        </p:scale>
        <p:origin x="306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5.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ke, Sherry Heitchew (sah)" userId="fc3fb079-f919-4ccc-b05f-304f5fca12d4" providerId="ADAL" clId="{7EC50AAB-6ADC-5145-8D6F-2D29BA371947}"/>
    <pc:docChg chg="undo custSel addSld delSld modSld sldOrd">
      <pc:chgData name="Lake, Sherry Heitchew (sah)" userId="fc3fb079-f919-4ccc-b05f-304f5fca12d4" providerId="ADAL" clId="{7EC50AAB-6ADC-5145-8D6F-2D29BA371947}" dt="2020-09-11T14:43:44.851" v="2591" actId="20577"/>
      <pc:docMkLst>
        <pc:docMk/>
      </pc:docMkLst>
      <pc:sldChg chg="modNotesTx">
        <pc:chgData name="Lake, Sherry Heitchew (sah)" userId="fc3fb079-f919-4ccc-b05f-304f5fca12d4" providerId="ADAL" clId="{7EC50AAB-6ADC-5145-8D6F-2D29BA371947}" dt="2020-09-11T14:02:12.942" v="2529" actId="20577"/>
        <pc:sldMkLst>
          <pc:docMk/>
          <pc:sldMk cId="1228744077" sldId="256"/>
        </pc:sldMkLst>
      </pc:sldChg>
      <pc:sldChg chg="modSp mod modNotesTx">
        <pc:chgData name="Lake, Sherry Heitchew (sah)" userId="fc3fb079-f919-4ccc-b05f-304f5fca12d4" providerId="ADAL" clId="{7EC50AAB-6ADC-5145-8D6F-2D29BA371947}" dt="2020-09-11T14:02:57.839" v="2545" actId="20577"/>
        <pc:sldMkLst>
          <pc:docMk/>
          <pc:sldMk cId="34804115" sldId="260"/>
        </pc:sldMkLst>
        <pc:spChg chg="mod">
          <ac:chgData name="Lake, Sherry Heitchew (sah)" userId="fc3fb079-f919-4ccc-b05f-304f5fca12d4" providerId="ADAL" clId="{7EC50AAB-6ADC-5145-8D6F-2D29BA371947}" dt="2020-09-01T19:17:20.785" v="61" actId="20577"/>
          <ac:spMkLst>
            <pc:docMk/>
            <pc:sldMk cId="34804115" sldId="260"/>
            <ac:spMk id="2" creationId="{00000000-0000-0000-0000-000000000000}"/>
          </ac:spMkLst>
        </pc:spChg>
        <pc:spChg chg="mod">
          <ac:chgData name="Lake, Sherry Heitchew (sah)" userId="fc3fb079-f919-4ccc-b05f-304f5fca12d4" providerId="ADAL" clId="{7EC50AAB-6ADC-5145-8D6F-2D29BA371947}" dt="2020-09-01T19:51:27.767" v="204" actId="20578"/>
          <ac:spMkLst>
            <pc:docMk/>
            <pc:sldMk cId="34804115" sldId="260"/>
            <ac:spMk id="3" creationId="{00000000-0000-0000-0000-000000000000}"/>
          </ac:spMkLst>
        </pc:spChg>
      </pc:sldChg>
      <pc:sldChg chg="modNotesTx">
        <pc:chgData name="Lake, Sherry Heitchew (sah)" userId="fc3fb079-f919-4ccc-b05f-304f5fca12d4" providerId="ADAL" clId="{7EC50AAB-6ADC-5145-8D6F-2D29BA371947}" dt="2020-09-10T19:26:59.686" v="1436" actId="20577"/>
        <pc:sldMkLst>
          <pc:docMk/>
          <pc:sldMk cId="2010536253" sldId="263"/>
        </pc:sldMkLst>
      </pc:sldChg>
      <pc:sldChg chg="modSp add del mod modNotesTx">
        <pc:chgData name="Lake, Sherry Heitchew (sah)" userId="fc3fb079-f919-4ccc-b05f-304f5fca12d4" providerId="ADAL" clId="{7EC50AAB-6ADC-5145-8D6F-2D29BA371947}" dt="2020-09-11T14:43:44.851" v="2591" actId="20577"/>
        <pc:sldMkLst>
          <pc:docMk/>
          <pc:sldMk cId="290825772" sldId="266"/>
        </pc:sldMkLst>
        <pc:spChg chg="mod">
          <ac:chgData name="Lake, Sherry Heitchew (sah)" userId="fc3fb079-f919-4ccc-b05f-304f5fca12d4" providerId="ADAL" clId="{7EC50AAB-6ADC-5145-8D6F-2D29BA371947}" dt="2020-09-11T14:43:44.851" v="2591" actId="20577"/>
          <ac:spMkLst>
            <pc:docMk/>
            <pc:sldMk cId="290825772" sldId="266"/>
            <ac:spMk id="3" creationId="{00000000-0000-0000-0000-000000000000}"/>
          </ac:spMkLst>
        </pc:spChg>
      </pc:sldChg>
      <pc:sldChg chg="modNotesTx">
        <pc:chgData name="Lake, Sherry Heitchew (sah)" userId="fc3fb079-f919-4ccc-b05f-304f5fca12d4" providerId="ADAL" clId="{7EC50AAB-6ADC-5145-8D6F-2D29BA371947}" dt="2020-09-11T13:56:50.925" v="2303" actId="20577"/>
        <pc:sldMkLst>
          <pc:docMk/>
          <pc:sldMk cId="778119202" sldId="274"/>
        </pc:sldMkLst>
      </pc:sldChg>
      <pc:sldChg chg="modNotesTx">
        <pc:chgData name="Lake, Sherry Heitchew (sah)" userId="fc3fb079-f919-4ccc-b05f-304f5fca12d4" providerId="ADAL" clId="{7EC50AAB-6ADC-5145-8D6F-2D29BA371947}" dt="2020-09-11T14:06:32.639" v="2546" actId="20577"/>
        <pc:sldMkLst>
          <pc:docMk/>
          <pc:sldMk cId="3023716245" sldId="275"/>
        </pc:sldMkLst>
      </pc:sldChg>
      <pc:sldChg chg="del">
        <pc:chgData name="Lake, Sherry Heitchew (sah)" userId="fc3fb079-f919-4ccc-b05f-304f5fca12d4" providerId="ADAL" clId="{7EC50AAB-6ADC-5145-8D6F-2D29BA371947}" dt="2020-09-01T19:24:50.971" v="92" actId="2696"/>
        <pc:sldMkLst>
          <pc:docMk/>
          <pc:sldMk cId="3411101766" sldId="276"/>
        </pc:sldMkLst>
      </pc:sldChg>
      <pc:sldChg chg="addSp modSp mod modNotesTx">
        <pc:chgData name="Lake, Sherry Heitchew (sah)" userId="fc3fb079-f919-4ccc-b05f-304f5fca12d4" providerId="ADAL" clId="{7EC50AAB-6ADC-5145-8D6F-2D29BA371947}" dt="2020-09-10T20:36:41.196" v="2232" actId="20577"/>
        <pc:sldMkLst>
          <pc:docMk/>
          <pc:sldMk cId="2195708701" sldId="277"/>
        </pc:sldMkLst>
        <pc:spChg chg="mod">
          <ac:chgData name="Lake, Sherry Heitchew (sah)" userId="fc3fb079-f919-4ccc-b05f-304f5fca12d4" providerId="ADAL" clId="{7EC50AAB-6ADC-5145-8D6F-2D29BA371947}" dt="2020-09-03T15:12:18.036" v="935" actId="14100"/>
          <ac:spMkLst>
            <pc:docMk/>
            <pc:sldMk cId="2195708701" sldId="277"/>
            <ac:spMk id="2" creationId="{96220E96-B6C9-9C46-B681-38A6BE2B66A5}"/>
          </ac:spMkLst>
        </pc:spChg>
        <pc:spChg chg="mod">
          <ac:chgData name="Lake, Sherry Heitchew (sah)" userId="fc3fb079-f919-4ccc-b05f-304f5fca12d4" providerId="ADAL" clId="{7EC50AAB-6ADC-5145-8D6F-2D29BA371947}" dt="2020-09-03T15:12:25.076" v="938" actId="1076"/>
          <ac:spMkLst>
            <pc:docMk/>
            <pc:sldMk cId="2195708701" sldId="277"/>
            <ac:spMk id="3" creationId="{FA6A3453-F08B-E24A-AE77-63568CD2968F}"/>
          </ac:spMkLst>
        </pc:spChg>
        <pc:spChg chg="add mod">
          <ac:chgData name="Lake, Sherry Heitchew (sah)" userId="fc3fb079-f919-4ccc-b05f-304f5fca12d4" providerId="ADAL" clId="{7EC50AAB-6ADC-5145-8D6F-2D29BA371947}" dt="2020-09-03T15:12:24.608" v="937" actId="14100"/>
          <ac:spMkLst>
            <pc:docMk/>
            <pc:sldMk cId="2195708701" sldId="277"/>
            <ac:spMk id="4" creationId="{F8335D25-0245-2942-957F-164AE5EE585A}"/>
          </ac:spMkLst>
        </pc:spChg>
      </pc:sldChg>
      <pc:sldChg chg="del">
        <pc:chgData name="Lake, Sherry Heitchew (sah)" userId="fc3fb079-f919-4ccc-b05f-304f5fca12d4" providerId="ADAL" clId="{7EC50AAB-6ADC-5145-8D6F-2D29BA371947}" dt="2020-09-01T19:24:52.057" v="93" actId="2696"/>
        <pc:sldMkLst>
          <pc:docMk/>
          <pc:sldMk cId="1992054396" sldId="278"/>
        </pc:sldMkLst>
      </pc:sldChg>
      <pc:sldChg chg="del">
        <pc:chgData name="Lake, Sherry Heitchew (sah)" userId="fc3fb079-f919-4ccc-b05f-304f5fca12d4" providerId="ADAL" clId="{7EC50AAB-6ADC-5145-8D6F-2D29BA371947}" dt="2020-09-01T19:24:53.300" v="94" actId="2696"/>
        <pc:sldMkLst>
          <pc:docMk/>
          <pc:sldMk cId="2335061771" sldId="279"/>
        </pc:sldMkLst>
      </pc:sldChg>
      <pc:sldChg chg="add del">
        <pc:chgData name="Lake, Sherry Heitchew (sah)" userId="fc3fb079-f919-4ccc-b05f-304f5fca12d4" providerId="ADAL" clId="{7EC50AAB-6ADC-5145-8D6F-2D29BA371947}" dt="2020-09-01T19:13:30.736" v="1" actId="2696"/>
        <pc:sldMkLst>
          <pc:docMk/>
          <pc:sldMk cId="1248970394" sldId="280"/>
        </pc:sldMkLst>
      </pc:sldChg>
      <pc:sldChg chg="addSp delSp modSp add del mod">
        <pc:chgData name="Lake, Sherry Heitchew (sah)" userId="fc3fb079-f919-4ccc-b05f-304f5fca12d4" providerId="ADAL" clId="{7EC50AAB-6ADC-5145-8D6F-2D29BA371947}" dt="2020-09-01T19:28:46.964" v="143" actId="2696"/>
        <pc:sldMkLst>
          <pc:docMk/>
          <pc:sldMk cId="1794036353" sldId="280"/>
        </pc:sldMkLst>
        <pc:spChg chg="del mod">
          <ac:chgData name="Lake, Sherry Heitchew (sah)" userId="fc3fb079-f919-4ccc-b05f-304f5fca12d4" providerId="ADAL" clId="{7EC50AAB-6ADC-5145-8D6F-2D29BA371947}" dt="2020-09-01T19:27:40.507" v="126" actId="478"/>
          <ac:spMkLst>
            <pc:docMk/>
            <pc:sldMk cId="1794036353" sldId="280"/>
            <ac:spMk id="2" creationId="{7701B913-584C-8E4F-9908-96B3D525D33B}"/>
          </ac:spMkLst>
        </pc:spChg>
        <pc:spChg chg="del mod">
          <ac:chgData name="Lake, Sherry Heitchew (sah)" userId="fc3fb079-f919-4ccc-b05f-304f5fca12d4" providerId="ADAL" clId="{7EC50AAB-6ADC-5145-8D6F-2D29BA371947}" dt="2020-09-01T19:27:47.868" v="129" actId="478"/>
          <ac:spMkLst>
            <pc:docMk/>
            <pc:sldMk cId="1794036353" sldId="280"/>
            <ac:spMk id="3" creationId="{67371C7B-784B-6D45-882C-07082333402C}"/>
          </ac:spMkLst>
        </pc:spChg>
        <pc:spChg chg="add del mod">
          <ac:chgData name="Lake, Sherry Heitchew (sah)" userId="fc3fb079-f919-4ccc-b05f-304f5fca12d4" providerId="ADAL" clId="{7EC50AAB-6ADC-5145-8D6F-2D29BA371947}" dt="2020-09-01T19:27:42.473" v="127" actId="478"/>
          <ac:spMkLst>
            <pc:docMk/>
            <pc:sldMk cId="1794036353" sldId="280"/>
            <ac:spMk id="5" creationId="{9B65B724-E2DA-EA4C-9170-D10D03AF858A}"/>
          </ac:spMkLst>
        </pc:spChg>
        <pc:spChg chg="add del mod">
          <ac:chgData name="Lake, Sherry Heitchew (sah)" userId="fc3fb079-f919-4ccc-b05f-304f5fca12d4" providerId="ADAL" clId="{7EC50AAB-6ADC-5145-8D6F-2D29BA371947}" dt="2020-09-01T19:27:49.449" v="130" actId="478"/>
          <ac:spMkLst>
            <pc:docMk/>
            <pc:sldMk cId="1794036353" sldId="280"/>
            <ac:spMk id="7" creationId="{7735869E-7533-1143-887E-B8A9E1ED475E}"/>
          </ac:spMkLst>
        </pc:spChg>
        <pc:picChg chg="add del mod">
          <ac:chgData name="Lake, Sherry Heitchew (sah)" userId="fc3fb079-f919-4ccc-b05f-304f5fca12d4" providerId="ADAL" clId="{7EC50AAB-6ADC-5145-8D6F-2D29BA371947}" dt="2020-09-01T19:28:36.412" v="140" actId="21"/>
          <ac:picMkLst>
            <pc:docMk/>
            <pc:sldMk cId="1794036353" sldId="280"/>
            <ac:picMk id="9" creationId="{B1F5F8C3-B5DB-9049-8015-165D3117FE33}"/>
          </ac:picMkLst>
        </pc:picChg>
      </pc:sldChg>
      <pc:sldChg chg="add del">
        <pc:chgData name="Lake, Sherry Heitchew (sah)" userId="fc3fb079-f919-4ccc-b05f-304f5fca12d4" providerId="ADAL" clId="{7EC50AAB-6ADC-5145-8D6F-2D29BA371947}" dt="2020-09-01T19:16:22.193" v="7" actId="2696"/>
        <pc:sldMkLst>
          <pc:docMk/>
          <pc:sldMk cId="4146040168" sldId="280"/>
        </pc:sldMkLst>
      </pc:sldChg>
      <pc:sldChg chg="add del">
        <pc:chgData name="Lake, Sherry Heitchew (sah)" userId="fc3fb079-f919-4ccc-b05f-304f5fca12d4" providerId="ADAL" clId="{7EC50AAB-6ADC-5145-8D6F-2D29BA371947}" dt="2020-09-01T19:14:09.963" v="4" actId="2696"/>
        <pc:sldMkLst>
          <pc:docMk/>
          <pc:sldMk cId="4231262819" sldId="280"/>
        </pc:sldMkLst>
      </pc:sldChg>
      <pc:sldChg chg="add del">
        <pc:chgData name="Lake, Sherry Heitchew (sah)" userId="fc3fb079-f919-4ccc-b05f-304f5fca12d4" providerId="ADAL" clId="{7EC50AAB-6ADC-5145-8D6F-2D29BA371947}" dt="2020-09-01T19:14:12.316" v="5" actId="2696"/>
        <pc:sldMkLst>
          <pc:docMk/>
          <pc:sldMk cId="213586062" sldId="281"/>
        </pc:sldMkLst>
      </pc:sldChg>
      <pc:sldChg chg="modSp add mod ord modNotesTx">
        <pc:chgData name="Lake, Sherry Heitchew (sah)" userId="fc3fb079-f919-4ccc-b05f-304f5fca12d4" providerId="ADAL" clId="{7EC50AAB-6ADC-5145-8D6F-2D29BA371947}" dt="2020-09-10T19:25:39.039" v="1374" actId="5793"/>
        <pc:sldMkLst>
          <pc:docMk/>
          <pc:sldMk cId="4237818748" sldId="281"/>
        </pc:sldMkLst>
        <pc:spChg chg="mod">
          <ac:chgData name="Lake, Sherry Heitchew (sah)" userId="fc3fb079-f919-4ccc-b05f-304f5fca12d4" providerId="ADAL" clId="{7EC50AAB-6ADC-5145-8D6F-2D29BA371947}" dt="2020-09-01T19:36:08.766" v="194" actId="20577"/>
          <ac:spMkLst>
            <pc:docMk/>
            <pc:sldMk cId="4237818748" sldId="281"/>
            <ac:spMk id="2" creationId="{00000000-0000-0000-0000-000000000000}"/>
          </ac:spMkLst>
        </pc:spChg>
        <pc:spChg chg="mod">
          <ac:chgData name="Lake, Sherry Heitchew (sah)" userId="fc3fb079-f919-4ccc-b05f-304f5fca12d4" providerId="ADAL" clId="{7EC50AAB-6ADC-5145-8D6F-2D29BA371947}" dt="2020-09-03T14:29:34.911" v="929" actId="207"/>
          <ac:spMkLst>
            <pc:docMk/>
            <pc:sldMk cId="4237818748" sldId="281"/>
            <ac:spMk id="3" creationId="{00000000-0000-0000-0000-000000000000}"/>
          </ac:spMkLst>
        </pc:spChg>
      </pc:sldChg>
      <pc:sldChg chg="addSp delSp modSp add mod ord modNotesTx">
        <pc:chgData name="Lake, Sherry Heitchew (sah)" userId="fc3fb079-f919-4ccc-b05f-304f5fca12d4" providerId="ADAL" clId="{7EC50AAB-6ADC-5145-8D6F-2D29BA371947}" dt="2020-09-11T13:48:57.328" v="2290" actId="20577"/>
        <pc:sldMkLst>
          <pc:docMk/>
          <pc:sldMk cId="2066594802" sldId="282"/>
        </pc:sldMkLst>
        <pc:spChg chg="del">
          <ac:chgData name="Lake, Sherry Heitchew (sah)" userId="fc3fb079-f919-4ccc-b05f-304f5fca12d4" providerId="ADAL" clId="{7EC50AAB-6ADC-5145-8D6F-2D29BA371947}" dt="2020-09-01T19:28:16.159" v="135"/>
          <ac:spMkLst>
            <pc:docMk/>
            <pc:sldMk cId="2066594802" sldId="282"/>
            <ac:spMk id="2" creationId="{9F95E3A6-58C5-104C-8545-6D74024F3B12}"/>
          </ac:spMkLst>
        </pc:spChg>
        <pc:spChg chg="add del mod">
          <ac:chgData name="Lake, Sherry Heitchew (sah)" userId="fc3fb079-f919-4ccc-b05f-304f5fca12d4" providerId="ADAL" clId="{7EC50AAB-6ADC-5145-8D6F-2D29BA371947}" dt="2020-09-01T19:29:07.583" v="147" actId="478"/>
          <ac:spMkLst>
            <pc:docMk/>
            <pc:sldMk cId="2066594802" sldId="282"/>
            <ac:spMk id="6" creationId="{7A09B48B-5989-9B40-96E7-BC26208F600D}"/>
          </ac:spMkLst>
        </pc:spChg>
        <pc:picChg chg="add del mod">
          <ac:chgData name="Lake, Sherry Heitchew (sah)" userId="fc3fb079-f919-4ccc-b05f-304f5fca12d4" providerId="ADAL" clId="{7EC50AAB-6ADC-5145-8D6F-2D29BA371947}" dt="2020-09-01T19:28:38.513" v="141" actId="478"/>
          <ac:picMkLst>
            <pc:docMk/>
            <pc:sldMk cId="2066594802" sldId="282"/>
            <ac:picMk id="4" creationId="{A689D1A2-7C40-1C43-982E-88DDE2A13D3D}"/>
          </ac:picMkLst>
        </pc:picChg>
        <pc:picChg chg="add mod">
          <ac:chgData name="Lake, Sherry Heitchew (sah)" userId="fc3fb079-f919-4ccc-b05f-304f5fca12d4" providerId="ADAL" clId="{7EC50AAB-6ADC-5145-8D6F-2D29BA371947}" dt="2020-09-01T19:29:20.184" v="148" actId="1076"/>
          <ac:picMkLst>
            <pc:docMk/>
            <pc:sldMk cId="2066594802" sldId="282"/>
            <ac:picMk id="7" creationId="{E87B9011-7C9A-B545-9D6E-89D7FE96FFC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38E670-59E9-7040-86C6-47E90554D0F7}" type="datetimeFigureOut">
              <a:rPr lang="en-US" smtClean="0"/>
              <a:t>9/11/20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84223-1D8D-DB4E-80E4-3985798CD799}" type="slidenum">
              <a:rPr lang="en-US" smtClean="0"/>
              <a:t>‹#›</a:t>
            </a:fld>
            <a:endParaRPr lang="en-US"/>
          </a:p>
        </p:txBody>
      </p:sp>
    </p:spTree>
    <p:extLst>
      <p:ext uri="{BB962C8B-B14F-4D97-AF65-F5344CB8AC3E}">
        <p14:creationId xmlns:p14="http://schemas.microsoft.com/office/powerpoint/2010/main" val="291729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this presentation on Libra - </a:t>
            </a:r>
            <a:r>
              <a:rPr lang="en-US" dirty="0" err="1"/>
              <a:t>UVa's</a:t>
            </a:r>
            <a:r>
              <a:rPr lang="en-US" dirty="0"/>
              <a:t> Institutional Repository</a:t>
            </a:r>
          </a:p>
          <a:p>
            <a:r>
              <a:rPr lang="en-US" dirty="0"/>
              <a:t>I'm Sherry Lake, Scholarly Repository Librarian.</a:t>
            </a:r>
          </a:p>
          <a:p>
            <a:endParaRPr lang="en-US" dirty="0"/>
          </a:p>
          <a:p>
            <a:endParaRPr lang="en-US" dirty="0"/>
          </a:p>
          <a:p>
            <a:r>
              <a:rPr lang="en-US" dirty="0"/>
              <a:t>1 -This talk is part of International Open Access Week is a yearly event - it's a time for the wider research community to coordinate in taking action to make openness the default for research and to ensure that equity is at the center of this work.</a:t>
            </a:r>
          </a:p>
          <a:p>
            <a:endParaRPr lang="en-US" dirty="0"/>
          </a:p>
          <a:p>
            <a:r>
              <a:rPr lang="en-US" dirty="0"/>
              <a:t>This year's theme is "Open with a Purpose: Taking Action to Build Structural Equity and Inclusion". I hope my brief introduction to Libra and </a:t>
            </a:r>
            <a:r>
              <a:rPr lang="en-US" dirty="0" err="1"/>
              <a:t>UVa</a:t>
            </a:r>
            <a:r>
              <a:rPr lang="en-US" dirty="0"/>
              <a:t> Library's Open services will initiate discussions on how you can make your research more open  and how you can be part of a more equitable system of sharing knowledge.</a:t>
            </a:r>
          </a:p>
          <a:p>
            <a:endParaRPr lang="en-US" dirty="0"/>
          </a:p>
          <a:p>
            <a:r>
              <a:rPr lang="en-US" dirty="0"/>
              <a:t>Before I start my presentation, I want to give a definition for "Open Access"</a:t>
            </a:r>
          </a:p>
          <a:p>
            <a:endParaRPr lang="en-US" dirty="0"/>
          </a:p>
          <a:p>
            <a:r>
              <a:rPr lang="en-US" dirty="0"/>
              <a:t>With Open Access = Information is available immediately to "all" and free from costs to "get" it.</a:t>
            </a:r>
          </a:p>
          <a:p>
            <a:endParaRPr lang="en-US" dirty="0"/>
          </a:p>
          <a:p>
            <a:r>
              <a:rPr lang="en-US" dirty="0"/>
              <a:t>Making research open, makes it transparent and timely, with no publisher delays.</a:t>
            </a:r>
          </a:p>
          <a:p>
            <a:endParaRPr lang="en-US" dirty="0"/>
          </a:p>
          <a:p>
            <a:r>
              <a:rPr lang="en-US" dirty="0"/>
              <a:t>Open works are free from cost for everyone - the reader, such that works are not behind a subscription paywall, or the provider - an institution, like </a:t>
            </a:r>
            <a:r>
              <a:rPr lang="en-US" dirty="0" err="1"/>
              <a:t>UVa</a:t>
            </a:r>
            <a:r>
              <a:rPr lang="en-US" dirty="0"/>
              <a:t> who pays in order for its researchers to have access.</a:t>
            </a:r>
          </a:p>
          <a:p>
            <a:endParaRPr lang="en-US" dirty="0"/>
          </a:p>
          <a:p>
            <a:r>
              <a:rPr lang="en-US" dirty="0"/>
              <a:t>Let's get started.</a:t>
            </a:r>
          </a:p>
        </p:txBody>
      </p:sp>
      <p:sp>
        <p:nvSpPr>
          <p:cNvPr id="4" name="Slide Number Placeholder 3"/>
          <p:cNvSpPr>
            <a:spLocks noGrp="1"/>
          </p:cNvSpPr>
          <p:nvPr>
            <p:ph type="sldNum" sz="quarter" idx="5"/>
          </p:nvPr>
        </p:nvSpPr>
        <p:spPr/>
        <p:txBody>
          <a:bodyPr/>
          <a:lstStyle/>
          <a:p>
            <a:fld id="{5E884223-1D8D-DB4E-80E4-3985798CD799}" type="slidenum">
              <a:rPr lang="en-US" smtClean="0"/>
              <a:t>1</a:t>
            </a:fld>
            <a:endParaRPr lang="en-US"/>
          </a:p>
        </p:txBody>
      </p:sp>
    </p:spTree>
    <p:extLst>
      <p:ext uri="{BB962C8B-B14F-4D97-AF65-F5344CB8AC3E}">
        <p14:creationId xmlns:p14="http://schemas.microsoft.com/office/powerpoint/2010/main" val="4088774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a:t>
            </a:r>
          </a:p>
          <a:p>
            <a:endParaRPr lang="en-US" dirty="0"/>
          </a:p>
          <a:p>
            <a:endParaRPr lang="en-US" dirty="0"/>
          </a:p>
          <a:p>
            <a:r>
              <a:rPr lang="en-US" dirty="0"/>
              <a:t>Welcome to this presentation on Libra - </a:t>
            </a:r>
            <a:r>
              <a:rPr lang="en-US" dirty="0" err="1"/>
              <a:t>UVa’s</a:t>
            </a:r>
            <a:r>
              <a:rPr lang="en-US" dirty="0"/>
              <a:t> Scholarly or  Institutional Repository</a:t>
            </a:r>
          </a:p>
          <a:p>
            <a:r>
              <a:rPr lang="en-US" dirty="0"/>
              <a:t>I'm Sherry Lake, Scholarly Repository Librarian at the </a:t>
            </a:r>
            <a:r>
              <a:rPr lang="en-US" dirty="0" err="1"/>
              <a:t>UVa</a:t>
            </a:r>
            <a:r>
              <a:rPr lang="en-US" dirty="0"/>
              <a:t> Library</a:t>
            </a:r>
          </a:p>
          <a:p>
            <a:endParaRPr lang="en-US" dirty="0"/>
          </a:p>
          <a:p>
            <a:endParaRPr lang="en-US" dirty="0"/>
          </a:p>
          <a:p>
            <a:r>
              <a:rPr lang="en-US" dirty="0"/>
              <a:t>So let's talk about Libra </a:t>
            </a:r>
            <a:r>
              <a:rPr lang="en-US" dirty="0" err="1"/>
              <a:t>UVa's</a:t>
            </a:r>
            <a:r>
              <a:rPr lang="en-US" dirty="0"/>
              <a:t> Scholarly Repository and how you can use it to make your research Open and freely available to all</a:t>
            </a:r>
          </a:p>
        </p:txBody>
      </p:sp>
      <p:sp>
        <p:nvSpPr>
          <p:cNvPr id="4" name="Slide Number Placeholder 3"/>
          <p:cNvSpPr>
            <a:spLocks noGrp="1"/>
          </p:cNvSpPr>
          <p:nvPr>
            <p:ph type="sldNum" sz="quarter" idx="5"/>
          </p:nvPr>
        </p:nvSpPr>
        <p:spPr/>
        <p:txBody>
          <a:bodyPr/>
          <a:lstStyle/>
          <a:p>
            <a:fld id="{5E884223-1D8D-DB4E-80E4-3985798CD799}" type="slidenum">
              <a:rPr lang="en-US" smtClean="0"/>
              <a:t>2</a:t>
            </a:fld>
            <a:endParaRPr lang="en-US"/>
          </a:p>
        </p:txBody>
      </p:sp>
    </p:spTree>
    <p:extLst>
      <p:ext uri="{BB962C8B-B14F-4D97-AF65-F5344CB8AC3E}">
        <p14:creationId xmlns:p14="http://schemas.microsoft.com/office/powerpoint/2010/main" val="2747047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a:t>
            </a:r>
          </a:p>
          <a:p>
            <a:endParaRPr lang="en-US" dirty="0"/>
          </a:p>
          <a:p>
            <a:r>
              <a:rPr lang="en-US" dirty="0"/>
              <a:t>I’ll cover: what is Libra, why should you use it, how do you get to it ( to deposit works and/or search for Open works). I’ll cover who can use Libra , and finally how to get help and learn more about Libra.</a:t>
            </a:r>
          </a:p>
        </p:txBody>
      </p:sp>
      <p:sp>
        <p:nvSpPr>
          <p:cNvPr id="4" name="Slide Number Placeholder 3"/>
          <p:cNvSpPr>
            <a:spLocks noGrp="1"/>
          </p:cNvSpPr>
          <p:nvPr>
            <p:ph type="sldNum" sz="quarter" idx="5"/>
          </p:nvPr>
        </p:nvSpPr>
        <p:spPr/>
        <p:txBody>
          <a:bodyPr/>
          <a:lstStyle/>
          <a:p>
            <a:fld id="{5E884223-1D8D-DB4E-80E4-3985798CD799}" type="slidenum">
              <a:rPr lang="en-US" smtClean="0"/>
              <a:t>3</a:t>
            </a:fld>
            <a:endParaRPr lang="en-US"/>
          </a:p>
        </p:txBody>
      </p:sp>
    </p:spTree>
    <p:extLst>
      <p:ext uri="{BB962C8B-B14F-4D97-AF65-F5344CB8AC3E}">
        <p14:creationId xmlns:p14="http://schemas.microsoft.com/office/powerpoint/2010/main" val="3717926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4 - What is Libra????</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Libra is a set of repositories that provides open access to publicly available content such as journal articles, monographs, conference proceedings, presentations, posters, reports, pre-prints. It also contains data and other products of research. AND Libra is the online source for UVA's Theses and dissertations.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Libra, as the institutional repository for </a:t>
            </a:r>
            <a:r>
              <a:rPr lang="en-US" sz="1200" b="0" i="0" kern="1200" dirty="0" err="1">
                <a:solidFill>
                  <a:schemeClr val="tx1"/>
                </a:solidFill>
                <a:effectLst/>
                <a:latin typeface="+mn-lt"/>
                <a:ea typeface="+mn-ea"/>
                <a:cs typeface="+mn-cs"/>
              </a:rPr>
              <a:t>UVa</a:t>
            </a:r>
            <a:r>
              <a:rPr lang="en-US" sz="1200" b="0" i="0" kern="1200" dirty="0">
                <a:solidFill>
                  <a:schemeClr val="tx1"/>
                </a:solidFill>
                <a:effectLst/>
                <a:latin typeface="+mn-lt"/>
                <a:ea typeface="+mn-ea"/>
                <a:cs typeface="+mn-cs"/>
              </a:rPr>
              <a:t>, is the place for </a:t>
            </a:r>
            <a:r>
              <a:rPr lang="en-US" sz="1200" b="0" i="0" kern="1200" dirty="0" err="1">
                <a:solidFill>
                  <a:schemeClr val="tx1"/>
                </a:solidFill>
                <a:effectLst/>
                <a:latin typeface="+mn-lt"/>
                <a:ea typeface="+mn-ea"/>
                <a:cs typeface="+mn-cs"/>
              </a:rPr>
              <a:t>UVa’s</a:t>
            </a:r>
            <a:r>
              <a:rPr lang="en-US" sz="1200" b="0" i="0" kern="1200" dirty="0">
                <a:solidFill>
                  <a:schemeClr val="tx1"/>
                </a:solidFill>
                <a:effectLst/>
                <a:latin typeface="+mn-lt"/>
                <a:ea typeface="+mn-ea"/>
                <a:cs typeface="+mn-cs"/>
              </a:rPr>
              <a:t> faculty, staff and students to upload and share a broad range of scholarship.</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Items in Libra are readily discoverable because they are indexed by search engines, like Google Scholar, and the Library’s online catalog </a:t>
            </a:r>
            <a:endParaRPr lang="en-US" b="0" dirty="0"/>
          </a:p>
        </p:txBody>
      </p:sp>
      <p:sp>
        <p:nvSpPr>
          <p:cNvPr id="4" name="Slide Number Placeholder 3"/>
          <p:cNvSpPr>
            <a:spLocks noGrp="1"/>
          </p:cNvSpPr>
          <p:nvPr>
            <p:ph type="sldNum" sz="quarter" idx="5"/>
          </p:nvPr>
        </p:nvSpPr>
        <p:spPr/>
        <p:txBody>
          <a:bodyPr/>
          <a:lstStyle/>
          <a:p>
            <a:fld id="{5E884223-1D8D-DB4E-80E4-3985798CD799}" type="slidenum">
              <a:rPr lang="en-US" smtClean="0"/>
              <a:t>4</a:t>
            </a:fld>
            <a:endParaRPr lang="en-US"/>
          </a:p>
        </p:txBody>
      </p:sp>
    </p:spTree>
    <p:extLst>
      <p:ext uri="{BB962C8B-B14F-4D97-AF65-F5344CB8AC3E}">
        <p14:creationId xmlns:p14="http://schemas.microsoft.com/office/powerpoint/2010/main" val="3483363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5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 why should you care or use Libra?</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Libra is the perfect place to self-archive your research that you want to share openly, without barriers (including costs). Works that you put in Libra are immediately available, there is no waiting for reviewers and publisher delays. And if you have reports, white papers, or other research that you may not necessarily want to submit to journals, but you still want to share, then Libra's the place.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Do you have funder or journal requirements for sharing research data? </a:t>
            </a:r>
            <a:r>
              <a:rPr lang="en-US" sz="1200" b="0" i="0" kern="1200" dirty="0" err="1">
                <a:solidFill>
                  <a:schemeClr val="tx1"/>
                </a:solidFill>
                <a:effectLst/>
                <a:latin typeface="+mn-lt"/>
                <a:ea typeface="+mn-ea"/>
                <a:cs typeface="+mn-cs"/>
              </a:rPr>
              <a:t>LibraData</a:t>
            </a:r>
            <a:r>
              <a:rPr lang="en-US" sz="1200" b="0" i="0" kern="1200" dirty="0">
                <a:solidFill>
                  <a:schemeClr val="tx1"/>
                </a:solidFill>
                <a:effectLst/>
                <a:latin typeface="+mn-lt"/>
                <a:ea typeface="+mn-ea"/>
                <a:cs typeface="+mn-cs"/>
              </a:rPr>
              <a:t> is the perfect place for that.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Works deposits in Libra get a persistent URL - DOI - Digital Object Identifier that you can include in your CV, or link to in other works.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STOP……</a:t>
            </a:r>
          </a:p>
          <a:p>
            <a:r>
              <a:rPr lang="en-US" sz="1200" b="0" i="0" kern="1200" dirty="0">
                <a:solidFill>
                  <a:schemeClr val="tx1"/>
                </a:solidFill>
                <a:effectLst/>
                <a:latin typeface="+mn-lt"/>
                <a:ea typeface="+mn-ea"/>
                <a:cs typeface="+mn-cs"/>
              </a:rPr>
              <a:t>[Note this are the bullets from slide, need to not read them]</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Immediate availability of </a:t>
            </a:r>
            <a:r>
              <a:rPr lang="en-US" sz="1200" b="0" i="0" kern="1200" dirty="0" err="1">
                <a:solidFill>
                  <a:schemeClr val="tx1"/>
                </a:solidFill>
                <a:effectLst/>
                <a:latin typeface="+mn-lt"/>
                <a:ea typeface="+mn-ea"/>
                <a:cs typeface="+mn-cs"/>
              </a:rPr>
              <a:t>UVa</a:t>
            </a:r>
            <a:r>
              <a:rPr lang="en-US" sz="1200" b="0" i="0" kern="1200" dirty="0">
                <a:solidFill>
                  <a:schemeClr val="tx1"/>
                </a:solidFill>
                <a:effectLst/>
                <a:latin typeface="+mn-lt"/>
                <a:ea typeface="+mn-ea"/>
                <a:cs typeface="+mn-cs"/>
              </a:rPr>
              <a:t> scholarship, without the delays necessary for binding and cataloging paper copies. “Free” from subscriptions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Persistent URL via Digital Object Identifier (DOI) registration provides a simple, durable link to include in your CV, on your personal web site, and other places where you share your scholarship.</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Optional ORCID </a:t>
            </a:r>
            <a:r>
              <a:rPr lang="en-US" sz="1200" b="0" i="0" kern="1200" dirty="0" err="1">
                <a:solidFill>
                  <a:schemeClr val="tx1"/>
                </a:solidFill>
                <a:effectLst/>
                <a:latin typeface="+mn-lt"/>
                <a:ea typeface="+mn-ea"/>
                <a:cs typeface="+mn-cs"/>
              </a:rPr>
              <a:t>iD</a:t>
            </a:r>
            <a:r>
              <a:rPr lang="en-US" sz="1200" b="0" i="0" kern="1200" dirty="0">
                <a:solidFill>
                  <a:schemeClr val="tx1"/>
                </a:solidFill>
                <a:effectLst/>
                <a:latin typeface="+mn-lt"/>
                <a:ea typeface="+mn-ea"/>
                <a:cs typeface="+mn-cs"/>
              </a:rPr>
              <a:t> linking to connect your scholarship to you via persistent digital identifier, in addition to your name.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Preservation of works in Libra as part of the record of UVA scholarship</a:t>
            </a:r>
          </a:p>
        </p:txBody>
      </p:sp>
      <p:sp>
        <p:nvSpPr>
          <p:cNvPr id="4" name="Slide Number Placeholder 3"/>
          <p:cNvSpPr>
            <a:spLocks noGrp="1"/>
          </p:cNvSpPr>
          <p:nvPr>
            <p:ph type="sldNum" sz="quarter" idx="5"/>
          </p:nvPr>
        </p:nvSpPr>
        <p:spPr/>
        <p:txBody>
          <a:bodyPr/>
          <a:lstStyle/>
          <a:p>
            <a:fld id="{5E884223-1D8D-DB4E-80E4-3985798CD799}" type="slidenum">
              <a:rPr lang="en-US" smtClean="0"/>
              <a:t>5</a:t>
            </a:fld>
            <a:endParaRPr lang="en-US"/>
          </a:p>
        </p:txBody>
      </p:sp>
    </p:spTree>
    <p:extLst>
      <p:ext uri="{BB962C8B-B14F-4D97-AF65-F5344CB8AC3E}">
        <p14:creationId xmlns:p14="http://schemas.microsoft.com/office/powerpoint/2010/main" val="3134036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6 -Where is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Since Libra is really three separate servers, we have created one landing page that gets you to all the information for the repositories; The page has links to deposit your works AND a search box to search Libra's Open Access items.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[Click the slide:   GO to the web page scroll down to show more info on each.]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At the bottom of the Libra landing page there are links to more information on the repositories.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[Scroll back to top]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And the all IMPORTANT email address </a:t>
            </a:r>
            <a:r>
              <a:rPr lang="en-US" b="0" dirty="0" err="1"/>
              <a:t>libra@virginia.edu</a:t>
            </a:r>
            <a:endParaRPr lang="en-US" b="0" dirty="0"/>
          </a:p>
          <a:p>
            <a:endParaRPr lang="en-US" b="0" dirty="0"/>
          </a:p>
          <a:p>
            <a:r>
              <a:rPr lang="en-US" b="0" dirty="0"/>
              <a:t>[Go back to slides]</a:t>
            </a:r>
          </a:p>
        </p:txBody>
      </p:sp>
      <p:sp>
        <p:nvSpPr>
          <p:cNvPr id="4" name="Slide Number Placeholder 3"/>
          <p:cNvSpPr>
            <a:spLocks noGrp="1"/>
          </p:cNvSpPr>
          <p:nvPr>
            <p:ph type="sldNum" sz="quarter" idx="5"/>
          </p:nvPr>
        </p:nvSpPr>
        <p:spPr/>
        <p:txBody>
          <a:bodyPr/>
          <a:lstStyle/>
          <a:p>
            <a:fld id="{5E884223-1D8D-DB4E-80E4-3985798CD799}" type="slidenum">
              <a:rPr lang="en-US" smtClean="0"/>
              <a:t>6</a:t>
            </a:fld>
            <a:endParaRPr lang="en-US"/>
          </a:p>
        </p:txBody>
      </p:sp>
    </p:spTree>
    <p:extLst>
      <p:ext uri="{BB962C8B-B14F-4D97-AF65-F5344CB8AC3E}">
        <p14:creationId xmlns:p14="http://schemas.microsoft.com/office/powerpoint/2010/main" val="2056623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7 -Who can use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[GO BACK TO WEB]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Any faculty/staff or student can deposit works in </a:t>
            </a:r>
            <a:r>
              <a:rPr lang="en-US" b="0" dirty="0" err="1"/>
              <a:t>LibraOpen</a:t>
            </a:r>
            <a:r>
              <a:rPr lang="en-US" b="0" dirty="0"/>
              <a:t> or </a:t>
            </a:r>
            <a:r>
              <a:rPr lang="en-US" b="0" dirty="0" err="1"/>
              <a:t>LibraData</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a:t>LibraOpen</a:t>
            </a:r>
            <a:r>
              <a:rPr lang="en-US" b="0" dirty="0"/>
              <a:t> is for scholarly articles, books, and other creative works openly licensed by UVA authors. Do you have papers behind paywall?? – deposit an open version in Libra. Did you participate in a Conference online this year? – submit your poster or recorded presentation or paper to </a:t>
            </a:r>
            <a:r>
              <a:rPr lang="en-US" b="0" dirty="0" err="1"/>
              <a:t>LibraOpen</a:t>
            </a:r>
            <a:r>
              <a:rPr lang="en-US"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To make sure your scholarship is Open and available to a wider audience, you can deposit your pre-print or post print of a research article, most publishers allow a version to be put in an institutional repository.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[Click on </a:t>
            </a:r>
            <a:r>
              <a:rPr lang="en-US" b="0" dirty="0" err="1"/>
              <a:t>LibraOpen</a:t>
            </a:r>
            <a:r>
              <a:rPr lang="en-US" b="0" dirty="0"/>
              <a:t> deposit]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You will see dashboard of your works uploaded to </a:t>
            </a:r>
            <a:r>
              <a:rPr lang="en-US" b="0" dirty="0" err="1"/>
              <a:t>LibraOpen</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a:t>LibraData</a:t>
            </a:r>
            <a:r>
              <a:rPr lang="en-US" b="0" dirty="0"/>
              <a:t> is </a:t>
            </a:r>
            <a:r>
              <a:rPr lang="en-US" b="0" dirty="0" err="1"/>
              <a:t>UVa’s</a:t>
            </a:r>
            <a:r>
              <a:rPr lang="en-US" b="0" dirty="0"/>
              <a:t> institutional version of </a:t>
            </a:r>
            <a:r>
              <a:rPr lang="en-US" b="0" dirty="0" err="1"/>
              <a:t>Datavese</a:t>
            </a:r>
            <a:r>
              <a:rPr lang="en-US" b="0" dirty="0"/>
              <a:t>, created by Harvard, </a:t>
            </a:r>
            <a:r>
              <a:rPr lang="en-US" b="0" dirty="0" err="1"/>
              <a:t>UVa’s</a:t>
            </a:r>
            <a:r>
              <a:rPr lang="en-US" b="0" dirty="0"/>
              <a:t> </a:t>
            </a:r>
            <a:r>
              <a:rPr lang="en-US" b="0" dirty="0" err="1"/>
              <a:t>Dataverse</a:t>
            </a:r>
            <a:r>
              <a:rPr lang="en-US" b="0" dirty="0"/>
              <a:t> is maintained and supported here locally at </a:t>
            </a:r>
            <a:r>
              <a:rPr lang="en-US" b="0" dirty="0" err="1"/>
              <a:t>UVa</a:t>
            </a:r>
            <a:r>
              <a:rPr lang="en-US" b="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[Click on </a:t>
            </a:r>
            <a:r>
              <a:rPr lang="en-US" b="0" dirty="0" err="1"/>
              <a:t>LibraData</a:t>
            </a:r>
            <a:r>
              <a:rPr lang="en-US" b="0" dirty="0"/>
              <a:t> - log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It is for data and other products of research that supplement a paper OR for research that needs to be shared per funder and/or journal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you can also deposit your products of research just for the good of being open and transparent – for the good of Open Science		74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[Go back to landing web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a:t>LibraETD</a:t>
            </a:r>
            <a:r>
              <a:rPr lang="en-US" b="0" dirty="0"/>
              <a:t> is for departments that required </a:t>
            </a:r>
            <a:r>
              <a:rPr lang="en-US" b="0" dirty="0" err="1"/>
              <a:t>thses</a:t>
            </a:r>
            <a:r>
              <a:rPr lang="en-US" b="0" dirty="0"/>
              <a:t> or dissertation per graduation requirement. It is also used by several departments that have Honor’s programs and Distinguished Major Programs. Access to deposit to </a:t>
            </a:r>
            <a:r>
              <a:rPr lang="en-US" b="0" dirty="0" err="1"/>
              <a:t>LibraETD</a:t>
            </a:r>
            <a:r>
              <a:rPr lang="en-US" b="0" dirty="0"/>
              <a:t> is limited to those specific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Check out the ”Checklist” for steps to deposit in each repository.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[go back to slide]</a:t>
            </a:r>
          </a:p>
        </p:txBody>
      </p:sp>
      <p:sp>
        <p:nvSpPr>
          <p:cNvPr id="4" name="Slide Number Placeholder 3"/>
          <p:cNvSpPr>
            <a:spLocks noGrp="1"/>
          </p:cNvSpPr>
          <p:nvPr>
            <p:ph type="sldNum" sz="quarter" idx="5"/>
          </p:nvPr>
        </p:nvSpPr>
        <p:spPr/>
        <p:txBody>
          <a:bodyPr/>
          <a:lstStyle/>
          <a:p>
            <a:fld id="{5E884223-1D8D-DB4E-80E4-3985798CD799}" type="slidenum">
              <a:rPr lang="en-US" smtClean="0"/>
              <a:t>7</a:t>
            </a:fld>
            <a:endParaRPr lang="en-US"/>
          </a:p>
        </p:txBody>
      </p:sp>
    </p:spTree>
    <p:extLst>
      <p:ext uri="{BB962C8B-B14F-4D97-AF65-F5344CB8AC3E}">
        <p14:creationId xmlns:p14="http://schemas.microsoft.com/office/powerpoint/2010/main" val="280756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8 - How to search?</a:t>
            </a:r>
          </a:p>
          <a:p>
            <a:endParaRPr lang="en-US" dirty="0"/>
          </a:p>
          <a:p>
            <a:endParaRPr lang="en-US" dirty="0"/>
          </a:p>
          <a:p>
            <a:r>
              <a:rPr lang="en-US" dirty="0"/>
              <a:t>Since we have three separate systems, searching is done in Virgo, </a:t>
            </a:r>
            <a:r>
              <a:rPr lang="en-US" dirty="0" err="1"/>
              <a:t>UVa's</a:t>
            </a:r>
            <a:r>
              <a:rPr lang="en-US" dirty="0"/>
              <a:t> Library catalog. If you start from Virgo, Libra items will appear in your search along with items from the Library's other digital and physical collections.</a:t>
            </a:r>
          </a:p>
          <a:p>
            <a:endParaRPr lang="en-US" dirty="0"/>
          </a:p>
          <a:p>
            <a:endParaRPr lang="en-US" dirty="0"/>
          </a:p>
          <a:p>
            <a:r>
              <a:rPr lang="en-US" dirty="0"/>
              <a:t>To search Libra items specifically, use the search box on the Libra Landing page</a:t>
            </a:r>
          </a:p>
          <a:p>
            <a:endParaRPr lang="en-US" dirty="0"/>
          </a:p>
          <a:p>
            <a:r>
              <a:rPr lang="en-US" dirty="0"/>
              <a:t>The Search box searches the newest instance of our Library catalog discovery system, which, at this time, puts all Libra content under the “Theses” pool. Separating our Libra systems for easier discovery is currently being worked on.</a:t>
            </a:r>
          </a:p>
          <a:p>
            <a:endParaRPr lang="en-US" dirty="0"/>
          </a:p>
          <a:p>
            <a:r>
              <a:rPr lang="en-US" dirty="0"/>
              <a:t>[Click on V3 search link.]</a:t>
            </a:r>
          </a:p>
          <a:p>
            <a:endParaRPr lang="en-US" dirty="0"/>
          </a:p>
          <a:p>
            <a:r>
              <a:rPr lang="en-US" dirty="0"/>
              <a:t>But in the meantime, we still have access to our previous search system. Here's the link to search Libra content directly and see each collection.</a:t>
            </a:r>
          </a:p>
          <a:p>
            <a:endParaRPr lang="en-US" dirty="0"/>
          </a:p>
          <a:p>
            <a:endParaRPr lang="en-US" dirty="0"/>
          </a:p>
          <a:p>
            <a:r>
              <a:rPr lang="en-US" dirty="0"/>
              <a:t>https://v3.lib.virginia.edu/</a:t>
            </a:r>
            <a:r>
              <a:rPr lang="en-US" dirty="0" err="1"/>
              <a:t>catalog?f</a:t>
            </a:r>
            <a:r>
              <a:rPr lang="en-US" dirty="0"/>
              <a:t>[</a:t>
            </a:r>
            <a:r>
              <a:rPr lang="en-US" dirty="0" err="1"/>
              <a:t>source_facet</a:t>
            </a:r>
            <a:r>
              <a:rPr lang="en-US" dirty="0"/>
              <a:t>][]=</a:t>
            </a:r>
            <a:r>
              <a:rPr lang="en-US" dirty="0" err="1"/>
              <a:t>Libra+Repository&amp;sort_key</a:t>
            </a:r>
            <a:r>
              <a:rPr lang="en-US" dirty="0"/>
              <a:t>=received</a:t>
            </a:r>
          </a:p>
          <a:p>
            <a:endParaRPr lang="en-US" dirty="0"/>
          </a:p>
          <a:p>
            <a:r>
              <a:rPr lang="en-US" dirty="0"/>
              <a:t>All Libra content is discoverable, but in this version you can narrow down your view based on the repository (ETD, Open, Data).</a:t>
            </a:r>
          </a:p>
          <a:p>
            <a:endParaRPr lang="en-US" dirty="0"/>
          </a:p>
          <a:p>
            <a:endParaRPr lang="en-US" dirty="0"/>
          </a:p>
          <a:p>
            <a:r>
              <a:rPr lang="en-US" dirty="0"/>
              <a:t>Point out Collections - click on one </a:t>
            </a:r>
            <a:r>
              <a:rPr lang="en-US" dirty="0" err="1"/>
              <a:t>LibraOpen</a:t>
            </a:r>
            <a:r>
              <a:rPr lang="en-US" dirty="0"/>
              <a:t>, one </a:t>
            </a:r>
            <a:r>
              <a:rPr lang="en-US" dirty="0" err="1"/>
              <a:t>LibraETD</a:t>
            </a:r>
            <a:r>
              <a:rPr lang="en-US" dirty="0"/>
              <a:t> and </a:t>
            </a:r>
          </a:p>
          <a:p>
            <a:endParaRPr lang="en-US" dirty="0"/>
          </a:p>
          <a:p>
            <a:endParaRPr lang="en-US" dirty="0"/>
          </a:p>
          <a:p>
            <a:r>
              <a:rPr lang="en-US" dirty="0"/>
              <a:t>[Although you can search in </a:t>
            </a:r>
            <a:r>
              <a:rPr lang="en-US" dirty="0" err="1"/>
              <a:t>Uva’s</a:t>
            </a:r>
            <a:r>
              <a:rPr lang="en-US" dirty="0"/>
              <a:t> </a:t>
            </a:r>
            <a:r>
              <a:rPr lang="en-US" dirty="0" err="1"/>
              <a:t>Dataverse</a:t>
            </a:r>
            <a:r>
              <a:rPr lang="en-US" dirty="0"/>
              <a:t>.]</a:t>
            </a:r>
          </a:p>
          <a:p>
            <a:r>
              <a:rPr lang="en-US" dirty="0"/>
              <a:t>one </a:t>
            </a:r>
            <a:r>
              <a:rPr lang="en-US" dirty="0" err="1"/>
              <a:t>LibraData</a:t>
            </a:r>
            <a:r>
              <a:rPr lang="en-US" dirty="0"/>
              <a:t> (2nd one Geospatial)</a:t>
            </a:r>
          </a:p>
          <a:p>
            <a:endParaRPr lang="en-US" dirty="0"/>
          </a:p>
        </p:txBody>
      </p:sp>
      <p:sp>
        <p:nvSpPr>
          <p:cNvPr id="4" name="Slide Number Placeholder 3"/>
          <p:cNvSpPr>
            <a:spLocks noGrp="1"/>
          </p:cNvSpPr>
          <p:nvPr>
            <p:ph type="sldNum" sz="quarter" idx="5"/>
          </p:nvPr>
        </p:nvSpPr>
        <p:spPr/>
        <p:txBody>
          <a:bodyPr/>
          <a:lstStyle/>
          <a:p>
            <a:fld id="{5E884223-1D8D-DB4E-80E4-3985798CD799}" type="slidenum">
              <a:rPr lang="en-US" smtClean="0"/>
              <a:t>8</a:t>
            </a:fld>
            <a:endParaRPr lang="en-US"/>
          </a:p>
        </p:txBody>
      </p:sp>
    </p:spTree>
    <p:extLst>
      <p:ext uri="{BB962C8B-B14F-4D97-AF65-F5344CB8AC3E}">
        <p14:creationId xmlns:p14="http://schemas.microsoft.com/office/powerpoint/2010/main" val="3443566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concludes my brief look at Libra.</a:t>
            </a:r>
          </a:p>
          <a:p>
            <a:endParaRPr lang="en-US" dirty="0"/>
          </a:p>
          <a:p>
            <a:endParaRPr lang="en-US" dirty="0"/>
          </a:p>
          <a:p>
            <a:r>
              <a:rPr lang="en-US" dirty="0"/>
              <a:t>Please contact us at </a:t>
            </a:r>
            <a:r>
              <a:rPr lang="en-US" dirty="0" err="1"/>
              <a:t>Libra@virginia.edu</a:t>
            </a:r>
            <a:r>
              <a:rPr lang="en-US" dirty="0"/>
              <a:t> if you have any questions about depositing or discovering open content.</a:t>
            </a:r>
          </a:p>
          <a:p>
            <a:endParaRPr lang="en-US" dirty="0"/>
          </a:p>
          <a:p>
            <a:r>
              <a:rPr lang="en-US" dirty="0"/>
              <a:t>Thanks!</a:t>
            </a:r>
          </a:p>
        </p:txBody>
      </p:sp>
      <p:sp>
        <p:nvSpPr>
          <p:cNvPr id="4" name="Slide Number Placeholder 3"/>
          <p:cNvSpPr>
            <a:spLocks noGrp="1"/>
          </p:cNvSpPr>
          <p:nvPr>
            <p:ph type="sldNum" sz="quarter" idx="5"/>
          </p:nvPr>
        </p:nvSpPr>
        <p:spPr/>
        <p:txBody>
          <a:bodyPr/>
          <a:lstStyle/>
          <a:p>
            <a:fld id="{5E884223-1D8D-DB4E-80E4-3985798CD799}" type="slidenum">
              <a:rPr lang="en-US" smtClean="0"/>
              <a:t>9</a:t>
            </a:fld>
            <a:endParaRPr lang="en-US"/>
          </a:p>
        </p:txBody>
      </p:sp>
    </p:spTree>
    <p:extLst>
      <p:ext uri="{BB962C8B-B14F-4D97-AF65-F5344CB8AC3E}">
        <p14:creationId xmlns:p14="http://schemas.microsoft.com/office/powerpoint/2010/main" val="834695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77952" y="2743518"/>
            <a:ext cx="11814048" cy="571500"/>
          </a:xfrm>
          <a:prstGeom prst="rect">
            <a:avLst/>
          </a:prstGeom>
        </p:spPr>
        <p:txBody>
          <a:bodyPr/>
          <a:lstStyle>
            <a:lvl1pPr marL="0" indent="0" algn="ctr">
              <a:buNone/>
              <a:defRPr sz="3600" b="1" i="0" u="heavy" cap="all" baseline="0">
                <a:solidFill>
                  <a:schemeClr val="bg1"/>
                </a:solidFill>
                <a:uFill>
                  <a:solidFill>
                    <a:srgbClr val="222C4B"/>
                  </a:solidFill>
                </a:uFill>
                <a:latin typeface="ITC Franklin Gothic Std Heavy" charset="0"/>
                <a:ea typeface="ITC Franklin Gothic Std Heavy" charset="0"/>
                <a:cs typeface="ITC Franklin Gothic Std Heavy" charset="0"/>
              </a:defRPr>
            </a:lvl1pPr>
            <a:lvl2pPr marL="457200" indent="0">
              <a:buNone/>
              <a:defRPr b="1" i="0">
                <a:solidFill>
                  <a:schemeClr val="bg1"/>
                </a:solidFill>
                <a:latin typeface="ITC Franklin Gothic Std Heavy" charset="0"/>
                <a:ea typeface="ITC Franklin Gothic Std Heavy" charset="0"/>
                <a:cs typeface="ITC Franklin Gothic Std Heavy" charset="0"/>
              </a:defRPr>
            </a:lvl2pPr>
            <a:lvl3pPr marL="914400" indent="0">
              <a:buNone/>
              <a:defRPr b="1" i="0">
                <a:solidFill>
                  <a:schemeClr val="bg1"/>
                </a:solidFill>
                <a:latin typeface="ITC Franklin Gothic Std Heavy" charset="0"/>
                <a:ea typeface="ITC Franklin Gothic Std Heavy" charset="0"/>
                <a:cs typeface="ITC Franklin Gothic Std Heavy" charset="0"/>
              </a:defRPr>
            </a:lvl3pPr>
            <a:lvl4pPr marL="1371600" indent="0">
              <a:buNone/>
              <a:defRPr b="1" i="0">
                <a:solidFill>
                  <a:schemeClr val="bg1"/>
                </a:solidFill>
                <a:latin typeface="ITC Franklin Gothic Std Heavy" charset="0"/>
                <a:ea typeface="ITC Franklin Gothic Std Heavy" charset="0"/>
                <a:cs typeface="ITC Franklin Gothic Std Heavy" charset="0"/>
              </a:defRPr>
            </a:lvl4pPr>
            <a:lvl5pPr marL="1828800" indent="0">
              <a:buNone/>
              <a:defRPr b="1" i="0">
                <a:solidFill>
                  <a:schemeClr val="bg1"/>
                </a:solidFill>
                <a:latin typeface="ITC Franklin Gothic Std Heavy" charset="0"/>
                <a:ea typeface="ITC Franklin Gothic Std Heavy" charset="0"/>
                <a:cs typeface="ITC Franklin Gothic Std Heavy" charset="0"/>
              </a:defRPr>
            </a:lvl5pPr>
          </a:lstStyle>
          <a:p>
            <a:pPr lvl="0"/>
            <a:r>
              <a:rPr lang="en-US" dirty="0"/>
              <a:t>OPTIONAL PRESENTATION TITLE</a:t>
            </a:r>
          </a:p>
        </p:txBody>
      </p:sp>
      <p:sp>
        <p:nvSpPr>
          <p:cNvPr id="12" name="Text Placeholder 11"/>
          <p:cNvSpPr>
            <a:spLocks noGrp="1"/>
          </p:cNvSpPr>
          <p:nvPr>
            <p:ph type="body" sz="quarter" idx="11" hasCustomPrompt="1"/>
          </p:nvPr>
        </p:nvSpPr>
        <p:spPr>
          <a:xfrm>
            <a:off x="377825" y="3503864"/>
            <a:ext cx="11814175" cy="454033"/>
          </a:xfrm>
          <a:prstGeom prst="rect">
            <a:avLst/>
          </a:prstGeom>
        </p:spPr>
        <p:txBody>
          <a:bodyPr/>
          <a:lstStyle>
            <a:lvl1pPr marL="0" indent="0" algn="ctr">
              <a:buNone/>
              <a:defRPr sz="1400" b="1" i="0" cap="all" baseline="0">
                <a:solidFill>
                  <a:schemeClr val="bg1"/>
                </a:solidFill>
                <a:latin typeface="ITC Franklin Gothic Std Heavy" charset="0"/>
                <a:ea typeface="ITC Franklin Gothic Std Heavy" charset="0"/>
                <a:cs typeface="ITC Franklin Gothic Std Heavy" charset="0"/>
              </a:defRPr>
            </a:lvl1pPr>
          </a:lstStyle>
          <a:p>
            <a:r>
              <a:rPr lang="en-US" b="1" i="0" cap="all" dirty="0">
                <a:uFill>
                  <a:solidFill>
                    <a:srgbClr val="E47100"/>
                  </a:solidFill>
                </a:uFill>
                <a:latin typeface="ITC Franklin Gothic Std Heavy" charset="0"/>
                <a:ea typeface="ITC Franklin Gothic Std Heavy" charset="0"/>
                <a:cs typeface="ITC Franklin Gothic Std Heavy" charset="0"/>
              </a:rPr>
              <a:t> OPTIONAL AUTHOR NAME</a:t>
            </a:r>
          </a:p>
        </p:txBody>
      </p:sp>
    </p:spTree>
    <p:extLst>
      <p:ext uri="{BB962C8B-B14F-4D97-AF65-F5344CB8AC3E}">
        <p14:creationId xmlns:p14="http://schemas.microsoft.com/office/powerpoint/2010/main" val="699618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List Two Column">
    <p:spTree>
      <p:nvGrpSpPr>
        <p:cNvPr id="1" name=""/>
        <p:cNvGrpSpPr/>
        <p:nvPr/>
      </p:nvGrpSpPr>
      <p:grpSpPr>
        <a:xfrm>
          <a:off x="0" y="0"/>
          <a:ext cx="0" cy="0"/>
          <a:chOff x="0" y="0"/>
          <a:chExt cx="0" cy="0"/>
        </a:xfrm>
      </p:grpSpPr>
      <p:sp>
        <p:nvSpPr>
          <p:cNvPr id="11" name="TextBox 10"/>
          <p:cNvSpPr txBox="1"/>
          <p:nvPr userDrawn="1"/>
        </p:nvSpPr>
        <p:spPr>
          <a:xfrm>
            <a:off x="299803" y="6325849"/>
            <a:ext cx="464695" cy="338554"/>
          </a:xfrm>
          <a:prstGeom prst="rect">
            <a:avLst/>
          </a:prstGeom>
          <a:noFill/>
        </p:spPr>
        <p:txBody>
          <a:bodyPr wrap="square" rtlCol="0">
            <a:spAutoFit/>
          </a:bodyPr>
          <a:lstStyle/>
          <a:p>
            <a:fld id="{EDF89984-315D-5249-A3B2-2A86EBE4D914}" type="slidenum">
              <a:rPr lang="en-US" sz="1600" b="1" i="0" smtClean="0">
                <a:solidFill>
                  <a:schemeClr val="bg1"/>
                </a:solidFill>
                <a:latin typeface="ITC Franklin Gothic Std Heavy" charset="0"/>
                <a:ea typeface="ITC Franklin Gothic Std Heavy" charset="0"/>
                <a:cs typeface="ITC Franklin Gothic Std Heavy" charset="0"/>
              </a:rPr>
              <a:t>‹#›</a:t>
            </a:fld>
            <a:endParaRPr lang="en-US" sz="1600" b="1" i="0" dirty="0">
              <a:solidFill>
                <a:schemeClr val="bg1"/>
              </a:solidFill>
              <a:latin typeface="ITC Franklin Gothic Std Heavy" charset="0"/>
              <a:ea typeface="ITC Franklin Gothic Std Heavy" charset="0"/>
              <a:cs typeface="ITC Franklin Gothic Std Heavy" charset="0"/>
            </a:endParaRPr>
          </a:p>
        </p:txBody>
      </p:sp>
      <p:sp>
        <p:nvSpPr>
          <p:cNvPr id="13" name="Text Placeholder 12"/>
          <p:cNvSpPr>
            <a:spLocks noGrp="1"/>
          </p:cNvSpPr>
          <p:nvPr>
            <p:ph type="body" sz="quarter" idx="10" hasCustomPrompt="1"/>
          </p:nvPr>
        </p:nvSpPr>
        <p:spPr>
          <a:xfrm>
            <a:off x="390144" y="1221391"/>
            <a:ext cx="11411331" cy="424529"/>
          </a:xfrm>
          <a:prstGeom prst="rect">
            <a:avLst/>
          </a:prstGeom>
        </p:spPr>
        <p:txBody>
          <a:bodyPr/>
          <a:lstStyle>
            <a:lvl1pPr marL="0" indent="0" algn="ctr">
              <a:buNone/>
              <a:defRPr sz="3200" b="1" i="0" u="heavy" cap="all" baseline="0">
                <a:solidFill>
                  <a:srgbClr val="222C4B"/>
                </a:solidFill>
                <a:uFill>
                  <a:solidFill>
                    <a:srgbClr val="E47100"/>
                  </a:solidFill>
                </a:uFill>
                <a:latin typeface="ITC Franklin Gothic Std Heavy" charset="0"/>
                <a:ea typeface="ITC Franklin Gothic Std Heavy" charset="0"/>
                <a:cs typeface="ITC Franklin Gothic Std Heavy" charset="0"/>
              </a:defRPr>
            </a:lvl1pPr>
            <a:lvl2pPr marL="457200" indent="0" algn="ctr">
              <a:buNone/>
              <a:defRPr sz="3200" b="1" i="0" cap="all" baseline="0">
                <a:latin typeface="ITC Franklin Gothic Std Heavy" charset="0"/>
                <a:ea typeface="ITC Franklin Gothic Std Heavy" charset="0"/>
                <a:cs typeface="ITC Franklin Gothic Std Heavy" charset="0"/>
              </a:defRPr>
            </a:lvl2pPr>
            <a:lvl3pPr marL="914400" indent="0" algn="ctr">
              <a:buNone/>
              <a:defRPr sz="3200" b="1" i="0" cap="all" baseline="0">
                <a:latin typeface="ITC Franklin Gothic Std Heavy" charset="0"/>
                <a:ea typeface="ITC Franklin Gothic Std Heavy" charset="0"/>
                <a:cs typeface="ITC Franklin Gothic Std Heavy" charset="0"/>
              </a:defRPr>
            </a:lvl3pPr>
            <a:lvl4pPr marL="1371600" indent="0" algn="ctr">
              <a:buNone/>
              <a:defRPr sz="3200" b="1" i="0" cap="all" baseline="0">
                <a:latin typeface="ITC Franklin Gothic Std Heavy" charset="0"/>
                <a:ea typeface="ITC Franklin Gothic Std Heavy" charset="0"/>
                <a:cs typeface="ITC Franklin Gothic Std Heavy" charset="0"/>
              </a:defRPr>
            </a:lvl4pPr>
            <a:lvl5pPr marL="1828800" indent="0" algn="ctr">
              <a:buNone/>
              <a:defRPr sz="3200" b="1" i="0" cap="all" baseline="0">
                <a:latin typeface="ITC Franklin Gothic Std Heavy" charset="0"/>
                <a:ea typeface="ITC Franklin Gothic Std Heavy" charset="0"/>
                <a:cs typeface="ITC Franklin Gothic Std Heavy" charset="0"/>
              </a:defRPr>
            </a:lvl5pPr>
          </a:lstStyle>
          <a:p>
            <a:pPr lvl="0"/>
            <a:r>
              <a:rPr lang="en-US" dirty="0"/>
              <a:t>Main title here</a:t>
            </a:r>
          </a:p>
        </p:txBody>
      </p:sp>
      <p:sp>
        <p:nvSpPr>
          <p:cNvPr id="14" name="Text Placeholder 9"/>
          <p:cNvSpPr>
            <a:spLocks noGrp="1"/>
          </p:cNvSpPr>
          <p:nvPr>
            <p:ph type="body" sz="quarter" idx="11" hasCustomPrompt="1"/>
          </p:nvPr>
        </p:nvSpPr>
        <p:spPr>
          <a:xfrm>
            <a:off x="3730561" y="2779776"/>
            <a:ext cx="2682240" cy="1379440"/>
          </a:xfrm>
          <a:prstGeom prst="rect">
            <a:avLst/>
          </a:prstGeom>
        </p:spPr>
        <p:txBody>
          <a:bodyPr/>
          <a:lstStyle>
            <a:lvl1pPr marL="285750" marR="0" indent="-285750" algn="l" defTabSz="914400" rtl="0" eaLnBrk="1" fontAlgn="auto" latinLnBrk="0" hangingPunct="1">
              <a:lnSpc>
                <a:spcPct val="300000"/>
              </a:lnSpc>
              <a:spcBef>
                <a:spcPts val="1000"/>
              </a:spcBef>
              <a:spcAft>
                <a:spcPts val="0"/>
              </a:spcAft>
              <a:buClrTx/>
              <a:buSzTx/>
              <a:buFont typeface="Arial" charset="0"/>
              <a:buChar char="•"/>
              <a:tabLst/>
              <a:defRPr sz="1600" b="1" i="0" cap="all" baseline="0">
                <a:solidFill>
                  <a:srgbClr val="222C4B"/>
                </a:solidFill>
                <a:latin typeface="ITC Franklin Gothic Std Heavy" charset="0"/>
                <a:ea typeface="ITC Franklin Gothic Std Heavy" charset="0"/>
                <a:cs typeface="ITC Franklin Gothic Std Heavy" charset="0"/>
              </a:defRPr>
            </a:lvl1pPr>
            <a:lvl2pPr marL="457200" indent="0" algn="ctr">
              <a:buNone/>
              <a:defRPr sz="3000" b="1" i="0" cap="all" baseline="0">
                <a:solidFill>
                  <a:srgbClr val="222C4B"/>
                </a:solidFill>
                <a:latin typeface="ITC Franklin Gothic Std Heavy" charset="0"/>
                <a:ea typeface="ITC Franklin Gothic Std Heavy" charset="0"/>
                <a:cs typeface="ITC Franklin Gothic Std Heavy" charset="0"/>
              </a:defRPr>
            </a:lvl2pPr>
            <a:lvl3pPr marL="914400" indent="0" algn="ctr">
              <a:buNone/>
              <a:defRPr sz="3000" b="1" i="0" cap="all" baseline="0">
                <a:solidFill>
                  <a:srgbClr val="222C4B"/>
                </a:solidFill>
                <a:latin typeface="ITC Franklin Gothic Std Heavy" charset="0"/>
                <a:ea typeface="ITC Franklin Gothic Std Heavy" charset="0"/>
                <a:cs typeface="ITC Franklin Gothic Std Heavy" charset="0"/>
              </a:defRPr>
            </a:lvl3pPr>
            <a:lvl4pPr marL="1371600" indent="0" algn="ctr">
              <a:buNone/>
              <a:defRPr sz="3000" b="1" i="0" cap="all" baseline="0">
                <a:solidFill>
                  <a:srgbClr val="222C4B"/>
                </a:solidFill>
                <a:latin typeface="ITC Franklin Gothic Std Heavy" charset="0"/>
                <a:ea typeface="ITC Franklin Gothic Std Heavy" charset="0"/>
                <a:cs typeface="ITC Franklin Gothic Std Heavy" charset="0"/>
              </a:defRPr>
            </a:lvl4pPr>
            <a:lvl5pPr marL="1828800" indent="0" algn="ctr">
              <a:buNone/>
              <a:defRPr sz="3000" b="1" i="0" cap="all" baseline="0">
                <a:solidFill>
                  <a:srgbClr val="222C4B"/>
                </a:solidFill>
                <a:latin typeface="ITC Franklin Gothic Std Heavy" charset="0"/>
                <a:ea typeface="ITC Franklin Gothic Std Heavy" charset="0"/>
                <a:cs typeface="ITC Franklin Gothic Std Heavy" charset="0"/>
              </a:defRPr>
            </a:lvl5pPr>
          </a:lstStyle>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List item 01</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List item 02</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List item 03</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List item 04</a:t>
            </a:r>
          </a:p>
          <a:p>
            <a:pPr lvl="0"/>
            <a:endParaRPr lang="en-US" dirty="0"/>
          </a:p>
        </p:txBody>
      </p:sp>
      <p:sp>
        <p:nvSpPr>
          <p:cNvPr id="19" name="Text Placeholder 9"/>
          <p:cNvSpPr>
            <a:spLocks noGrp="1"/>
          </p:cNvSpPr>
          <p:nvPr>
            <p:ph type="body" sz="quarter" idx="12" hasCustomPrompt="1"/>
          </p:nvPr>
        </p:nvSpPr>
        <p:spPr>
          <a:xfrm>
            <a:off x="6412801" y="2779776"/>
            <a:ext cx="2682240" cy="1379440"/>
          </a:xfrm>
          <a:prstGeom prst="rect">
            <a:avLst/>
          </a:prstGeom>
        </p:spPr>
        <p:txBody>
          <a:bodyPr/>
          <a:lstStyle>
            <a:lvl1pPr marL="285750" marR="0" indent="-285750" algn="l" defTabSz="914400" rtl="0" eaLnBrk="1" fontAlgn="auto" latinLnBrk="0" hangingPunct="1">
              <a:lnSpc>
                <a:spcPct val="300000"/>
              </a:lnSpc>
              <a:spcBef>
                <a:spcPts val="1000"/>
              </a:spcBef>
              <a:spcAft>
                <a:spcPts val="0"/>
              </a:spcAft>
              <a:buClrTx/>
              <a:buSzTx/>
              <a:buFont typeface="Arial" charset="0"/>
              <a:buChar char="•"/>
              <a:tabLst/>
              <a:defRPr sz="1600" b="1" i="0" cap="all" baseline="0">
                <a:solidFill>
                  <a:srgbClr val="222C4B"/>
                </a:solidFill>
                <a:latin typeface="ITC Franklin Gothic Std Heavy" charset="0"/>
                <a:ea typeface="ITC Franklin Gothic Std Heavy" charset="0"/>
                <a:cs typeface="ITC Franklin Gothic Std Heavy" charset="0"/>
              </a:defRPr>
            </a:lvl1pPr>
            <a:lvl2pPr marL="457200" indent="0" algn="ctr">
              <a:buNone/>
              <a:defRPr sz="3000" b="1" i="0" cap="all" baseline="0">
                <a:solidFill>
                  <a:srgbClr val="222C4B"/>
                </a:solidFill>
                <a:latin typeface="ITC Franklin Gothic Std Heavy" charset="0"/>
                <a:ea typeface="ITC Franklin Gothic Std Heavy" charset="0"/>
                <a:cs typeface="ITC Franklin Gothic Std Heavy" charset="0"/>
              </a:defRPr>
            </a:lvl2pPr>
            <a:lvl3pPr marL="914400" indent="0" algn="ctr">
              <a:buNone/>
              <a:defRPr sz="3000" b="1" i="0" cap="all" baseline="0">
                <a:solidFill>
                  <a:srgbClr val="222C4B"/>
                </a:solidFill>
                <a:latin typeface="ITC Franklin Gothic Std Heavy" charset="0"/>
                <a:ea typeface="ITC Franklin Gothic Std Heavy" charset="0"/>
                <a:cs typeface="ITC Franklin Gothic Std Heavy" charset="0"/>
              </a:defRPr>
            </a:lvl3pPr>
            <a:lvl4pPr marL="1371600" indent="0" algn="ctr">
              <a:buNone/>
              <a:defRPr sz="3000" b="1" i="0" cap="all" baseline="0">
                <a:solidFill>
                  <a:srgbClr val="222C4B"/>
                </a:solidFill>
                <a:latin typeface="ITC Franklin Gothic Std Heavy" charset="0"/>
                <a:ea typeface="ITC Franklin Gothic Std Heavy" charset="0"/>
                <a:cs typeface="ITC Franklin Gothic Std Heavy" charset="0"/>
              </a:defRPr>
            </a:lvl4pPr>
            <a:lvl5pPr marL="1828800" indent="0" algn="ctr">
              <a:buNone/>
              <a:defRPr sz="3000" b="1" i="0" cap="all" baseline="0">
                <a:solidFill>
                  <a:srgbClr val="222C4B"/>
                </a:solidFill>
                <a:latin typeface="ITC Franklin Gothic Std Heavy" charset="0"/>
                <a:ea typeface="ITC Franklin Gothic Std Heavy" charset="0"/>
                <a:cs typeface="ITC Franklin Gothic Std Heavy" charset="0"/>
              </a:defRPr>
            </a:lvl5pPr>
          </a:lstStyle>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List item 05</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List item 06</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List item 07</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List item 08</a:t>
            </a:r>
          </a:p>
          <a:p>
            <a:pPr lvl="0"/>
            <a:endParaRPr lang="en-US" dirty="0"/>
          </a:p>
        </p:txBody>
      </p:sp>
    </p:spTree>
    <p:extLst>
      <p:ext uri="{BB962C8B-B14F-4D97-AF65-F5344CB8AC3E}">
        <p14:creationId xmlns:p14="http://schemas.microsoft.com/office/powerpoint/2010/main" val="1000874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0" name="TextBox 9"/>
          <p:cNvSpPr txBox="1"/>
          <p:nvPr userDrawn="1"/>
        </p:nvSpPr>
        <p:spPr>
          <a:xfrm>
            <a:off x="299803" y="6325849"/>
            <a:ext cx="464695" cy="338554"/>
          </a:xfrm>
          <a:prstGeom prst="rect">
            <a:avLst/>
          </a:prstGeom>
          <a:noFill/>
        </p:spPr>
        <p:txBody>
          <a:bodyPr wrap="square" rtlCol="0">
            <a:spAutoFit/>
          </a:bodyPr>
          <a:lstStyle/>
          <a:p>
            <a:fld id="{EDF89984-315D-5249-A3B2-2A86EBE4D914}" type="slidenum">
              <a:rPr lang="en-US" sz="1600" b="1" i="0" smtClean="0">
                <a:solidFill>
                  <a:schemeClr val="bg1"/>
                </a:solidFill>
                <a:latin typeface="ITC Franklin Gothic Std Heavy" charset="0"/>
                <a:ea typeface="ITC Franklin Gothic Std Heavy" charset="0"/>
                <a:cs typeface="ITC Franklin Gothic Std Heavy" charset="0"/>
              </a:rPr>
              <a:t>‹#›</a:t>
            </a:fld>
            <a:endParaRPr lang="en-US" sz="1600" b="1" i="0" dirty="0">
              <a:solidFill>
                <a:schemeClr val="bg1"/>
              </a:solidFill>
              <a:latin typeface="ITC Franklin Gothic Std Heavy" charset="0"/>
              <a:ea typeface="ITC Franklin Gothic Std Heavy" charset="0"/>
              <a:cs typeface="ITC Franklin Gothic Std Heavy" charset="0"/>
            </a:endParaRPr>
          </a:p>
        </p:txBody>
      </p:sp>
      <p:sp>
        <p:nvSpPr>
          <p:cNvPr id="12" name="Text Placeholder 12"/>
          <p:cNvSpPr>
            <a:spLocks noGrp="1"/>
          </p:cNvSpPr>
          <p:nvPr>
            <p:ph type="body" sz="quarter" idx="10" hasCustomPrompt="1"/>
          </p:nvPr>
        </p:nvSpPr>
        <p:spPr>
          <a:xfrm>
            <a:off x="390144" y="1221391"/>
            <a:ext cx="11411331" cy="424529"/>
          </a:xfrm>
          <a:prstGeom prst="rect">
            <a:avLst/>
          </a:prstGeom>
        </p:spPr>
        <p:txBody>
          <a:bodyPr/>
          <a:lstStyle>
            <a:lvl1pPr marL="0" indent="0" algn="ctr">
              <a:buNone/>
              <a:defRPr sz="3200" b="1" i="0" u="heavy" cap="all" baseline="0">
                <a:solidFill>
                  <a:srgbClr val="222C4B"/>
                </a:solidFill>
                <a:uFill>
                  <a:solidFill>
                    <a:srgbClr val="E47100"/>
                  </a:solidFill>
                </a:uFill>
                <a:latin typeface="ITC Franklin Gothic Std Heavy" charset="0"/>
                <a:ea typeface="ITC Franklin Gothic Std Heavy" charset="0"/>
                <a:cs typeface="ITC Franklin Gothic Std Heavy" charset="0"/>
              </a:defRPr>
            </a:lvl1pPr>
            <a:lvl2pPr marL="457200" indent="0" algn="ctr">
              <a:buNone/>
              <a:defRPr sz="3200" b="1" i="0" cap="all" baseline="0">
                <a:latin typeface="ITC Franklin Gothic Std Heavy" charset="0"/>
                <a:ea typeface="ITC Franklin Gothic Std Heavy" charset="0"/>
                <a:cs typeface="ITC Franklin Gothic Std Heavy" charset="0"/>
              </a:defRPr>
            </a:lvl2pPr>
            <a:lvl3pPr marL="914400" indent="0" algn="ctr">
              <a:buNone/>
              <a:defRPr sz="3200" b="1" i="0" cap="all" baseline="0">
                <a:latin typeface="ITC Franklin Gothic Std Heavy" charset="0"/>
                <a:ea typeface="ITC Franklin Gothic Std Heavy" charset="0"/>
                <a:cs typeface="ITC Franklin Gothic Std Heavy" charset="0"/>
              </a:defRPr>
            </a:lvl3pPr>
            <a:lvl4pPr marL="1371600" indent="0" algn="ctr">
              <a:buNone/>
              <a:defRPr sz="3200" b="1" i="0" cap="all" baseline="0">
                <a:latin typeface="ITC Franklin Gothic Std Heavy" charset="0"/>
                <a:ea typeface="ITC Franklin Gothic Std Heavy" charset="0"/>
                <a:cs typeface="ITC Franklin Gothic Std Heavy" charset="0"/>
              </a:defRPr>
            </a:lvl4pPr>
            <a:lvl5pPr marL="1828800" indent="0" algn="ctr">
              <a:buNone/>
              <a:defRPr sz="3200" b="1" i="0" cap="all" baseline="0">
                <a:latin typeface="ITC Franklin Gothic Std Heavy" charset="0"/>
                <a:ea typeface="ITC Franklin Gothic Std Heavy" charset="0"/>
                <a:cs typeface="ITC Franklin Gothic Std Heavy" charset="0"/>
              </a:defRPr>
            </a:lvl5pPr>
          </a:lstStyle>
          <a:p>
            <a:pPr lvl="0"/>
            <a:r>
              <a:rPr lang="en-US" dirty="0"/>
              <a:t>Main title here</a:t>
            </a:r>
          </a:p>
        </p:txBody>
      </p:sp>
      <p:sp>
        <p:nvSpPr>
          <p:cNvPr id="15" name="Text Placeholder 13"/>
          <p:cNvSpPr>
            <a:spLocks noGrp="1"/>
          </p:cNvSpPr>
          <p:nvPr>
            <p:ph type="body" sz="quarter" idx="11" hasCustomPrompt="1"/>
          </p:nvPr>
        </p:nvSpPr>
        <p:spPr>
          <a:xfrm>
            <a:off x="1838071" y="2420938"/>
            <a:ext cx="4051300" cy="26320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600">
                <a:solidFill>
                  <a:schemeClr val="tx1">
                    <a:lumMod val="65000"/>
                    <a:lumOff val="35000"/>
                  </a:schemeClr>
                </a:solidFill>
              </a:defRPr>
            </a:lvl1pPr>
            <a:lvl2pPr marL="457200" indent="0">
              <a:buNone/>
              <a:defRPr sz="1600">
                <a:solidFill>
                  <a:schemeClr val="tx1">
                    <a:lumMod val="65000"/>
                    <a:lumOff val="35000"/>
                  </a:schemeClr>
                </a:solidFill>
              </a:defRPr>
            </a:lvl2pPr>
            <a:lvl3pPr marL="914400" indent="0">
              <a:buNone/>
              <a:defRPr sz="1600">
                <a:solidFill>
                  <a:schemeClr val="tx1">
                    <a:lumMod val="65000"/>
                    <a:lumOff val="35000"/>
                  </a:schemeClr>
                </a:solidFill>
              </a:defRPr>
            </a:lvl3pPr>
            <a:lvl4pPr marL="1371600" indent="0">
              <a:buNone/>
              <a:defRPr sz="1600">
                <a:solidFill>
                  <a:schemeClr val="tx1">
                    <a:lumMod val="65000"/>
                    <a:lumOff val="35000"/>
                  </a:schemeClr>
                </a:solidFill>
              </a:defRPr>
            </a:lvl4pPr>
            <a:lvl5pPr marL="1828800" indent="0">
              <a:buNone/>
              <a:defRPr sz="1600">
                <a:solidFill>
                  <a:schemeClr val="tx1">
                    <a:lumMod val="65000"/>
                    <a:lumOff val="35000"/>
                  </a:schemeClr>
                </a:solidFill>
              </a:defRPr>
            </a:lvl5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Suspendisse</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potenti</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Nunc vitae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neque</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et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purus</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tincidunt</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bibendum</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vitae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sollicitudin</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urna</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Cras</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eros</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dolor,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finibus</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in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risus</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etus</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hendrerit</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porta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augue</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Suspendisse</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com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turpis</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nec</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vulputate</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vehicula</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Nunc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commodo</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leo</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justo</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cursus,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vel</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ultricies</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odio</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varius</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Quisquety</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pharetra dolor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eu</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aliquam</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sagittis</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Aliquam</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neque</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massa</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ornare</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commodo</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sit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amet</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un semper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sed</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erat</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Suspendisse</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rhoncus</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nunc</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vitae dictum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pretium</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libero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purus</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convallis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tortor</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eget</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a:t>
            </a:r>
            <a:endParaRPr lang="en-US" sz="1400" b="0" i="0" dirty="0">
              <a:solidFill>
                <a:schemeClr val="tx1">
                  <a:lumMod val="65000"/>
                  <a:lumOff val="35000"/>
                </a:schemeClr>
              </a:solidFill>
              <a:effectLst/>
              <a:latin typeface="ITC Franklin Gothic Std Book" charset="0"/>
              <a:ea typeface="ITC Franklin Gothic Std Book" charset="0"/>
              <a:cs typeface="ITC Franklin Gothic Std Book" charset="0"/>
            </a:endParaRPr>
          </a:p>
          <a:p>
            <a:pPr lvl="0"/>
            <a:endParaRPr lang="en-US" dirty="0"/>
          </a:p>
        </p:txBody>
      </p:sp>
      <p:sp>
        <p:nvSpPr>
          <p:cNvPr id="16" name="Text Placeholder 13"/>
          <p:cNvSpPr>
            <a:spLocks noGrp="1"/>
          </p:cNvSpPr>
          <p:nvPr>
            <p:ph type="body" sz="quarter" idx="12" hasCustomPrompt="1"/>
          </p:nvPr>
        </p:nvSpPr>
        <p:spPr>
          <a:xfrm>
            <a:off x="6288151" y="2420938"/>
            <a:ext cx="4051300" cy="26320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600">
                <a:solidFill>
                  <a:schemeClr val="tx1">
                    <a:lumMod val="65000"/>
                    <a:lumOff val="35000"/>
                  </a:schemeClr>
                </a:solidFill>
              </a:defRPr>
            </a:lvl1pPr>
            <a:lvl2pPr marL="457200" indent="0">
              <a:buNone/>
              <a:defRPr sz="1600">
                <a:solidFill>
                  <a:schemeClr val="tx1">
                    <a:lumMod val="65000"/>
                    <a:lumOff val="35000"/>
                  </a:schemeClr>
                </a:solidFill>
              </a:defRPr>
            </a:lvl2pPr>
            <a:lvl3pPr marL="914400" indent="0">
              <a:buNone/>
              <a:defRPr sz="1600">
                <a:solidFill>
                  <a:schemeClr val="tx1">
                    <a:lumMod val="65000"/>
                    <a:lumOff val="35000"/>
                  </a:schemeClr>
                </a:solidFill>
              </a:defRPr>
            </a:lvl3pPr>
            <a:lvl4pPr marL="1371600" indent="0">
              <a:buNone/>
              <a:defRPr sz="1600">
                <a:solidFill>
                  <a:schemeClr val="tx1">
                    <a:lumMod val="65000"/>
                    <a:lumOff val="35000"/>
                  </a:schemeClr>
                </a:solidFill>
              </a:defRPr>
            </a:lvl4pPr>
            <a:lvl5pPr marL="1828800" indent="0">
              <a:buNone/>
              <a:defRPr sz="1600">
                <a:solidFill>
                  <a:schemeClr val="tx1">
                    <a:lumMod val="65000"/>
                    <a:lumOff val="35000"/>
                  </a:schemeClr>
                </a:solidFill>
              </a:defRPr>
            </a:lvl5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Suspendisse</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potenti</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Nunc vitae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neque</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et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purus</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tincidunt</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bibendum</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vitae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sollicitudin</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urna</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Cras</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eros</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dolor,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finibus</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in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risus</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etus</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hendrerit</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porta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augue</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Suspendisse</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com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turpis</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nec</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vulputate</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vehicula</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Nunc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commodo</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leo</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justo</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cursus,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vel</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ultricies</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odio</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varius</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Quisquety</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pharetra dolor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eu</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aliquam</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sagittis</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Aliquam</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neque</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massa</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ornare</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commodo</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sit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amet</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un semper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sed</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erat</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Suspendisse</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rhoncus</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nunc</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vitae dictum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pretium</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libero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purus</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convallis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tortor</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 </a:t>
            </a:r>
            <a:r>
              <a:rPr lang="en-US" sz="1400" b="0" i="0" dirty="0" err="1">
                <a:solidFill>
                  <a:schemeClr val="tx1">
                    <a:lumMod val="65000"/>
                    <a:lumOff val="35000"/>
                  </a:schemeClr>
                </a:solidFill>
                <a:latin typeface="ITC Franklin Gothic Std Book" charset="0"/>
                <a:ea typeface="ITC Franklin Gothic Std Book" charset="0"/>
                <a:cs typeface="ITC Franklin Gothic Std Book" charset="0"/>
              </a:rPr>
              <a:t>eget</a:t>
            </a:r>
            <a:r>
              <a:rPr lang="en-US" sz="1400" b="0" i="0" dirty="0">
                <a:solidFill>
                  <a:schemeClr val="tx1">
                    <a:lumMod val="65000"/>
                    <a:lumOff val="35000"/>
                  </a:schemeClr>
                </a:solidFill>
                <a:latin typeface="ITC Franklin Gothic Std Book" charset="0"/>
                <a:ea typeface="ITC Franklin Gothic Std Book" charset="0"/>
                <a:cs typeface="ITC Franklin Gothic Std Book" charset="0"/>
              </a:rPr>
              <a:t>.</a:t>
            </a:r>
            <a:endParaRPr lang="en-US" sz="1400" b="0" i="0" dirty="0">
              <a:solidFill>
                <a:schemeClr val="tx1">
                  <a:lumMod val="65000"/>
                  <a:lumOff val="35000"/>
                </a:schemeClr>
              </a:solidFill>
              <a:effectLst/>
              <a:latin typeface="ITC Franklin Gothic Std Book" charset="0"/>
              <a:ea typeface="ITC Franklin Gothic Std Book" charset="0"/>
              <a:cs typeface="ITC Franklin Gothic Std Book" charset="0"/>
            </a:endParaRPr>
          </a:p>
          <a:p>
            <a:pPr lvl="0"/>
            <a:endParaRPr lang="en-US" dirty="0"/>
          </a:p>
        </p:txBody>
      </p:sp>
    </p:spTree>
    <p:extLst>
      <p:ext uri="{BB962C8B-B14F-4D97-AF65-F5344CB8AC3E}">
        <p14:creationId xmlns:p14="http://schemas.microsoft.com/office/powerpoint/2010/main" val="1782460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Hierarchy">
    <p:spTree>
      <p:nvGrpSpPr>
        <p:cNvPr id="1" name=""/>
        <p:cNvGrpSpPr/>
        <p:nvPr/>
      </p:nvGrpSpPr>
      <p:grpSpPr>
        <a:xfrm>
          <a:off x="0" y="0"/>
          <a:ext cx="0" cy="0"/>
          <a:chOff x="0" y="0"/>
          <a:chExt cx="0" cy="0"/>
        </a:xfrm>
      </p:grpSpPr>
      <p:sp>
        <p:nvSpPr>
          <p:cNvPr id="8" name="TextBox 7"/>
          <p:cNvSpPr txBox="1"/>
          <p:nvPr userDrawn="1"/>
        </p:nvSpPr>
        <p:spPr>
          <a:xfrm>
            <a:off x="299803" y="6325849"/>
            <a:ext cx="464695" cy="338554"/>
          </a:xfrm>
          <a:prstGeom prst="rect">
            <a:avLst/>
          </a:prstGeom>
          <a:noFill/>
        </p:spPr>
        <p:txBody>
          <a:bodyPr wrap="square" rtlCol="0">
            <a:spAutoFit/>
          </a:bodyPr>
          <a:lstStyle/>
          <a:p>
            <a:fld id="{EDF89984-315D-5249-A3B2-2A86EBE4D914}" type="slidenum">
              <a:rPr lang="en-US" sz="1600" b="1" i="0" smtClean="0">
                <a:solidFill>
                  <a:schemeClr val="bg1"/>
                </a:solidFill>
                <a:latin typeface="ITC Franklin Gothic Std Heavy" charset="0"/>
                <a:ea typeface="ITC Franklin Gothic Std Heavy" charset="0"/>
                <a:cs typeface="ITC Franklin Gothic Std Heavy" charset="0"/>
              </a:rPr>
              <a:t>‹#›</a:t>
            </a:fld>
            <a:endParaRPr lang="en-US" sz="1600" b="1" i="0" dirty="0">
              <a:solidFill>
                <a:schemeClr val="bg1"/>
              </a:solidFill>
              <a:latin typeface="ITC Franklin Gothic Std Heavy" charset="0"/>
              <a:ea typeface="ITC Franklin Gothic Std Heavy" charset="0"/>
              <a:cs typeface="ITC Franklin Gothic Std Heavy" charset="0"/>
            </a:endParaRPr>
          </a:p>
        </p:txBody>
      </p:sp>
      <p:sp>
        <p:nvSpPr>
          <p:cNvPr id="11" name="Text Placeholder 12"/>
          <p:cNvSpPr>
            <a:spLocks noGrp="1"/>
          </p:cNvSpPr>
          <p:nvPr>
            <p:ph type="body" sz="quarter" idx="10" hasCustomPrompt="1"/>
          </p:nvPr>
        </p:nvSpPr>
        <p:spPr>
          <a:xfrm>
            <a:off x="390144" y="1221391"/>
            <a:ext cx="11411331" cy="473297"/>
          </a:xfrm>
          <a:prstGeom prst="rect">
            <a:avLst/>
          </a:prstGeom>
        </p:spPr>
        <p:txBody>
          <a:bodyPr/>
          <a:lstStyle>
            <a:lvl1pPr marL="0" indent="0" algn="ctr">
              <a:buNone/>
              <a:defRPr sz="3200" b="1" i="0" u="heavy" cap="all" baseline="0">
                <a:solidFill>
                  <a:srgbClr val="222C4B"/>
                </a:solidFill>
                <a:uFill>
                  <a:solidFill>
                    <a:srgbClr val="E47100"/>
                  </a:solidFill>
                </a:uFill>
                <a:latin typeface="ITC Franklin Gothic Std Heavy" charset="0"/>
                <a:ea typeface="ITC Franklin Gothic Std Heavy" charset="0"/>
                <a:cs typeface="ITC Franklin Gothic Std Heavy" charset="0"/>
              </a:defRPr>
            </a:lvl1pPr>
            <a:lvl2pPr marL="457200" indent="0" algn="ctr">
              <a:buNone/>
              <a:defRPr sz="3200" b="1" i="0" cap="all" baseline="0">
                <a:latin typeface="ITC Franklin Gothic Std Heavy" charset="0"/>
                <a:ea typeface="ITC Franklin Gothic Std Heavy" charset="0"/>
                <a:cs typeface="ITC Franklin Gothic Std Heavy" charset="0"/>
              </a:defRPr>
            </a:lvl2pPr>
            <a:lvl3pPr marL="914400" indent="0" algn="ctr">
              <a:buNone/>
              <a:defRPr sz="3200" b="1" i="0" cap="all" baseline="0">
                <a:latin typeface="ITC Franklin Gothic Std Heavy" charset="0"/>
                <a:ea typeface="ITC Franklin Gothic Std Heavy" charset="0"/>
                <a:cs typeface="ITC Franklin Gothic Std Heavy" charset="0"/>
              </a:defRPr>
            </a:lvl3pPr>
            <a:lvl4pPr marL="1371600" indent="0" algn="ctr">
              <a:buNone/>
              <a:defRPr sz="3200" b="1" i="0" cap="all" baseline="0">
                <a:latin typeface="ITC Franklin Gothic Std Heavy" charset="0"/>
                <a:ea typeface="ITC Franklin Gothic Std Heavy" charset="0"/>
                <a:cs typeface="ITC Franklin Gothic Std Heavy" charset="0"/>
              </a:defRPr>
            </a:lvl4pPr>
            <a:lvl5pPr marL="1828800" indent="0" algn="ctr">
              <a:buNone/>
              <a:defRPr sz="3200" b="1" i="0" cap="all" baseline="0">
                <a:latin typeface="ITC Franklin Gothic Std Heavy" charset="0"/>
                <a:ea typeface="ITC Franklin Gothic Std Heavy" charset="0"/>
                <a:cs typeface="ITC Franklin Gothic Std Heavy" charset="0"/>
              </a:defRPr>
            </a:lvl5pPr>
          </a:lstStyle>
          <a:p>
            <a:pPr lvl="0"/>
            <a:r>
              <a:rPr lang="en-US" dirty="0"/>
              <a:t>Main title here</a:t>
            </a:r>
          </a:p>
        </p:txBody>
      </p:sp>
      <p:sp>
        <p:nvSpPr>
          <p:cNvPr id="13" name="Text Placeholder 12"/>
          <p:cNvSpPr>
            <a:spLocks noGrp="1"/>
          </p:cNvSpPr>
          <p:nvPr>
            <p:ph type="body" sz="quarter" idx="11"/>
          </p:nvPr>
        </p:nvSpPr>
        <p:spPr>
          <a:xfrm>
            <a:off x="3547871" y="2597277"/>
            <a:ext cx="5095875" cy="2230438"/>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7198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TextBox 9"/>
          <p:cNvSpPr txBox="1"/>
          <p:nvPr userDrawn="1"/>
        </p:nvSpPr>
        <p:spPr>
          <a:xfrm>
            <a:off x="299803" y="6325849"/>
            <a:ext cx="464695" cy="338554"/>
          </a:xfrm>
          <a:prstGeom prst="rect">
            <a:avLst/>
          </a:prstGeom>
          <a:noFill/>
        </p:spPr>
        <p:txBody>
          <a:bodyPr wrap="square" rtlCol="0">
            <a:spAutoFit/>
          </a:bodyPr>
          <a:lstStyle/>
          <a:p>
            <a:fld id="{EDF89984-315D-5249-A3B2-2A86EBE4D914}" type="slidenum">
              <a:rPr lang="en-US" sz="1600" b="1" i="0" smtClean="0">
                <a:solidFill>
                  <a:schemeClr val="bg1"/>
                </a:solidFill>
                <a:latin typeface="ITC Franklin Gothic Std Heavy" charset="0"/>
                <a:ea typeface="ITC Franklin Gothic Std Heavy" charset="0"/>
                <a:cs typeface="ITC Franklin Gothic Std Heavy" charset="0"/>
              </a:rPr>
              <a:t>‹#›</a:t>
            </a:fld>
            <a:endParaRPr lang="en-US" sz="1600" b="1" i="0" dirty="0">
              <a:solidFill>
                <a:schemeClr val="bg1"/>
              </a:solidFill>
              <a:latin typeface="ITC Franklin Gothic Std Heavy" charset="0"/>
              <a:ea typeface="ITC Franklin Gothic Std Heavy" charset="0"/>
              <a:cs typeface="ITC Franklin Gothic Std Heavy" charset="0"/>
            </a:endParaRPr>
          </a:p>
        </p:txBody>
      </p:sp>
      <p:sp>
        <p:nvSpPr>
          <p:cNvPr id="12" name="Text Placeholder 12"/>
          <p:cNvSpPr>
            <a:spLocks noGrp="1"/>
          </p:cNvSpPr>
          <p:nvPr>
            <p:ph type="body" sz="quarter" idx="10" hasCustomPrompt="1"/>
          </p:nvPr>
        </p:nvSpPr>
        <p:spPr>
          <a:xfrm>
            <a:off x="390144" y="831247"/>
            <a:ext cx="11411331" cy="473297"/>
          </a:xfrm>
          <a:prstGeom prst="rect">
            <a:avLst/>
          </a:prstGeom>
        </p:spPr>
        <p:txBody>
          <a:bodyPr/>
          <a:lstStyle>
            <a:lvl1pPr marL="0" indent="0" algn="ctr">
              <a:buNone/>
              <a:defRPr sz="3200" b="1" i="0" u="heavy" cap="all" baseline="0">
                <a:solidFill>
                  <a:srgbClr val="222C4B"/>
                </a:solidFill>
                <a:uFill>
                  <a:solidFill>
                    <a:srgbClr val="E47100"/>
                  </a:solidFill>
                </a:uFill>
                <a:latin typeface="ITC Franklin Gothic Std Heavy" charset="0"/>
                <a:ea typeface="ITC Franklin Gothic Std Heavy" charset="0"/>
                <a:cs typeface="ITC Franklin Gothic Std Heavy" charset="0"/>
              </a:defRPr>
            </a:lvl1pPr>
            <a:lvl2pPr marL="457200" indent="0" algn="ctr">
              <a:buNone/>
              <a:defRPr sz="3200" b="1" i="0" cap="all" baseline="0">
                <a:latin typeface="ITC Franklin Gothic Std Heavy" charset="0"/>
                <a:ea typeface="ITC Franklin Gothic Std Heavy" charset="0"/>
                <a:cs typeface="ITC Franklin Gothic Std Heavy" charset="0"/>
              </a:defRPr>
            </a:lvl2pPr>
            <a:lvl3pPr marL="914400" indent="0" algn="ctr">
              <a:buNone/>
              <a:defRPr sz="3200" b="1" i="0" cap="all" baseline="0">
                <a:latin typeface="ITC Franklin Gothic Std Heavy" charset="0"/>
                <a:ea typeface="ITC Franklin Gothic Std Heavy" charset="0"/>
                <a:cs typeface="ITC Franklin Gothic Std Heavy" charset="0"/>
              </a:defRPr>
            </a:lvl3pPr>
            <a:lvl4pPr marL="1371600" indent="0" algn="ctr">
              <a:buNone/>
              <a:defRPr sz="3200" b="1" i="0" cap="all" baseline="0">
                <a:latin typeface="ITC Franklin Gothic Std Heavy" charset="0"/>
                <a:ea typeface="ITC Franklin Gothic Std Heavy" charset="0"/>
                <a:cs typeface="ITC Franklin Gothic Std Heavy" charset="0"/>
              </a:defRPr>
            </a:lvl4pPr>
            <a:lvl5pPr marL="1828800" indent="0" algn="ctr">
              <a:buNone/>
              <a:defRPr sz="3200" b="1" i="0" cap="all" baseline="0">
                <a:latin typeface="ITC Franklin Gothic Std Heavy" charset="0"/>
                <a:ea typeface="ITC Franklin Gothic Std Heavy" charset="0"/>
                <a:cs typeface="ITC Franklin Gothic Std Heavy" charset="0"/>
              </a:defRPr>
            </a:lvl5pPr>
          </a:lstStyle>
          <a:p>
            <a:pPr lvl="0"/>
            <a:r>
              <a:rPr lang="en-US" dirty="0"/>
              <a:t>Main title here</a:t>
            </a:r>
          </a:p>
        </p:txBody>
      </p:sp>
      <p:sp>
        <p:nvSpPr>
          <p:cNvPr id="15" name="Table Placeholder 13"/>
          <p:cNvSpPr>
            <a:spLocks noGrp="1"/>
          </p:cNvSpPr>
          <p:nvPr>
            <p:ph type="tbl" sz="quarter" idx="11"/>
          </p:nvPr>
        </p:nvSpPr>
        <p:spPr>
          <a:xfrm>
            <a:off x="2032000" y="1851438"/>
            <a:ext cx="8127999" cy="3337560"/>
          </a:xfrm>
          <a:prstGeom prst="rect">
            <a:avLst/>
          </a:prstGeom>
        </p:spPr>
        <p:txBody>
          <a:bodyPr/>
          <a:lstStyle/>
          <a:p>
            <a:endParaRPr lang="en-US"/>
          </a:p>
        </p:txBody>
      </p:sp>
    </p:spTree>
    <p:extLst>
      <p:ext uri="{BB962C8B-B14F-4D97-AF65-F5344CB8AC3E}">
        <p14:creationId xmlns:p14="http://schemas.microsoft.com/office/powerpoint/2010/main" val="1860645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Lar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0" y="0"/>
            <a:ext cx="12192000" cy="6108192"/>
          </a:xfrm>
          <a:prstGeom prst="rect">
            <a:avLst/>
          </a:prstGeom>
        </p:spPr>
      </p:pic>
      <p:sp>
        <p:nvSpPr>
          <p:cNvPr id="15" name="TextBox 14"/>
          <p:cNvSpPr txBox="1"/>
          <p:nvPr userDrawn="1"/>
        </p:nvSpPr>
        <p:spPr>
          <a:xfrm>
            <a:off x="299803" y="6325849"/>
            <a:ext cx="464695" cy="338554"/>
          </a:xfrm>
          <a:prstGeom prst="rect">
            <a:avLst/>
          </a:prstGeom>
          <a:noFill/>
        </p:spPr>
        <p:txBody>
          <a:bodyPr wrap="square" rtlCol="0">
            <a:spAutoFit/>
          </a:bodyPr>
          <a:lstStyle/>
          <a:p>
            <a:fld id="{EDF89984-315D-5249-A3B2-2A86EBE4D914}" type="slidenum">
              <a:rPr lang="en-US" sz="1600" b="1" i="0" smtClean="0">
                <a:solidFill>
                  <a:schemeClr val="bg1"/>
                </a:solidFill>
                <a:latin typeface="ITC Franklin Gothic Std Heavy" charset="0"/>
                <a:ea typeface="ITC Franklin Gothic Std Heavy" charset="0"/>
                <a:cs typeface="ITC Franklin Gothic Std Heavy" charset="0"/>
              </a:rPr>
              <a:t>‹#›</a:t>
            </a:fld>
            <a:endParaRPr lang="en-US" sz="1600" b="1" i="0" dirty="0">
              <a:solidFill>
                <a:schemeClr val="bg1"/>
              </a:solidFill>
              <a:latin typeface="ITC Franklin Gothic Std Heavy" charset="0"/>
              <a:ea typeface="ITC Franklin Gothic Std Heavy" charset="0"/>
              <a:cs typeface="ITC Franklin Gothic Std Heavy" charset="0"/>
            </a:endParaRPr>
          </a:p>
        </p:txBody>
      </p:sp>
    </p:spTree>
    <p:extLst>
      <p:ext uri="{BB962C8B-B14F-4D97-AF65-F5344CB8AC3E}">
        <p14:creationId xmlns:p14="http://schemas.microsoft.com/office/powerpoint/2010/main" val="1381084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Large Placeholder">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0" y="0"/>
            <a:ext cx="12192000" cy="6086475"/>
          </a:xfrm>
          <a:prstGeom prst="rect">
            <a:avLst/>
          </a:prstGeom>
        </p:spPr>
        <p:txBody>
          <a:bodyPr/>
          <a:lstStyle/>
          <a:p>
            <a:r>
              <a:rPr lang="en-US" dirty="0"/>
              <a:t>Drag image here</a:t>
            </a:r>
          </a:p>
        </p:txBody>
      </p:sp>
      <p:sp>
        <p:nvSpPr>
          <p:cNvPr id="8" name="TextBox 7"/>
          <p:cNvSpPr txBox="1"/>
          <p:nvPr userDrawn="1"/>
        </p:nvSpPr>
        <p:spPr>
          <a:xfrm>
            <a:off x="299803" y="6325849"/>
            <a:ext cx="464695" cy="338554"/>
          </a:xfrm>
          <a:prstGeom prst="rect">
            <a:avLst/>
          </a:prstGeom>
          <a:noFill/>
        </p:spPr>
        <p:txBody>
          <a:bodyPr wrap="square" rtlCol="0">
            <a:spAutoFit/>
          </a:bodyPr>
          <a:lstStyle/>
          <a:p>
            <a:fld id="{EDF89984-315D-5249-A3B2-2A86EBE4D914}" type="slidenum">
              <a:rPr lang="en-US" sz="1600" b="1" i="0" smtClean="0">
                <a:solidFill>
                  <a:schemeClr val="bg1"/>
                </a:solidFill>
                <a:latin typeface="ITC Franklin Gothic Std Heavy" charset="0"/>
                <a:ea typeface="ITC Franklin Gothic Std Heavy" charset="0"/>
                <a:cs typeface="ITC Franklin Gothic Std Heavy" charset="0"/>
              </a:rPr>
              <a:t>‹#›</a:t>
            </a:fld>
            <a:endParaRPr lang="en-US" sz="1600" b="1" i="0" dirty="0">
              <a:solidFill>
                <a:schemeClr val="bg1"/>
              </a:solidFill>
              <a:latin typeface="ITC Franklin Gothic Std Heavy" charset="0"/>
              <a:ea typeface="ITC Franklin Gothic Std Heavy" charset="0"/>
              <a:cs typeface="ITC Franklin Gothic Std Heavy" charset="0"/>
            </a:endParaRPr>
          </a:p>
        </p:txBody>
      </p:sp>
    </p:spTree>
    <p:extLst>
      <p:ext uri="{BB962C8B-B14F-4D97-AF65-F5344CB8AC3E}">
        <p14:creationId xmlns:p14="http://schemas.microsoft.com/office/powerpoint/2010/main" val="749607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mall">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712022" y="854673"/>
            <a:ext cx="8767956" cy="4377128"/>
          </a:xfrm>
          <a:prstGeom prst="rect">
            <a:avLst/>
          </a:prstGeom>
        </p:spPr>
      </p:pic>
      <p:sp>
        <p:nvSpPr>
          <p:cNvPr id="13" name="Text Placeholder 9"/>
          <p:cNvSpPr>
            <a:spLocks noGrp="1"/>
          </p:cNvSpPr>
          <p:nvPr>
            <p:ph type="body" sz="quarter" idx="11" hasCustomPrompt="1"/>
          </p:nvPr>
        </p:nvSpPr>
        <p:spPr>
          <a:xfrm>
            <a:off x="1603294" y="5627124"/>
            <a:ext cx="2682240" cy="23343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1600" b="1" i="0" cap="all" baseline="0">
                <a:solidFill>
                  <a:srgbClr val="222C4B"/>
                </a:solidFill>
                <a:latin typeface="ITC Franklin Gothic Std Heavy" charset="0"/>
                <a:ea typeface="ITC Franklin Gothic Std Heavy" charset="0"/>
                <a:cs typeface="ITC Franklin Gothic Std Heavy" charset="0"/>
              </a:defRPr>
            </a:lvl1pPr>
            <a:lvl2pPr marL="457200" indent="0" algn="ctr">
              <a:buNone/>
              <a:defRPr sz="3000" b="1" i="0" cap="all" baseline="0">
                <a:solidFill>
                  <a:srgbClr val="222C4B"/>
                </a:solidFill>
                <a:latin typeface="ITC Franklin Gothic Std Heavy" charset="0"/>
                <a:ea typeface="ITC Franklin Gothic Std Heavy" charset="0"/>
                <a:cs typeface="ITC Franklin Gothic Std Heavy" charset="0"/>
              </a:defRPr>
            </a:lvl2pPr>
            <a:lvl3pPr marL="914400" indent="0" algn="ctr">
              <a:buNone/>
              <a:defRPr sz="3000" b="1" i="0" cap="all" baseline="0">
                <a:solidFill>
                  <a:srgbClr val="222C4B"/>
                </a:solidFill>
                <a:latin typeface="ITC Franklin Gothic Std Heavy" charset="0"/>
                <a:ea typeface="ITC Franklin Gothic Std Heavy" charset="0"/>
                <a:cs typeface="ITC Franklin Gothic Std Heavy" charset="0"/>
              </a:defRPr>
            </a:lvl3pPr>
            <a:lvl4pPr marL="1371600" indent="0" algn="ctr">
              <a:buNone/>
              <a:defRPr sz="3000" b="1" i="0" cap="all" baseline="0">
                <a:solidFill>
                  <a:srgbClr val="222C4B"/>
                </a:solidFill>
                <a:latin typeface="ITC Franklin Gothic Std Heavy" charset="0"/>
                <a:ea typeface="ITC Franklin Gothic Std Heavy" charset="0"/>
                <a:cs typeface="ITC Franklin Gothic Std Heavy" charset="0"/>
              </a:defRPr>
            </a:lvl4pPr>
            <a:lvl5pPr marL="1828800" indent="0" algn="ctr">
              <a:buNone/>
              <a:defRPr sz="3000" b="1" i="0" cap="all" baseline="0">
                <a:solidFill>
                  <a:srgbClr val="222C4B"/>
                </a:solidFill>
                <a:latin typeface="ITC Franklin Gothic Std Heavy" charset="0"/>
                <a:ea typeface="ITC Franklin Gothic Std Heavy" charset="0"/>
                <a:cs typeface="ITC Franklin Gothic Std Heavy" charset="0"/>
              </a:defRPr>
            </a:lvl5pPr>
          </a:lstStyle>
          <a:p>
            <a:pPr lvl="0"/>
            <a:r>
              <a:rPr lang="en-US" dirty="0"/>
              <a:t>Title for image</a:t>
            </a:r>
          </a:p>
          <a:p>
            <a:pPr lvl="0"/>
            <a:endParaRPr lang="en-US" dirty="0"/>
          </a:p>
        </p:txBody>
      </p:sp>
      <p:sp>
        <p:nvSpPr>
          <p:cNvPr id="15" name="Text Placeholder 9"/>
          <p:cNvSpPr>
            <a:spLocks noGrp="1"/>
          </p:cNvSpPr>
          <p:nvPr>
            <p:ph type="body" sz="quarter" idx="12" hasCustomPrompt="1"/>
          </p:nvPr>
        </p:nvSpPr>
        <p:spPr>
          <a:xfrm>
            <a:off x="1603294" y="5899509"/>
            <a:ext cx="8876684" cy="525675"/>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1600" b="0" i="0" cap="none" baseline="0">
                <a:solidFill>
                  <a:srgbClr val="222C4B"/>
                </a:solidFill>
                <a:latin typeface="ITC Franklin Gothic Std Book" charset="0"/>
                <a:ea typeface="ITC Franklin Gothic Std Book" charset="0"/>
                <a:cs typeface="ITC Franklin Gothic Std Book" charset="0"/>
              </a:defRPr>
            </a:lvl1pPr>
            <a:lvl2pPr marL="457200" indent="0" algn="ctr">
              <a:buNone/>
              <a:defRPr sz="3000" b="1" i="0" cap="all" baseline="0">
                <a:solidFill>
                  <a:srgbClr val="222C4B"/>
                </a:solidFill>
                <a:latin typeface="ITC Franklin Gothic Std Heavy" charset="0"/>
                <a:ea typeface="ITC Franklin Gothic Std Heavy" charset="0"/>
                <a:cs typeface="ITC Franklin Gothic Std Heavy" charset="0"/>
              </a:defRPr>
            </a:lvl2pPr>
            <a:lvl3pPr marL="914400" indent="0" algn="ctr">
              <a:buNone/>
              <a:defRPr sz="3000" b="1" i="0" cap="all" baseline="0">
                <a:solidFill>
                  <a:srgbClr val="222C4B"/>
                </a:solidFill>
                <a:latin typeface="ITC Franklin Gothic Std Heavy" charset="0"/>
                <a:ea typeface="ITC Franklin Gothic Std Heavy" charset="0"/>
                <a:cs typeface="ITC Franklin Gothic Std Heavy" charset="0"/>
              </a:defRPr>
            </a:lvl3pPr>
            <a:lvl4pPr marL="1371600" indent="0" algn="ctr">
              <a:buNone/>
              <a:defRPr sz="3000" b="1" i="0" cap="all" baseline="0">
                <a:solidFill>
                  <a:srgbClr val="222C4B"/>
                </a:solidFill>
                <a:latin typeface="ITC Franklin Gothic Std Heavy" charset="0"/>
                <a:ea typeface="ITC Franklin Gothic Std Heavy" charset="0"/>
                <a:cs typeface="ITC Franklin Gothic Std Heavy" charset="0"/>
              </a:defRPr>
            </a:lvl4pPr>
            <a:lvl5pPr marL="1828800" indent="0" algn="ctr">
              <a:buNone/>
              <a:defRPr sz="3000" b="1" i="0" cap="all" baseline="0">
                <a:solidFill>
                  <a:srgbClr val="222C4B"/>
                </a:solidFill>
                <a:latin typeface="ITC Franklin Gothic Std Heavy" charset="0"/>
                <a:ea typeface="ITC Franklin Gothic Std Heavy" charset="0"/>
                <a:cs typeface="ITC Franklin Gothic Std Heavy" charset="0"/>
              </a:defRPr>
            </a:lvl5pPr>
          </a:lstStyle>
          <a:p>
            <a:pPr lvl="0"/>
            <a:r>
              <a:rPr lang="en-US" dirty="0"/>
              <a:t>Subtitle and Description for Image </a:t>
            </a:r>
          </a:p>
        </p:txBody>
      </p:sp>
    </p:spTree>
    <p:extLst>
      <p:ext uri="{BB962C8B-B14F-4D97-AF65-F5344CB8AC3E}">
        <p14:creationId xmlns:p14="http://schemas.microsoft.com/office/powerpoint/2010/main" val="1666387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Small Placeholder">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1712022" y="839450"/>
            <a:ext cx="8767956" cy="4377128"/>
          </a:xfrm>
          <a:prstGeom prst="rect">
            <a:avLst/>
          </a:prstGeom>
        </p:spPr>
        <p:txBody>
          <a:bodyPr/>
          <a:lstStyle/>
          <a:p>
            <a:r>
              <a:rPr lang="en-US" dirty="0"/>
              <a:t>Drag image here</a:t>
            </a:r>
          </a:p>
        </p:txBody>
      </p:sp>
      <p:sp>
        <p:nvSpPr>
          <p:cNvPr id="11" name="Text Placeholder 9"/>
          <p:cNvSpPr>
            <a:spLocks noGrp="1"/>
          </p:cNvSpPr>
          <p:nvPr>
            <p:ph type="body" sz="quarter" idx="11" hasCustomPrompt="1"/>
          </p:nvPr>
        </p:nvSpPr>
        <p:spPr>
          <a:xfrm>
            <a:off x="1603294" y="5627124"/>
            <a:ext cx="2682240" cy="23343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1600" b="1" i="0" cap="all" baseline="0">
                <a:solidFill>
                  <a:srgbClr val="222C4B"/>
                </a:solidFill>
                <a:latin typeface="ITC Franklin Gothic Std Heavy" charset="0"/>
                <a:ea typeface="ITC Franklin Gothic Std Heavy" charset="0"/>
                <a:cs typeface="ITC Franklin Gothic Std Heavy" charset="0"/>
              </a:defRPr>
            </a:lvl1pPr>
            <a:lvl2pPr marL="457200" indent="0" algn="ctr">
              <a:buNone/>
              <a:defRPr sz="3000" b="1" i="0" cap="all" baseline="0">
                <a:solidFill>
                  <a:srgbClr val="222C4B"/>
                </a:solidFill>
                <a:latin typeface="ITC Franklin Gothic Std Heavy" charset="0"/>
                <a:ea typeface="ITC Franklin Gothic Std Heavy" charset="0"/>
                <a:cs typeface="ITC Franklin Gothic Std Heavy" charset="0"/>
              </a:defRPr>
            </a:lvl2pPr>
            <a:lvl3pPr marL="914400" indent="0" algn="ctr">
              <a:buNone/>
              <a:defRPr sz="3000" b="1" i="0" cap="all" baseline="0">
                <a:solidFill>
                  <a:srgbClr val="222C4B"/>
                </a:solidFill>
                <a:latin typeface="ITC Franklin Gothic Std Heavy" charset="0"/>
                <a:ea typeface="ITC Franklin Gothic Std Heavy" charset="0"/>
                <a:cs typeface="ITC Franklin Gothic Std Heavy" charset="0"/>
              </a:defRPr>
            </a:lvl3pPr>
            <a:lvl4pPr marL="1371600" indent="0" algn="ctr">
              <a:buNone/>
              <a:defRPr sz="3000" b="1" i="0" cap="all" baseline="0">
                <a:solidFill>
                  <a:srgbClr val="222C4B"/>
                </a:solidFill>
                <a:latin typeface="ITC Franklin Gothic Std Heavy" charset="0"/>
                <a:ea typeface="ITC Franklin Gothic Std Heavy" charset="0"/>
                <a:cs typeface="ITC Franklin Gothic Std Heavy" charset="0"/>
              </a:defRPr>
            </a:lvl4pPr>
            <a:lvl5pPr marL="1828800" indent="0" algn="ctr">
              <a:buNone/>
              <a:defRPr sz="3000" b="1" i="0" cap="all" baseline="0">
                <a:solidFill>
                  <a:srgbClr val="222C4B"/>
                </a:solidFill>
                <a:latin typeface="ITC Franklin Gothic Std Heavy" charset="0"/>
                <a:ea typeface="ITC Franklin Gothic Std Heavy" charset="0"/>
                <a:cs typeface="ITC Franklin Gothic Std Heavy" charset="0"/>
              </a:defRPr>
            </a:lvl5pPr>
          </a:lstStyle>
          <a:p>
            <a:pPr lvl="0"/>
            <a:r>
              <a:rPr lang="en-US" dirty="0"/>
              <a:t>Title for image</a:t>
            </a:r>
          </a:p>
          <a:p>
            <a:pPr lvl="0"/>
            <a:endParaRPr lang="en-US" dirty="0"/>
          </a:p>
        </p:txBody>
      </p:sp>
      <p:sp>
        <p:nvSpPr>
          <p:cNvPr id="12" name="Text Placeholder 9"/>
          <p:cNvSpPr>
            <a:spLocks noGrp="1"/>
          </p:cNvSpPr>
          <p:nvPr>
            <p:ph type="body" sz="quarter" idx="12" hasCustomPrompt="1"/>
          </p:nvPr>
        </p:nvSpPr>
        <p:spPr>
          <a:xfrm>
            <a:off x="1603294" y="5899509"/>
            <a:ext cx="8876684" cy="525675"/>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1600" b="0" i="0" cap="none" baseline="0">
                <a:solidFill>
                  <a:srgbClr val="222C4B"/>
                </a:solidFill>
                <a:latin typeface="ITC Franklin Gothic Std Book" charset="0"/>
                <a:ea typeface="ITC Franklin Gothic Std Book" charset="0"/>
                <a:cs typeface="ITC Franklin Gothic Std Book" charset="0"/>
              </a:defRPr>
            </a:lvl1pPr>
            <a:lvl2pPr marL="457200" indent="0" algn="ctr">
              <a:buNone/>
              <a:defRPr sz="3000" b="1" i="0" cap="all" baseline="0">
                <a:solidFill>
                  <a:srgbClr val="222C4B"/>
                </a:solidFill>
                <a:latin typeface="ITC Franklin Gothic Std Heavy" charset="0"/>
                <a:ea typeface="ITC Franklin Gothic Std Heavy" charset="0"/>
                <a:cs typeface="ITC Franklin Gothic Std Heavy" charset="0"/>
              </a:defRPr>
            </a:lvl2pPr>
            <a:lvl3pPr marL="914400" indent="0" algn="ctr">
              <a:buNone/>
              <a:defRPr sz="3000" b="1" i="0" cap="all" baseline="0">
                <a:solidFill>
                  <a:srgbClr val="222C4B"/>
                </a:solidFill>
                <a:latin typeface="ITC Franklin Gothic Std Heavy" charset="0"/>
                <a:ea typeface="ITC Franklin Gothic Std Heavy" charset="0"/>
                <a:cs typeface="ITC Franklin Gothic Std Heavy" charset="0"/>
              </a:defRPr>
            </a:lvl3pPr>
            <a:lvl4pPr marL="1371600" indent="0" algn="ctr">
              <a:buNone/>
              <a:defRPr sz="3000" b="1" i="0" cap="all" baseline="0">
                <a:solidFill>
                  <a:srgbClr val="222C4B"/>
                </a:solidFill>
                <a:latin typeface="ITC Franklin Gothic Std Heavy" charset="0"/>
                <a:ea typeface="ITC Franklin Gothic Std Heavy" charset="0"/>
                <a:cs typeface="ITC Franklin Gothic Std Heavy" charset="0"/>
              </a:defRPr>
            </a:lvl4pPr>
            <a:lvl5pPr marL="1828800" indent="0" algn="ctr">
              <a:buNone/>
              <a:defRPr sz="3000" b="1" i="0" cap="all" baseline="0">
                <a:solidFill>
                  <a:srgbClr val="222C4B"/>
                </a:solidFill>
                <a:latin typeface="ITC Franklin Gothic Std Heavy" charset="0"/>
                <a:ea typeface="ITC Franklin Gothic Std Heavy" charset="0"/>
                <a:cs typeface="ITC Franklin Gothic Std Heavy" charset="0"/>
              </a:defRPr>
            </a:lvl5pPr>
          </a:lstStyle>
          <a:p>
            <a:pPr lvl="0"/>
            <a:r>
              <a:rPr lang="en-US" dirty="0"/>
              <a:t>Subtitle and Description for Image </a:t>
            </a:r>
          </a:p>
        </p:txBody>
      </p:sp>
    </p:spTree>
    <p:extLst>
      <p:ext uri="{BB962C8B-B14F-4D97-AF65-F5344CB8AC3E}">
        <p14:creationId xmlns:p14="http://schemas.microsoft.com/office/powerpoint/2010/main" val="849337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5"/>
          <p:cNvSpPr>
            <a:spLocks noGrp="1"/>
          </p:cNvSpPr>
          <p:nvPr>
            <p:ph type="body" sz="quarter" idx="10" hasCustomPrompt="1"/>
          </p:nvPr>
        </p:nvSpPr>
        <p:spPr>
          <a:xfrm>
            <a:off x="377952" y="2743518"/>
            <a:ext cx="11814048" cy="571500"/>
          </a:xfrm>
          <a:prstGeom prst="rect">
            <a:avLst/>
          </a:prstGeom>
        </p:spPr>
        <p:txBody>
          <a:bodyPr/>
          <a:lstStyle>
            <a:lvl1pPr marL="0" indent="0" algn="ctr">
              <a:buNone/>
              <a:defRPr sz="3600" b="1" i="0" u="heavy" cap="all" baseline="0">
                <a:solidFill>
                  <a:schemeClr val="bg1"/>
                </a:solidFill>
                <a:uFill>
                  <a:solidFill>
                    <a:srgbClr val="E47100"/>
                  </a:solidFill>
                </a:uFill>
                <a:latin typeface="ITC Franklin Gothic Std Heavy" charset="0"/>
                <a:ea typeface="ITC Franklin Gothic Std Heavy" charset="0"/>
                <a:cs typeface="ITC Franklin Gothic Std Heavy" charset="0"/>
              </a:defRPr>
            </a:lvl1pPr>
            <a:lvl2pPr marL="457200" indent="0">
              <a:buNone/>
              <a:defRPr b="1" i="0">
                <a:solidFill>
                  <a:schemeClr val="bg1"/>
                </a:solidFill>
                <a:latin typeface="ITC Franklin Gothic Std Heavy" charset="0"/>
                <a:ea typeface="ITC Franklin Gothic Std Heavy" charset="0"/>
                <a:cs typeface="ITC Franklin Gothic Std Heavy" charset="0"/>
              </a:defRPr>
            </a:lvl2pPr>
            <a:lvl3pPr marL="914400" indent="0">
              <a:buNone/>
              <a:defRPr b="1" i="0">
                <a:solidFill>
                  <a:schemeClr val="bg1"/>
                </a:solidFill>
                <a:latin typeface="ITC Franklin Gothic Std Heavy" charset="0"/>
                <a:ea typeface="ITC Franklin Gothic Std Heavy" charset="0"/>
                <a:cs typeface="ITC Franklin Gothic Std Heavy" charset="0"/>
              </a:defRPr>
            </a:lvl3pPr>
            <a:lvl4pPr marL="1371600" indent="0">
              <a:buNone/>
              <a:defRPr b="1" i="0">
                <a:solidFill>
                  <a:schemeClr val="bg1"/>
                </a:solidFill>
                <a:latin typeface="ITC Franklin Gothic Std Heavy" charset="0"/>
                <a:ea typeface="ITC Franklin Gothic Std Heavy" charset="0"/>
                <a:cs typeface="ITC Franklin Gothic Std Heavy" charset="0"/>
              </a:defRPr>
            </a:lvl4pPr>
            <a:lvl5pPr marL="1828800" indent="0">
              <a:buNone/>
              <a:defRPr b="1" i="0">
                <a:solidFill>
                  <a:schemeClr val="bg1"/>
                </a:solidFill>
                <a:latin typeface="ITC Franklin Gothic Std Heavy" charset="0"/>
                <a:ea typeface="ITC Franklin Gothic Std Heavy" charset="0"/>
                <a:cs typeface="ITC Franklin Gothic Std Heavy" charset="0"/>
              </a:defRPr>
            </a:lvl5pPr>
          </a:lstStyle>
          <a:p>
            <a:pPr lvl="0"/>
            <a:r>
              <a:rPr lang="en-US" dirty="0"/>
              <a:t>OPTIONAL PRESENTATION TITLE</a:t>
            </a:r>
          </a:p>
        </p:txBody>
      </p:sp>
      <p:sp>
        <p:nvSpPr>
          <p:cNvPr id="10" name="Text Placeholder 11"/>
          <p:cNvSpPr>
            <a:spLocks noGrp="1"/>
          </p:cNvSpPr>
          <p:nvPr>
            <p:ph type="body" sz="quarter" idx="11" hasCustomPrompt="1"/>
          </p:nvPr>
        </p:nvSpPr>
        <p:spPr>
          <a:xfrm>
            <a:off x="377825" y="3503864"/>
            <a:ext cx="11814175" cy="454033"/>
          </a:xfrm>
          <a:prstGeom prst="rect">
            <a:avLst/>
          </a:prstGeom>
        </p:spPr>
        <p:txBody>
          <a:bodyPr/>
          <a:lstStyle>
            <a:lvl1pPr marL="0" indent="0" algn="ctr">
              <a:buNone/>
              <a:defRPr sz="1400" b="1" i="0" cap="all" baseline="0">
                <a:solidFill>
                  <a:schemeClr val="bg1"/>
                </a:solidFill>
                <a:latin typeface="ITC Franklin Gothic Std Heavy" charset="0"/>
                <a:ea typeface="ITC Franklin Gothic Std Heavy" charset="0"/>
                <a:cs typeface="ITC Franklin Gothic Std Heavy" charset="0"/>
              </a:defRPr>
            </a:lvl1pPr>
          </a:lstStyle>
          <a:p>
            <a:r>
              <a:rPr lang="en-US" b="1" i="0" cap="all" dirty="0">
                <a:uFill>
                  <a:solidFill>
                    <a:srgbClr val="E47100"/>
                  </a:solidFill>
                </a:uFill>
                <a:latin typeface="ITC Franklin Gothic Std Heavy" charset="0"/>
                <a:ea typeface="ITC Franklin Gothic Std Heavy" charset="0"/>
                <a:cs typeface="ITC Franklin Gothic Std Heavy" charset="0"/>
              </a:rPr>
              <a:t> OPTIONAL AUTHOR NAME</a:t>
            </a:r>
          </a:p>
        </p:txBody>
      </p:sp>
    </p:spTree>
    <p:extLst>
      <p:ext uri="{BB962C8B-B14F-4D97-AF65-F5344CB8AC3E}">
        <p14:creationId xmlns:p14="http://schemas.microsoft.com/office/powerpoint/2010/main" val="52987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 Placeholder 9"/>
          <p:cNvSpPr>
            <a:spLocks noGrp="1"/>
          </p:cNvSpPr>
          <p:nvPr>
            <p:ph type="body" sz="quarter" idx="10" hasCustomPrompt="1"/>
          </p:nvPr>
        </p:nvSpPr>
        <p:spPr>
          <a:xfrm>
            <a:off x="365760" y="3130917"/>
            <a:ext cx="11814175" cy="731838"/>
          </a:xfrm>
          <a:prstGeom prst="rect">
            <a:avLst/>
          </a:prstGeom>
        </p:spPr>
        <p:txBody>
          <a:bodyPr/>
          <a:lstStyle>
            <a:lvl1pPr marL="0" indent="0" algn="ctr">
              <a:buNone/>
              <a:defRPr sz="3600" b="1" i="0" u="heavy" baseline="0">
                <a:solidFill>
                  <a:srgbClr val="222C4B"/>
                </a:solidFill>
                <a:uFill>
                  <a:solidFill>
                    <a:srgbClr val="E47100"/>
                  </a:solidFill>
                </a:uFill>
                <a:latin typeface="ITC Franklin Gothic Std Heavy" charset="0"/>
                <a:ea typeface="ITC Franklin Gothic Std Heavy" charset="0"/>
                <a:cs typeface="ITC Franklin Gothic Std Heavy" charset="0"/>
              </a:defRPr>
            </a:lvl1pPr>
            <a:lvl2pPr marL="457200" indent="0" algn="ctr">
              <a:buNone/>
              <a:defRPr b="1" i="0">
                <a:solidFill>
                  <a:srgbClr val="222C4B"/>
                </a:solidFill>
                <a:latin typeface="ITC Franklin Gothic Std Heavy" charset="0"/>
                <a:ea typeface="ITC Franklin Gothic Std Heavy" charset="0"/>
                <a:cs typeface="ITC Franklin Gothic Std Heavy" charset="0"/>
              </a:defRPr>
            </a:lvl2pPr>
            <a:lvl3pPr marL="914400" indent="0" algn="ctr">
              <a:buNone/>
              <a:defRPr b="1" i="0">
                <a:solidFill>
                  <a:srgbClr val="222C4B"/>
                </a:solidFill>
                <a:latin typeface="ITC Franklin Gothic Std Heavy" charset="0"/>
                <a:ea typeface="ITC Franklin Gothic Std Heavy" charset="0"/>
                <a:cs typeface="ITC Franklin Gothic Std Heavy" charset="0"/>
              </a:defRPr>
            </a:lvl3pPr>
            <a:lvl4pPr marL="1371600" indent="0" algn="ctr">
              <a:buNone/>
              <a:defRPr b="1" i="0">
                <a:solidFill>
                  <a:srgbClr val="222C4B"/>
                </a:solidFill>
                <a:latin typeface="ITC Franklin Gothic Std Heavy" charset="0"/>
                <a:ea typeface="ITC Franklin Gothic Std Heavy" charset="0"/>
                <a:cs typeface="ITC Franklin Gothic Std Heavy" charset="0"/>
              </a:defRPr>
            </a:lvl4pPr>
            <a:lvl5pPr marL="1828800" indent="0" algn="ctr">
              <a:buNone/>
              <a:defRPr b="1" i="0">
                <a:solidFill>
                  <a:srgbClr val="222C4B"/>
                </a:solidFill>
                <a:latin typeface="ITC Franklin Gothic Std Heavy" charset="0"/>
                <a:ea typeface="ITC Franklin Gothic Std Heavy" charset="0"/>
                <a:cs typeface="ITC Franklin Gothic Std Heavy" charset="0"/>
              </a:defRPr>
            </a:lvl5pPr>
          </a:lstStyle>
          <a:p>
            <a:pPr lvl="0"/>
            <a:r>
              <a:rPr lang="en-US" dirty="0"/>
              <a:t>TITLE HERE</a:t>
            </a:r>
          </a:p>
        </p:txBody>
      </p:sp>
    </p:spTree>
    <p:extLst>
      <p:ext uri="{BB962C8B-B14F-4D97-AF65-F5344CB8AC3E}">
        <p14:creationId xmlns:p14="http://schemas.microsoft.com/office/powerpoint/2010/main" val="1377102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365760" y="3130917"/>
            <a:ext cx="11814175" cy="731838"/>
          </a:xfrm>
          <a:prstGeom prst="rect">
            <a:avLst/>
          </a:prstGeom>
        </p:spPr>
        <p:txBody>
          <a:bodyPr/>
          <a:lstStyle>
            <a:lvl1pPr marL="0" indent="0" algn="ctr">
              <a:buNone/>
              <a:defRPr sz="3600" b="1" i="0" u="heavy" baseline="0">
                <a:solidFill>
                  <a:srgbClr val="222C4B"/>
                </a:solidFill>
                <a:uFill>
                  <a:solidFill>
                    <a:srgbClr val="E47100"/>
                  </a:solidFill>
                </a:uFill>
                <a:latin typeface="ITC Franklin Gothic Std Heavy" charset="0"/>
                <a:ea typeface="ITC Franklin Gothic Std Heavy" charset="0"/>
                <a:cs typeface="ITC Franklin Gothic Std Heavy" charset="0"/>
              </a:defRPr>
            </a:lvl1pPr>
            <a:lvl2pPr marL="457200" indent="0" algn="ctr">
              <a:buNone/>
              <a:defRPr b="1" i="0">
                <a:solidFill>
                  <a:srgbClr val="222C4B"/>
                </a:solidFill>
                <a:latin typeface="ITC Franklin Gothic Std Heavy" charset="0"/>
                <a:ea typeface="ITC Franklin Gothic Std Heavy" charset="0"/>
                <a:cs typeface="ITC Franklin Gothic Std Heavy" charset="0"/>
              </a:defRPr>
            </a:lvl2pPr>
            <a:lvl3pPr marL="914400" indent="0" algn="ctr">
              <a:buNone/>
              <a:defRPr b="1" i="0">
                <a:solidFill>
                  <a:srgbClr val="222C4B"/>
                </a:solidFill>
                <a:latin typeface="ITC Franklin Gothic Std Heavy" charset="0"/>
                <a:ea typeface="ITC Franklin Gothic Std Heavy" charset="0"/>
                <a:cs typeface="ITC Franklin Gothic Std Heavy" charset="0"/>
              </a:defRPr>
            </a:lvl3pPr>
            <a:lvl4pPr marL="1371600" indent="0" algn="ctr">
              <a:buNone/>
              <a:defRPr b="1" i="0">
                <a:solidFill>
                  <a:srgbClr val="222C4B"/>
                </a:solidFill>
                <a:latin typeface="ITC Franklin Gothic Std Heavy" charset="0"/>
                <a:ea typeface="ITC Franklin Gothic Std Heavy" charset="0"/>
                <a:cs typeface="ITC Franklin Gothic Std Heavy" charset="0"/>
              </a:defRPr>
            </a:lvl4pPr>
            <a:lvl5pPr marL="1828800" indent="0" algn="ctr">
              <a:buNone/>
              <a:defRPr b="1" i="0">
                <a:solidFill>
                  <a:srgbClr val="222C4B"/>
                </a:solidFill>
                <a:latin typeface="ITC Franklin Gothic Std Heavy" charset="0"/>
                <a:ea typeface="ITC Franklin Gothic Std Heavy" charset="0"/>
                <a:cs typeface="ITC Franklin Gothic Std Heavy" charset="0"/>
              </a:defRPr>
            </a:lvl5pPr>
          </a:lstStyle>
          <a:p>
            <a:pPr lvl="0"/>
            <a:r>
              <a:rPr lang="en-US" dirty="0"/>
              <a:t>TITLE HERE</a:t>
            </a:r>
          </a:p>
        </p:txBody>
      </p:sp>
    </p:spTree>
    <p:extLst>
      <p:ext uri="{BB962C8B-B14F-4D97-AF65-F5344CB8AC3E}">
        <p14:creationId xmlns:p14="http://schemas.microsoft.com/office/powerpoint/2010/main" val="1003932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6" name="Text Placeholder 14"/>
          <p:cNvSpPr>
            <a:spLocks noGrp="1"/>
          </p:cNvSpPr>
          <p:nvPr>
            <p:ph type="body" sz="quarter" idx="10" hasCustomPrompt="1"/>
          </p:nvPr>
        </p:nvSpPr>
        <p:spPr>
          <a:xfrm>
            <a:off x="1792288" y="6132513"/>
            <a:ext cx="9826625" cy="292100"/>
          </a:xfrm>
          <a:prstGeom prst="rect">
            <a:avLst/>
          </a:prstGeom>
        </p:spPr>
        <p:txBody>
          <a:bodyPr/>
          <a:lstStyle>
            <a:lvl1pPr marL="0" indent="0" algn="l">
              <a:buNone/>
              <a:defRPr sz="1050" b="1" i="0" cap="all" baseline="0">
                <a:solidFill>
                  <a:schemeClr val="bg1"/>
                </a:solidFill>
                <a:latin typeface="ITC Franklin Gothic Std Heavy" charset="0"/>
                <a:ea typeface="ITC Franklin Gothic Std Heavy" charset="0"/>
                <a:cs typeface="ITC Franklin Gothic Std Heavy" charset="0"/>
              </a:defRPr>
            </a:lvl1pPr>
            <a:lvl2pPr marL="457200" indent="0" algn="l">
              <a:buNone/>
              <a:defRPr sz="1050" b="1" i="0" cap="all" baseline="0">
                <a:solidFill>
                  <a:schemeClr val="bg1"/>
                </a:solidFill>
                <a:latin typeface="ITC Franklin Gothic Std Heavy" charset="0"/>
                <a:ea typeface="ITC Franklin Gothic Std Heavy" charset="0"/>
                <a:cs typeface="ITC Franklin Gothic Std Heavy" charset="0"/>
              </a:defRPr>
            </a:lvl2pPr>
            <a:lvl3pPr marL="914400" indent="0" algn="l">
              <a:buNone/>
              <a:defRPr sz="1050" b="1" i="0" cap="all" baseline="0">
                <a:solidFill>
                  <a:schemeClr val="bg1"/>
                </a:solidFill>
                <a:latin typeface="ITC Franklin Gothic Std Heavy" charset="0"/>
                <a:ea typeface="ITC Franklin Gothic Std Heavy" charset="0"/>
                <a:cs typeface="ITC Franklin Gothic Std Heavy" charset="0"/>
              </a:defRPr>
            </a:lvl3pPr>
            <a:lvl4pPr marL="1371600" indent="0" algn="l">
              <a:buNone/>
              <a:defRPr sz="1050" b="1" i="0" cap="all" baseline="0">
                <a:solidFill>
                  <a:schemeClr val="bg1"/>
                </a:solidFill>
                <a:latin typeface="ITC Franklin Gothic Std Heavy" charset="0"/>
                <a:ea typeface="ITC Franklin Gothic Std Heavy" charset="0"/>
                <a:cs typeface="ITC Franklin Gothic Std Heavy" charset="0"/>
              </a:defRPr>
            </a:lvl4pPr>
            <a:lvl5pPr marL="1828800" indent="0" algn="l">
              <a:buNone/>
              <a:defRPr sz="1050" b="1" i="0" cap="all" baseline="0">
                <a:solidFill>
                  <a:schemeClr val="bg1"/>
                </a:solidFill>
                <a:latin typeface="ITC Franklin Gothic Std Heavy" charset="0"/>
                <a:ea typeface="ITC Franklin Gothic Std Heavy" charset="0"/>
                <a:cs typeface="ITC Franklin Gothic Std Heavy" charset="0"/>
              </a:defRPr>
            </a:lvl5pPr>
          </a:lstStyle>
          <a:p>
            <a:pPr lvl="0"/>
            <a:r>
              <a:rPr lang="en-US"/>
              <a:t>Entity name / date</a:t>
            </a:r>
            <a:endParaRPr lang="en-US" dirty="0"/>
          </a:p>
        </p:txBody>
      </p:sp>
      <p:sp>
        <p:nvSpPr>
          <p:cNvPr id="18" name="Text Placeholder 17"/>
          <p:cNvSpPr>
            <a:spLocks noGrp="1"/>
          </p:cNvSpPr>
          <p:nvPr>
            <p:ph type="body" sz="quarter" idx="11" hasCustomPrompt="1"/>
          </p:nvPr>
        </p:nvSpPr>
        <p:spPr>
          <a:xfrm>
            <a:off x="1792287" y="2267713"/>
            <a:ext cx="9826625" cy="2645664"/>
          </a:xfrm>
          <a:prstGeom prst="rect">
            <a:avLst/>
          </a:prstGeom>
        </p:spPr>
        <p:txBody>
          <a:bodyPr/>
          <a:lstStyle>
            <a:lvl1pPr marL="457200" marR="0" indent="-457200" algn="l" defTabSz="914400" rtl="0" eaLnBrk="1" fontAlgn="auto" latinLnBrk="0" hangingPunct="1">
              <a:lnSpc>
                <a:spcPct val="140000"/>
              </a:lnSpc>
              <a:spcBef>
                <a:spcPts val="1000"/>
              </a:spcBef>
              <a:spcAft>
                <a:spcPts val="0"/>
              </a:spcAft>
              <a:buClrTx/>
              <a:buSzTx/>
              <a:buFont typeface="Arial" charset="0"/>
              <a:buChar char="•"/>
              <a:tabLst/>
              <a:defRPr sz="1400" b="1" i="0" cap="all" baseline="0">
                <a:solidFill>
                  <a:schemeClr val="bg1"/>
                </a:solidFill>
                <a:latin typeface="ITC Franklin Gothic Std Heavy" charset="0"/>
                <a:ea typeface="ITC Franklin Gothic Std Heavy" charset="0"/>
                <a:cs typeface="ITC Franklin Gothic Std Heavy" charset="0"/>
              </a:defRPr>
            </a:lvl1pPr>
            <a:lvl2pPr marL="800100" indent="-342900" algn="l">
              <a:buFont typeface="Arial" charset="0"/>
              <a:buChar char="•"/>
              <a:defRPr sz="1500" b="1" i="0" cap="all" baseline="0">
                <a:solidFill>
                  <a:schemeClr val="bg1"/>
                </a:solidFill>
                <a:latin typeface="ITC Franklin Gothic Std Demi" charset="0"/>
                <a:ea typeface="ITC Franklin Gothic Std Demi" charset="0"/>
                <a:cs typeface="ITC Franklin Gothic Std Demi" charset="0"/>
              </a:defRPr>
            </a:lvl2pPr>
            <a:lvl3pPr marL="1257300" indent="-342900" algn="l">
              <a:buFont typeface="Arial" charset="0"/>
              <a:buChar char="•"/>
              <a:defRPr sz="1500" b="1" i="0" cap="all" baseline="0">
                <a:solidFill>
                  <a:schemeClr val="bg1"/>
                </a:solidFill>
                <a:latin typeface="ITC Franklin Gothic Std Demi" charset="0"/>
                <a:ea typeface="ITC Franklin Gothic Std Demi" charset="0"/>
                <a:cs typeface="ITC Franklin Gothic Std Demi" charset="0"/>
              </a:defRPr>
            </a:lvl3pPr>
            <a:lvl4pPr marL="1657350" indent="-285750" algn="l">
              <a:buFont typeface="Arial" charset="0"/>
              <a:buChar char="•"/>
              <a:defRPr sz="1500" b="1" i="0" cap="all" baseline="0">
                <a:solidFill>
                  <a:schemeClr val="bg1"/>
                </a:solidFill>
                <a:latin typeface="ITC Franklin Gothic Std Demi" charset="0"/>
                <a:ea typeface="ITC Franklin Gothic Std Demi" charset="0"/>
                <a:cs typeface="ITC Franklin Gothic Std Demi" charset="0"/>
              </a:defRPr>
            </a:lvl4pPr>
            <a:lvl5pPr marL="2114550" indent="-285750" algn="l">
              <a:buFont typeface="Arial" charset="0"/>
              <a:buChar char="•"/>
              <a:defRPr sz="1500" b="1" i="0" cap="all" baseline="0">
                <a:solidFill>
                  <a:schemeClr val="bg1"/>
                </a:solidFill>
                <a:latin typeface="ITC Franklin Gothic Std Demi" charset="0"/>
                <a:ea typeface="ITC Franklin Gothic Std Demi" charset="0"/>
                <a:cs typeface="ITC Franklin Gothic Std Demi" charset="0"/>
              </a:defRPr>
            </a:lvl5pPr>
          </a:lstStyle>
          <a:p>
            <a:pPr lvl="0"/>
            <a:r>
              <a:rPr lang="en-US" dirty="0"/>
              <a:t>Item 01</a:t>
            </a:r>
          </a:p>
          <a:p>
            <a:pPr marL="457200" marR="0" lvl="0" indent="-457200" algn="l" defTabSz="914400" rtl="0" eaLnBrk="1" fontAlgn="auto" latinLnBrk="0" hangingPunct="1">
              <a:lnSpc>
                <a:spcPct val="90000"/>
              </a:lnSpc>
              <a:spcBef>
                <a:spcPts val="1000"/>
              </a:spcBef>
              <a:spcAft>
                <a:spcPts val="0"/>
              </a:spcAft>
              <a:buClrTx/>
              <a:buSzTx/>
              <a:buFont typeface="Arial" charset="0"/>
              <a:buChar char="•"/>
              <a:tabLst/>
              <a:defRPr/>
            </a:pPr>
            <a:r>
              <a:rPr lang="en-US" dirty="0"/>
              <a:t>Item 02</a:t>
            </a:r>
          </a:p>
          <a:p>
            <a:pPr marL="457200" marR="0" lvl="0" indent="-457200" algn="l" defTabSz="914400" rtl="0" eaLnBrk="1" fontAlgn="auto" latinLnBrk="0" hangingPunct="1">
              <a:lnSpc>
                <a:spcPct val="90000"/>
              </a:lnSpc>
              <a:spcBef>
                <a:spcPts val="1000"/>
              </a:spcBef>
              <a:spcAft>
                <a:spcPts val="0"/>
              </a:spcAft>
              <a:buClrTx/>
              <a:buSzTx/>
              <a:buFont typeface="Arial" charset="0"/>
              <a:buChar char="•"/>
              <a:tabLst/>
              <a:defRPr/>
            </a:pPr>
            <a:r>
              <a:rPr lang="en-US" dirty="0"/>
              <a:t>Item 03</a:t>
            </a:r>
          </a:p>
          <a:p>
            <a:pPr marL="457200" marR="0" lvl="0" indent="-457200" algn="l" defTabSz="914400" rtl="0" eaLnBrk="1" fontAlgn="auto" latinLnBrk="0" hangingPunct="1">
              <a:lnSpc>
                <a:spcPct val="90000"/>
              </a:lnSpc>
              <a:spcBef>
                <a:spcPts val="1000"/>
              </a:spcBef>
              <a:spcAft>
                <a:spcPts val="0"/>
              </a:spcAft>
              <a:buClrTx/>
              <a:buSzTx/>
              <a:buFont typeface="Arial" charset="0"/>
              <a:buChar char="•"/>
              <a:tabLst/>
              <a:defRPr/>
            </a:pPr>
            <a:r>
              <a:rPr lang="en-US" dirty="0"/>
              <a:t>Item 04</a:t>
            </a:r>
          </a:p>
          <a:p>
            <a:pPr marL="457200" marR="0" lvl="0" indent="-457200" algn="l" defTabSz="914400" rtl="0" eaLnBrk="1" fontAlgn="auto" latinLnBrk="0" hangingPunct="1">
              <a:lnSpc>
                <a:spcPct val="90000"/>
              </a:lnSpc>
              <a:spcBef>
                <a:spcPts val="1000"/>
              </a:spcBef>
              <a:spcAft>
                <a:spcPts val="0"/>
              </a:spcAft>
              <a:buClrTx/>
              <a:buSzTx/>
              <a:buFont typeface="Arial" charset="0"/>
              <a:buChar char="•"/>
              <a:tabLst/>
              <a:defRPr/>
            </a:pPr>
            <a:r>
              <a:rPr lang="en-US" dirty="0"/>
              <a:t>Item 05</a:t>
            </a:r>
          </a:p>
          <a:p>
            <a:pPr marL="457200" marR="0" lvl="0" indent="-457200" algn="l" defTabSz="914400" rtl="0" eaLnBrk="1" fontAlgn="auto" latinLnBrk="0" hangingPunct="1">
              <a:lnSpc>
                <a:spcPct val="90000"/>
              </a:lnSpc>
              <a:spcBef>
                <a:spcPts val="1000"/>
              </a:spcBef>
              <a:spcAft>
                <a:spcPts val="0"/>
              </a:spcAft>
              <a:buClrTx/>
              <a:buSzTx/>
              <a:buFont typeface="Arial" charset="0"/>
              <a:buChar char="•"/>
              <a:tabLst/>
              <a:defRPr/>
            </a:pPr>
            <a:r>
              <a:rPr lang="en-US" dirty="0"/>
              <a:t>Item 06</a:t>
            </a:r>
          </a:p>
          <a:p>
            <a:pPr marL="457200" marR="0" lvl="0" indent="-457200" algn="l" defTabSz="914400" rtl="0" eaLnBrk="1" fontAlgn="auto" latinLnBrk="0" hangingPunct="1">
              <a:lnSpc>
                <a:spcPct val="90000"/>
              </a:lnSpc>
              <a:spcBef>
                <a:spcPts val="1000"/>
              </a:spcBef>
              <a:spcAft>
                <a:spcPts val="0"/>
              </a:spcAft>
              <a:buClrTx/>
              <a:buSzTx/>
              <a:buFont typeface="Arial" charset="0"/>
              <a:buChar char="•"/>
              <a:tabLst/>
              <a:defRPr/>
            </a:pPr>
            <a:r>
              <a:rPr lang="en-US" dirty="0"/>
              <a:t>Item 07</a:t>
            </a:r>
          </a:p>
          <a:p>
            <a:pPr marL="457200" marR="0" lvl="0" indent="-457200" algn="l" defTabSz="914400" rtl="0" eaLnBrk="1" fontAlgn="auto" latinLnBrk="0" hangingPunct="1">
              <a:lnSpc>
                <a:spcPct val="90000"/>
              </a:lnSpc>
              <a:spcBef>
                <a:spcPts val="1000"/>
              </a:spcBef>
              <a:spcAft>
                <a:spcPts val="0"/>
              </a:spcAft>
              <a:buClrTx/>
              <a:buSzTx/>
              <a:buFont typeface="Arial" charset="0"/>
              <a:buChar char="•"/>
              <a:tabLst/>
              <a:defRPr/>
            </a:pPr>
            <a:r>
              <a:rPr lang="en-US" dirty="0"/>
              <a:t>Item 08</a:t>
            </a:r>
          </a:p>
        </p:txBody>
      </p:sp>
      <p:sp>
        <p:nvSpPr>
          <p:cNvPr id="19" name="Text Placeholder 14"/>
          <p:cNvSpPr>
            <a:spLocks noGrp="1"/>
          </p:cNvSpPr>
          <p:nvPr>
            <p:ph type="body" sz="quarter" idx="12" hasCustomPrompt="1"/>
          </p:nvPr>
        </p:nvSpPr>
        <p:spPr>
          <a:xfrm>
            <a:off x="1792288" y="736600"/>
            <a:ext cx="9826625" cy="836168"/>
          </a:xfrm>
          <a:prstGeom prst="rect">
            <a:avLst/>
          </a:prstGeom>
        </p:spPr>
        <p:txBody>
          <a:bodyPr/>
          <a:lstStyle>
            <a:lvl1pPr marL="0" indent="0" algn="l">
              <a:buNone/>
              <a:defRPr sz="3600" b="1" i="0" u="heavy" cap="all" baseline="0">
                <a:solidFill>
                  <a:schemeClr val="bg1"/>
                </a:solidFill>
                <a:uFill>
                  <a:solidFill>
                    <a:srgbClr val="E47100"/>
                  </a:solidFill>
                </a:uFill>
                <a:latin typeface="ITC Franklin Gothic Std Heavy" charset="0"/>
                <a:ea typeface="ITC Franklin Gothic Std Heavy" charset="0"/>
                <a:cs typeface="ITC Franklin Gothic Std Heavy" charset="0"/>
              </a:defRPr>
            </a:lvl1pPr>
            <a:lvl2pPr marL="457200" indent="0" algn="l">
              <a:buNone/>
              <a:defRPr sz="1050" b="1" i="0" cap="all" baseline="0">
                <a:solidFill>
                  <a:schemeClr val="bg1"/>
                </a:solidFill>
                <a:latin typeface="ITC Franklin Gothic Std Heavy" charset="0"/>
                <a:ea typeface="ITC Franklin Gothic Std Heavy" charset="0"/>
                <a:cs typeface="ITC Franklin Gothic Std Heavy" charset="0"/>
              </a:defRPr>
            </a:lvl2pPr>
            <a:lvl3pPr marL="914400" indent="0" algn="l">
              <a:buNone/>
              <a:defRPr sz="1050" b="1" i="0" cap="all" baseline="0">
                <a:solidFill>
                  <a:schemeClr val="bg1"/>
                </a:solidFill>
                <a:latin typeface="ITC Franklin Gothic Std Heavy" charset="0"/>
                <a:ea typeface="ITC Franklin Gothic Std Heavy" charset="0"/>
                <a:cs typeface="ITC Franklin Gothic Std Heavy" charset="0"/>
              </a:defRPr>
            </a:lvl3pPr>
            <a:lvl4pPr marL="1371600" indent="0" algn="l">
              <a:buNone/>
              <a:defRPr sz="1050" b="1" i="0" cap="all" baseline="0">
                <a:solidFill>
                  <a:schemeClr val="bg1"/>
                </a:solidFill>
                <a:latin typeface="ITC Franklin Gothic Std Heavy" charset="0"/>
                <a:ea typeface="ITC Franklin Gothic Std Heavy" charset="0"/>
                <a:cs typeface="ITC Franklin Gothic Std Heavy" charset="0"/>
              </a:defRPr>
            </a:lvl4pPr>
            <a:lvl5pPr marL="1828800" indent="0" algn="l">
              <a:buNone/>
              <a:defRPr sz="1050" b="1" i="0" cap="all" baseline="0">
                <a:solidFill>
                  <a:schemeClr val="bg1"/>
                </a:solidFill>
                <a:latin typeface="ITC Franklin Gothic Std Heavy" charset="0"/>
                <a:ea typeface="ITC Franklin Gothic Std Heavy" charset="0"/>
                <a:cs typeface="ITC Franklin Gothic Std Heavy" charset="0"/>
              </a:defRPr>
            </a:lvl5pPr>
          </a:lstStyle>
          <a:p>
            <a:pPr lvl="0"/>
            <a:r>
              <a:rPr lang="en-US" dirty="0"/>
              <a:t>CONTENTS</a:t>
            </a:r>
          </a:p>
        </p:txBody>
      </p:sp>
    </p:spTree>
    <p:extLst>
      <p:ext uri="{BB962C8B-B14F-4D97-AF65-F5344CB8AC3E}">
        <p14:creationId xmlns:p14="http://schemas.microsoft.com/office/powerpoint/2010/main" val="41737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Text Placeholder 9"/>
          <p:cNvSpPr>
            <a:spLocks noGrp="1"/>
          </p:cNvSpPr>
          <p:nvPr>
            <p:ph type="body" sz="quarter" idx="10" hasCustomPrompt="1"/>
          </p:nvPr>
        </p:nvSpPr>
        <p:spPr>
          <a:xfrm>
            <a:off x="377952" y="2315581"/>
            <a:ext cx="11436223" cy="1462913"/>
          </a:xfrm>
          <a:prstGeom prst="rect">
            <a:avLst/>
          </a:prstGeom>
        </p:spPr>
        <p:txBody>
          <a:bodyPr/>
          <a:lstStyle>
            <a:lvl1pPr marL="0" indent="0" algn="ctr">
              <a:buNone/>
              <a:defRPr sz="3000" b="1" i="0" cap="all" baseline="0">
                <a:solidFill>
                  <a:srgbClr val="222C4B"/>
                </a:solidFill>
                <a:latin typeface="ITC Franklin Gothic Std Heavy" charset="0"/>
                <a:ea typeface="ITC Franklin Gothic Std Heavy" charset="0"/>
                <a:cs typeface="ITC Franklin Gothic Std Heavy" charset="0"/>
              </a:defRPr>
            </a:lvl1pPr>
            <a:lvl2pPr marL="457200" indent="0" algn="ctr">
              <a:buNone/>
              <a:defRPr sz="3000" b="1" i="0" cap="all" baseline="0">
                <a:solidFill>
                  <a:srgbClr val="222C4B"/>
                </a:solidFill>
                <a:latin typeface="ITC Franklin Gothic Std Heavy" charset="0"/>
                <a:ea typeface="ITC Franklin Gothic Std Heavy" charset="0"/>
                <a:cs typeface="ITC Franklin Gothic Std Heavy" charset="0"/>
              </a:defRPr>
            </a:lvl2pPr>
            <a:lvl3pPr marL="914400" indent="0" algn="ctr">
              <a:buNone/>
              <a:defRPr sz="3000" b="1" i="0" cap="all" baseline="0">
                <a:solidFill>
                  <a:srgbClr val="222C4B"/>
                </a:solidFill>
                <a:latin typeface="ITC Franklin Gothic Std Heavy" charset="0"/>
                <a:ea typeface="ITC Franklin Gothic Std Heavy" charset="0"/>
                <a:cs typeface="ITC Franklin Gothic Std Heavy" charset="0"/>
              </a:defRPr>
            </a:lvl3pPr>
            <a:lvl4pPr marL="1371600" indent="0" algn="ctr">
              <a:buNone/>
              <a:defRPr sz="3000" b="1" i="0" cap="all" baseline="0">
                <a:solidFill>
                  <a:srgbClr val="222C4B"/>
                </a:solidFill>
                <a:latin typeface="ITC Franklin Gothic Std Heavy" charset="0"/>
                <a:ea typeface="ITC Franklin Gothic Std Heavy" charset="0"/>
                <a:cs typeface="ITC Franklin Gothic Std Heavy" charset="0"/>
              </a:defRPr>
            </a:lvl4pPr>
            <a:lvl5pPr marL="1828800" indent="0" algn="ctr">
              <a:buNone/>
              <a:defRPr sz="3000" b="1" i="0" cap="all" baseline="0">
                <a:solidFill>
                  <a:srgbClr val="222C4B"/>
                </a:solidFill>
                <a:latin typeface="ITC Franklin Gothic Std Heavy" charset="0"/>
                <a:ea typeface="ITC Franklin Gothic Std Heavy" charset="0"/>
                <a:cs typeface="ITC Franklin Gothic Std Heavy" charset="0"/>
              </a:defRPr>
            </a:lvl5pPr>
          </a:lstStyle>
          <a:p>
            <a:pPr lvl="0"/>
            <a:r>
              <a:rPr lang="en-US" dirty="0"/>
              <a:t>“A short statement or quote HERE”</a:t>
            </a:r>
          </a:p>
        </p:txBody>
      </p:sp>
      <p:sp>
        <p:nvSpPr>
          <p:cNvPr id="13" name="Text Placeholder 9"/>
          <p:cNvSpPr>
            <a:spLocks noGrp="1"/>
          </p:cNvSpPr>
          <p:nvPr>
            <p:ph type="body" sz="quarter" idx="11" hasCustomPrompt="1"/>
          </p:nvPr>
        </p:nvSpPr>
        <p:spPr>
          <a:xfrm>
            <a:off x="377952" y="4181012"/>
            <a:ext cx="11436223" cy="183779"/>
          </a:xfrm>
          <a:prstGeom prst="rect">
            <a:avLst/>
          </a:prstGeom>
        </p:spPr>
        <p:txBody>
          <a:bodyPr/>
          <a:lstStyle>
            <a:lvl1pPr marL="0" indent="0" algn="ctr">
              <a:buNone/>
              <a:defRPr sz="1600" b="1" i="0" cap="all" baseline="0">
                <a:solidFill>
                  <a:srgbClr val="222C4B"/>
                </a:solidFill>
                <a:latin typeface="ITC Franklin Gothic Std Heavy" charset="0"/>
                <a:ea typeface="ITC Franklin Gothic Std Heavy" charset="0"/>
                <a:cs typeface="ITC Franklin Gothic Std Heavy" charset="0"/>
              </a:defRPr>
            </a:lvl1pPr>
            <a:lvl2pPr marL="457200" indent="0" algn="ctr">
              <a:buNone/>
              <a:defRPr sz="3000" b="1" i="0" cap="all" baseline="0">
                <a:solidFill>
                  <a:srgbClr val="222C4B"/>
                </a:solidFill>
                <a:latin typeface="ITC Franklin Gothic Std Heavy" charset="0"/>
                <a:ea typeface="ITC Franklin Gothic Std Heavy" charset="0"/>
                <a:cs typeface="ITC Franklin Gothic Std Heavy" charset="0"/>
              </a:defRPr>
            </a:lvl2pPr>
            <a:lvl3pPr marL="914400" indent="0" algn="ctr">
              <a:buNone/>
              <a:defRPr sz="3000" b="1" i="0" cap="all" baseline="0">
                <a:solidFill>
                  <a:srgbClr val="222C4B"/>
                </a:solidFill>
                <a:latin typeface="ITC Franklin Gothic Std Heavy" charset="0"/>
                <a:ea typeface="ITC Franklin Gothic Std Heavy" charset="0"/>
                <a:cs typeface="ITC Franklin Gothic Std Heavy" charset="0"/>
              </a:defRPr>
            </a:lvl3pPr>
            <a:lvl4pPr marL="1371600" indent="0" algn="ctr">
              <a:buNone/>
              <a:defRPr sz="3000" b="1" i="0" cap="all" baseline="0">
                <a:solidFill>
                  <a:srgbClr val="222C4B"/>
                </a:solidFill>
                <a:latin typeface="ITC Franklin Gothic Std Heavy" charset="0"/>
                <a:ea typeface="ITC Franklin Gothic Std Heavy" charset="0"/>
                <a:cs typeface="ITC Franklin Gothic Std Heavy" charset="0"/>
              </a:defRPr>
            </a:lvl4pPr>
            <a:lvl5pPr marL="1828800" indent="0" algn="ctr">
              <a:buNone/>
              <a:defRPr sz="3000" b="1" i="0" cap="all" baseline="0">
                <a:solidFill>
                  <a:srgbClr val="222C4B"/>
                </a:solidFill>
                <a:latin typeface="ITC Franklin Gothic Std Heavy" charset="0"/>
                <a:ea typeface="ITC Franklin Gothic Std Heavy" charset="0"/>
                <a:cs typeface="ITC Franklin Gothic Std Heavy" charset="0"/>
              </a:defRPr>
            </a:lvl5pPr>
          </a:lstStyle>
          <a:p>
            <a:pPr lvl="0"/>
            <a:r>
              <a:rPr lang="en-US" dirty="0"/>
              <a:t>- Optional author name here</a:t>
            </a:r>
          </a:p>
        </p:txBody>
      </p:sp>
    </p:spTree>
    <p:extLst>
      <p:ext uri="{BB962C8B-B14F-4D97-AF65-F5344CB8AC3E}">
        <p14:creationId xmlns:p14="http://schemas.microsoft.com/office/powerpoint/2010/main" val="1446273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extBox 7"/>
          <p:cNvSpPr txBox="1"/>
          <p:nvPr userDrawn="1"/>
        </p:nvSpPr>
        <p:spPr>
          <a:xfrm>
            <a:off x="299803" y="6325849"/>
            <a:ext cx="464695" cy="338554"/>
          </a:xfrm>
          <a:prstGeom prst="rect">
            <a:avLst/>
          </a:prstGeom>
          <a:noFill/>
        </p:spPr>
        <p:txBody>
          <a:bodyPr wrap="square" rtlCol="0">
            <a:spAutoFit/>
          </a:bodyPr>
          <a:lstStyle/>
          <a:p>
            <a:fld id="{EDF89984-315D-5249-A3B2-2A86EBE4D914}" type="slidenum">
              <a:rPr lang="en-US" sz="1600" b="1" i="0" smtClean="0">
                <a:solidFill>
                  <a:schemeClr val="bg1"/>
                </a:solidFill>
                <a:latin typeface="ITC Franklin Gothic Std Heavy" charset="0"/>
                <a:ea typeface="ITC Franklin Gothic Std Heavy" charset="0"/>
                <a:cs typeface="ITC Franklin Gothic Std Heavy" charset="0"/>
              </a:rPr>
              <a:t>‹#›</a:t>
            </a:fld>
            <a:endParaRPr lang="en-US" sz="1600" b="1" i="0" dirty="0">
              <a:solidFill>
                <a:schemeClr val="bg1"/>
              </a:solidFill>
              <a:latin typeface="ITC Franklin Gothic Std Heavy" charset="0"/>
              <a:ea typeface="ITC Franklin Gothic Std Heavy" charset="0"/>
              <a:cs typeface="ITC Franklin Gothic Std Heavy" charset="0"/>
            </a:endParaRPr>
          </a:p>
        </p:txBody>
      </p:sp>
    </p:spTree>
    <p:extLst>
      <p:ext uri="{BB962C8B-B14F-4D97-AF65-F5344CB8AC3E}">
        <p14:creationId xmlns:p14="http://schemas.microsoft.com/office/powerpoint/2010/main" val="1610619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ed List One Column">
    <p:spTree>
      <p:nvGrpSpPr>
        <p:cNvPr id="1" name=""/>
        <p:cNvGrpSpPr/>
        <p:nvPr/>
      </p:nvGrpSpPr>
      <p:grpSpPr>
        <a:xfrm>
          <a:off x="0" y="0"/>
          <a:ext cx="0" cy="0"/>
          <a:chOff x="0" y="0"/>
          <a:chExt cx="0" cy="0"/>
        </a:xfrm>
      </p:grpSpPr>
      <p:sp>
        <p:nvSpPr>
          <p:cNvPr id="10" name="TextBox 9"/>
          <p:cNvSpPr txBox="1"/>
          <p:nvPr userDrawn="1"/>
        </p:nvSpPr>
        <p:spPr>
          <a:xfrm>
            <a:off x="299803" y="6325849"/>
            <a:ext cx="464695" cy="338554"/>
          </a:xfrm>
          <a:prstGeom prst="rect">
            <a:avLst/>
          </a:prstGeom>
          <a:noFill/>
        </p:spPr>
        <p:txBody>
          <a:bodyPr wrap="square" rtlCol="0">
            <a:spAutoFit/>
          </a:bodyPr>
          <a:lstStyle/>
          <a:p>
            <a:fld id="{EDF89984-315D-5249-A3B2-2A86EBE4D914}" type="slidenum">
              <a:rPr lang="en-US" sz="1600" b="1" i="0" smtClean="0">
                <a:solidFill>
                  <a:schemeClr val="bg1"/>
                </a:solidFill>
                <a:latin typeface="ITC Franklin Gothic Std Heavy" charset="0"/>
                <a:ea typeface="ITC Franklin Gothic Std Heavy" charset="0"/>
                <a:cs typeface="ITC Franklin Gothic Std Heavy" charset="0"/>
              </a:rPr>
              <a:t>‹#›</a:t>
            </a:fld>
            <a:endParaRPr lang="en-US" sz="1600" b="1" i="0" dirty="0">
              <a:solidFill>
                <a:schemeClr val="bg1"/>
              </a:solidFill>
              <a:latin typeface="ITC Franklin Gothic Std Heavy" charset="0"/>
              <a:ea typeface="ITC Franklin Gothic Std Heavy" charset="0"/>
              <a:cs typeface="ITC Franklin Gothic Std Heavy" charset="0"/>
            </a:endParaRPr>
          </a:p>
        </p:txBody>
      </p:sp>
      <p:sp>
        <p:nvSpPr>
          <p:cNvPr id="12" name="Text Placeholder 12"/>
          <p:cNvSpPr>
            <a:spLocks noGrp="1"/>
          </p:cNvSpPr>
          <p:nvPr>
            <p:ph type="body" sz="quarter" idx="10" hasCustomPrompt="1"/>
          </p:nvPr>
        </p:nvSpPr>
        <p:spPr>
          <a:xfrm>
            <a:off x="390144" y="1221391"/>
            <a:ext cx="11411331" cy="424529"/>
          </a:xfrm>
          <a:prstGeom prst="rect">
            <a:avLst/>
          </a:prstGeom>
        </p:spPr>
        <p:txBody>
          <a:bodyPr/>
          <a:lstStyle>
            <a:lvl1pPr marL="0" indent="0" algn="ctr">
              <a:buNone/>
              <a:defRPr sz="3200" b="1" i="0" u="heavy" cap="all" baseline="0">
                <a:solidFill>
                  <a:srgbClr val="222C4B"/>
                </a:solidFill>
                <a:uFill>
                  <a:solidFill>
                    <a:srgbClr val="E47100"/>
                  </a:solidFill>
                </a:uFill>
                <a:latin typeface="ITC Franklin Gothic Std Heavy" charset="0"/>
                <a:ea typeface="ITC Franklin Gothic Std Heavy" charset="0"/>
                <a:cs typeface="ITC Franklin Gothic Std Heavy" charset="0"/>
              </a:defRPr>
            </a:lvl1pPr>
            <a:lvl2pPr marL="457200" indent="0" algn="ctr">
              <a:buNone/>
              <a:defRPr sz="3200" b="1" i="0" cap="all" baseline="0">
                <a:latin typeface="ITC Franklin Gothic Std Heavy" charset="0"/>
                <a:ea typeface="ITC Franklin Gothic Std Heavy" charset="0"/>
                <a:cs typeface="ITC Franklin Gothic Std Heavy" charset="0"/>
              </a:defRPr>
            </a:lvl2pPr>
            <a:lvl3pPr marL="914400" indent="0" algn="ctr">
              <a:buNone/>
              <a:defRPr sz="3200" b="1" i="0" cap="all" baseline="0">
                <a:latin typeface="ITC Franklin Gothic Std Heavy" charset="0"/>
                <a:ea typeface="ITC Franklin Gothic Std Heavy" charset="0"/>
                <a:cs typeface="ITC Franklin Gothic Std Heavy" charset="0"/>
              </a:defRPr>
            </a:lvl3pPr>
            <a:lvl4pPr marL="1371600" indent="0" algn="ctr">
              <a:buNone/>
              <a:defRPr sz="3200" b="1" i="0" cap="all" baseline="0">
                <a:latin typeface="ITC Franklin Gothic Std Heavy" charset="0"/>
                <a:ea typeface="ITC Franklin Gothic Std Heavy" charset="0"/>
                <a:cs typeface="ITC Franklin Gothic Std Heavy" charset="0"/>
              </a:defRPr>
            </a:lvl4pPr>
            <a:lvl5pPr marL="1828800" indent="0" algn="ctr">
              <a:buNone/>
              <a:defRPr sz="3200" b="1" i="0" cap="all" baseline="0">
                <a:latin typeface="ITC Franklin Gothic Std Heavy" charset="0"/>
                <a:ea typeface="ITC Franklin Gothic Std Heavy" charset="0"/>
                <a:cs typeface="ITC Franklin Gothic Std Heavy" charset="0"/>
              </a:defRPr>
            </a:lvl5pPr>
          </a:lstStyle>
          <a:p>
            <a:pPr lvl="0"/>
            <a:r>
              <a:rPr lang="en-US" dirty="0"/>
              <a:t>Main title here</a:t>
            </a:r>
          </a:p>
        </p:txBody>
      </p:sp>
      <p:sp>
        <p:nvSpPr>
          <p:cNvPr id="15" name="Text Placeholder 9"/>
          <p:cNvSpPr>
            <a:spLocks noGrp="1"/>
          </p:cNvSpPr>
          <p:nvPr>
            <p:ph type="body" sz="quarter" idx="11" hasCustomPrompt="1"/>
          </p:nvPr>
        </p:nvSpPr>
        <p:spPr>
          <a:xfrm>
            <a:off x="3730561" y="2779776"/>
            <a:ext cx="2682240" cy="1379440"/>
          </a:xfrm>
          <a:prstGeom prst="rect">
            <a:avLst/>
          </a:prstGeom>
        </p:spPr>
        <p:txBody>
          <a:bodyPr/>
          <a:lstStyle>
            <a:lvl1pPr marL="285750" marR="0" indent="-285750" algn="l" defTabSz="914400" rtl="0" eaLnBrk="1" fontAlgn="auto" latinLnBrk="0" hangingPunct="1">
              <a:lnSpc>
                <a:spcPct val="300000"/>
              </a:lnSpc>
              <a:spcBef>
                <a:spcPts val="1000"/>
              </a:spcBef>
              <a:spcAft>
                <a:spcPts val="0"/>
              </a:spcAft>
              <a:buClrTx/>
              <a:buSzTx/>
              <a:buFont typeface="Arial" charset="0"/>
              <a:buChar char="•"/>
              <a:tabLst/>
              <a:defRPr sz="1600" b="1" i="0" cap="all" baseline="0">
                <a:solidFill>
                  <a:srgbClr val="222C4B"/>
                </a:solidFill>
                <a:latin typeface="ITC Franklin Gothic Std Heavy" charset="0"/>
                <a:ea typeface="ITC Franklin Gothic Std Heavy" charset="0"/>
                <a:cs typeface="ITC Franklin Gothic Std Heavy" charset="0"/>
              </a:defRPr>
            </a:lvl1pPr>
            <a:lvl2pPr marL="457200" indent="0" algn="ctr">
              <a:buNone/>
              <a:defRPr sz="3000" b="1" i="0" cap="all" baseline="0">
                <a:solidFill>
                  <a:srgbClr val="222C4B"/>
                </a:solidFill>
                <a:latin typeface="ITC Franklin Gothic Std Heavy" charset="0"/>
                <a:ea typeface="ITC Franklin Gothic Std Heavy" charset="0"/>
                <a:cs typeface="ITC Franklin Gothic Std Heavy" charset="0"/>
              </a:defRPr>
            </a:lvl2pPr>
            <a:lvl3pPr marL="914400" indent="0" algn="ctr">
              <a:buNone/>
              <a:defRPr sz="3000" b="1" i="0" cap="all" baseline="0">
                <a:solidFill>
                  <a:srgbClr val="222C4B"/>
                </a:solidFill>
                <a:latin typeface="ITC Franklin Gothic Std Heavy" charset="0"/>
                <a:ea typeface="ITC Franklin Gothic Std Heavy" charset="0"/>
                <a:cs typeface="ITC Franklin Gothic Std Heavy" charset="0"/>
              </a:defRPr>
            </a:lvl3pPr>
            <a:lvl4pPr marL="1371600" indent="0" algn="ctr">
              <a:buNone/>
              <a:defRPr sz="3000" b="1" i="0" cap="all" baseline="0">
                <a:solidFill>
                  <a:srgbClr val="222C4B"/>
                </a:solidFill>
                <a:latin typeface="ITC Franklin Gothic Std Heavy" charset="0"/>
                <a:ea typeface="ITC Franklin Gothic Std Heavy" charset="0"/>
                <a:cs typeface="ITC Franklin Gothic Std Heavy" charset="0"/>
              </a:defRPr>
            </a:lvl4pPr>
            <a:lvl5pPr marL="1828800" indent="0" algn="ctr">
              <a:buNone/>
              <a:defRPr sz="3000" b="1" i="0" cap="all" baseline="0">
                <a:solidFill>
                  <a:srgbClr val="222C4B"/>
                </a:solidFill>
                <a:latin typeface="ITC Franklin Gothic Std Heavy" charset="0"/>
                <a:ea typeface="ITC Franklin Gothic Std Heavy" charset="0"/>
                <a:cs typeface="ITC Franklin Gothic Std Heavy" charset="0"/>
              </a:defRPr>
            </a:lvl5pPr>
          </a:lstStyle>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List item 01</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List item 02</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List item 03</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List item 04</a:t>
            </a:r>
          </a:p>
          <a:p>
            <a:pPr lvl="0"/>
            <a:endParaRPr lang="en-US" dirty="0"/>
          </a:p>
        </p:txBody>
      </p:sp>
    </p:spTree>
    <p:extLst>
      <p:ext uri="{BB962C8B-B14F-4D97-AF65-F5344CB8AC3E}">
        <p14:creationId xmlns:p14="http://schemas.microsoft.com/office/powerpoint/2010/main" val="661927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xt Hierarchy">
    <p:spTree>
      <p:nvGrpSpPr>
        <p:cNvPr id="1" name=""/>
        <p:cNvGrpSpPr/>
        <p:nvPr/>
      </p:nvGrpSpPr>
      <p:grpSpPr>
        <a:xfrm>
          <a:off x="0" y="0"/>
          <a:ext cx="0" cy="0"/>
          <a:chOff x="0" y="0"/>
          <a:chExt cx="0" cy="0"/>
        </a:xfrm>
      </p:grpSpPr>
      <p:sp>
        <p:nvSpPr>
          <p:cNvPr id="8" name="TextBox 7"/>
          <p:cNvSpPr txBox="1"/>
          <p:nvPr userDrawn="1"/>
        </p:nvSpPr>
        <p:spPr>
          <a:xfrm>
            <a:off x="299803" y="6325849"/>
            <a:ext cx="464695" cy="338554"/>
          </a:xfrm>
          <a:prstGeom prst="rect">
            <a:avLst/>
          </a:prstGeom>
          <a:noFill/>
        </p:spPr>
        <p:txBody>
          <a:bodyPr wrap="square" rtlCol="0">
            <a:spAutoFit/>
          </a:bodyPr>
          <a:lstStyle/>
          <a:p>
            <a:fld id="{EDF89984-315D-5249-A3B2-2A86EBE4D914}" type="slidenum">
              <a:rPr lang="en-US" sz="1600" b="1" i="0" smtClean="0">
                <a:solidFill>
                  <a:schemeClr val="bg1"/>
                </a:solidFill>
                <a:latin typeface="ITC Franklin Gothic Std Heavy" charset="0"/>
                <a:ea typeface="ITC Franklin Gothic Std Heavy" charset="0"/>
                <a:cs typeface="ITC Franklin Gothic Std Heavy" charset="0"/>
              </a:rPr>
              <a:t>‹#›</a:t>
            </a:fld>
            <a:endParaRPr lang="en-US" sz="1600" b="1" i="0" dirty="0">
              <a:solidFill>
                <a:schemeClr val="bg1"/>
              </a:solidFill>
              <a:latin typeface="ITC Franklin Gothic Std Heavy" charset="0"/>
              <a:ea typeface="ITC Franklin Gothic Std Heavy" charset="0"/>
              <a:cs typeface="ITC Franklin Gothic Std Heavy" charset="0"/>
            </a:endParaRPr>
          </a:p>
        </p:txBody>
      </p:sp>
      <p:sp>
        <p:nvSpPr>
          <p:cNvPr id="11" name="Text Placeholder 12"/>
          <p:cNvSpPr>
            <a:spLocks noGrp="1"/>
          </p:cNvSpPr>
          <p:nvPr>
            <p:ph type="body" sz="quarter" idx="10" hasCustomPrompt="1"/>
          </p:nvPr>
        </p:nvSpPr>
        <p:spPr>
          <a:xfrm>
            <a:off x="390144" y="1221391"/>
            <a:ext cx="11411331" cy="473297"/>
          </a:xfrm>
          <a:prstGeom prst="rect">
            <a:avLst/>
          </a:prstGeom>
        </p:spPr>
        <p:txBody>
          <a:bodyPr/>
          <a:lstStyle>
            <a:lvl1pPr marL="0" indent="0" algn="ctr">
              <a:buNone/>
              <a:defRPr sz="3200" b="1" i="0" u="heavy" cap="all" baseline="0">
                <a:solidFill>
                  <a:srgbClr val="222C4B"/>
                </a:solidFill>
                <a:uFill>
                  <a:solidFill>
                    <a:srgbClr val="E47100"/>
                  </a:solidFill>
                </a:uFill>
                <a:latin typeface="ITC Franklin Gothic Std Heavy" charset="0"/>
                <a:ea typeface="ITC Franklin Gothic Std Heavy" charset="0"/>
                <a:cs typeface="ITC Franklin Gothic Std Heavy" charset="0"/>
              </a:defRPr>
            </a:lvl1pPr>
            <a:lvl2pPr marL="457200" indent="0" algn="ctr">
              <a:buNone/>
              <a:defRPr sz="3200" b="1" i="0" cap="all" baseline="0">
                <a:latin typeface="ITC Franklin Gothic Std Heavy" charset="0"/>
                <a:ea typeface="ITC Franklin Gothic Std Heavy" charset="0"/>
                <a:cs typeface="ITC Franklin Gothic Std Heavy" charset="0"/>
              </a:defRPr>
            </a:lvl2pPr>
            <a:lvl3pPr marL="914400" indent="0" algn="ctr">
              <a:buNone/>
              <a:defRPr sz="3200" b="1" i="0" cap="all" baseline="0">
                <a:latin typeface="ITC Franklin Gothic Std Heavy" charset="0"/>
                <a:ea typeface="ITC Franklin Gothic Std Heavy" charset="0"/>
                <a:cs typeface="ITC Franklin Gothic Std Heavy" charset="0"/>
              </a:defRPr>
            </a:lvl3pPr>
            <a:lvl4pPr marL="1371600" indent="0" algn="ctr">
              <a:buNone/>
              <a:defRPr sz="3200" b="1" i="0" cap="all" baseline="0">
                <a:latin typeface="ITC Franklin Gothic Std Heavy" charset="0"/>
                <a:ea typeface="ITC Franklin Gothic Std Heavy" charset="0"/>
                <a:cs typeface="ITC Franklin Gothic Std Heavy" charset="0"/>
              </a:defRPr>
            </a:lvl4pPr>
            <a:lvl5pPr marL="1828800" indent="0" algn="ctr">
              <a:buNone/>
              <a:defRPr sz="3200" b="1" i="0" cap="all" baseline="0">
                <a:latin typeface="ITC Franklin Gothic Std Heavy" charset="0"/>
                <a:ea typeface="ITC Franklin Gothic Std Heavy" charset="0"/>
                <a:cs typeface="ITC Franklin Gothic Std Heavy" charset="0"/>
              </a:defRPr>
            </a:lvl5pPr>
          </a:lstStyle>
          <a:p>
            <a:pPr lvl="0"/>
            <a:r>
              <a:rPr lang="en-US" dirty="0"/>
              <a:t>Main title here</a:t>
            </a:r>
          </a:p>
        </p:txBody>
      </p:sp>
      <p:sp>
        <p:nvSpPr>
          <p:cNvPr id="13" name="Text Placeholder 12"/>
          <p:cNvSpPr>
            <a:spLocks noGrp="1"/>
          </p:cNvSpPr>
          <p:nvPr>
            <p:ph type="body" sz="quarter" idx="11"/>
          </p:nvPr>
        </p:nvSpPr>
        <p:spPr>
          <a:xfrm>
            <a:off x="3547871" y="2597277"/>
            <a:ext cx="5095875" cy="2230438"/>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47963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0.xml"/><Relationship Id="rId1" Type="http://schemas.openxmlformats.org/officeDocument/2006/relationships/slideLayout" Target="../slideLayouts/slideLayout11.xml"/><Relationship Id="rId4" Type="http://schemas.openxmlformats.org/officeDocument/2006/relationships/image" Target="../media/image5.emf"/></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1.xml"/><Relationship Id="rId1" Type="http://schemas.openxmlformats.org/officeDocument/2006/relationships/slideLayout" Target="../slideLayouts/slideLayout12.xml"/><Relationship Id="rId4" Type="http://schemas.openxmlformats.org/officeDocument/2006/relationships/image" Target="../media/image5.emf"/></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2.xml"/><Relationship Id="rId1" Type="http://schemas.openxmlformats.org/officeDocument/2006/relationships/slideLayout" Target="../slideLayouts/slideLayout13.xml"/><Relationship Id="rId4" Type="http://schemas.openxmlformats.org/officeDocument/2006/relationships/image" Target="../media/image5.emf"/></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theme" Target="../theme/theme13.xml"/><Relationship Id="rId1" Type="http://schemas.openxmlformats.org/officeDocument/2006/relationships/slideLayout" Target="../slideLayouts/slideLayout14.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theme" Target="../theme/theme14.xml"/><Relationship Id="rId1" Type="http://schemas.openxmlformats.org/officeDocument/2006/relationships/slideLayout" Target="../slideLayouts/slideLayout15.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6.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image" Target="../media/image5.emf"/></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5.emf"/><Relationship Id="rId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9.xml"/><Relationship Id="rId1" Type="http://schemas.openxmlformats.org/officeDocument/2006/relationships/slideLayout" Target="../slideLayouts/slideLayout10.xml"/><Relationship Id="rId4"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1" y="0"/>
            <a:ext cx="12188952" cy="6858000"/>
          </a:xfrm>
          <a:prstGeom prst="rect">
            <a:avLst/>
          </a:prstGeom>
          <a:solidFill>
            <a:srgbClr val="E4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380144" cy="68580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0"/>
            <a:ext cx="1727200" cy="2057400"/>
          </a:xfrm>
          <a:prstGeom prst="rect">
            <a:avLst/>
          </a:prstGeom>
        </p:spPr>
      </p:pic>
      <p:pic>
        <p:nvPicPr>
          <p:cNvPr id="16" name="Picture 15">
            <a:extLst>
              <a:ext uri="{FF2B5EF4-FFF2-40B4-BE49-F238E27FC236}">
                <a16:creationId xmlns:a16="http://schemas.microsoft.com/office/drawing/2014/main" id="{8092C6D6-165A-854A-8E24-7D1EFF3D4D73}"/>
              </a:ext>
            </a:extLst>
          </p:cNvPr>
          <p:cNvPicPr>
            <a:picLocks noChangeAspect="1"/>
          </p:cNvPicPr>
          <p:nvPr userDrawn="1"/>
        </p:nvPicPr>
        <p:blipFill>
          <a:blip r:embed="rId4"/>
          <a:stretch>
            <a:fillRect/>
          </a:stretch>
        </p:blipFill>
        <p:spPr>
          <a:xfrm>
            <a:off x="5609915" y="5311424"/>
            <a:ext cx="1349265" cy="1337733"/>
          </a:xfrm>
          <a:prstGeom prst="rect">
            <a:avLst/>
          </a:prstGeom>
        </p:spPr>
      </p:pic>
    </p:spTree>
    <p:extLst>
      <p:ext uri="{BB962C8B-B14F-4D97-AF65-F5344CB8AC3E}">
        <p14:creationId xmlns:p14="http://schemas.microsoft.com/office/powerpoint/2010/main" val="908253310"/>
      </p:ext>
    </p:extLst>
  </p:cSld>
  <p:clrMap bg1="lt1" tx1="dk1" bg2="lt2" tx2="dk2" accent1="accent1" accent2="accent2" accent3="accent3" accent4="accent4" accent5="accent5" accent6="accent6" hlink="hlink" folHlink="folHlink"/>
  <p:sldLayoutIdLst>
    <p:sldLayoutId id="2147483651"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rot="5400000">
            <a:off x="5905928" y="-5525784"/>
            <a:ext cx="380144" cy="11431712"/>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380144" cy="68580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0"/>
            <a:ext cx="1727200" cy="2057400"/>
          </a:xfrm>
          <a:prstGeom prst="rect">
            <a:avLst/>
          </a:prstGeom>
        </p:spPr>
      </p:pic>
      <p:sp>
        <p:nvSpPr>
          <p:cNvPr id="10" name="Rectangle 9"/>
          <p:cNvSpPr/>
          <p:nvPr userDrawn="1"/>
        </p:nvSpPr>
        <p:spPr>
          <a:xfrm>
            <a:off x="11811856" y="0"/>
            <a:ext cx="380144" cy="68580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 name="Rectangle 10"/>
          <p:cNvSpPr/>
          <p:nvPr userDrawn="1"/>
        </p:nvSpPr>
        <p:spPr>
          <a:xfrm rot="5400000">
            <a:off x="5905928" y="952072"/>
            <a:ext cx="380144" cy="11431712"/>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rot="5400000">
            <a:off x="5905928" y="571927"/>
            <a:ext cx="380144" cy="11431712"/>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3DF7D57-C57B-F94B-AA3A-37F121060C52}"/>
              </a:ext>
            </a:extLst>
          </p:cNvPr>
          <p:cNvPicPr>
            <a:picLocks noChangeAspect="1"/>
          </p:cNvPicPr>
          <p:nvPr userDrawn="1"/>
        </p:nvPicPr>
        <p:blipFill>
          <a:blip r:embed="rId4"/>
          <a:stretch>
            <a:fillRect/>
          </a:stretch>
        </p:blipFill>
        <p:spPr>
          <a:xfrm>
            <a:off x="9661323" y="6235265"/>
            <a:ext cx="2150533" cy="485181"/>
          </a:xfrm>
          <a:prstGeom prst="rect">
            <a:avLst/>
          </a:prstGeom>
        </p:spPr>
      </p:pic>
    </p:spTree>
    <p:extLst>
      <p:ext uri="{BB962C8B-B14F-4D97-AF65-F5344CB8AC3E}">
        <p14:creationId xmlns:p14="http://schemas.microsoft.com/office/powerpoint/2010/main" val="1687478521"/>
      </p:ext>
    </p:extLst>
  </p:cSld>
  <p:clrMap bg1="lt1" tx1="dk1" bg2="lt2" tx2="dk2" accent1="accent1" accent2="accent2" accent3="accent3" accent4="accent4" accent5="accent5" accent6="accent6" hlink="hlink" folHlink="folHlink"/>
  <p:sldLayoutIdLst>
    <p:sldLayoutId id="214748366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rot="5400000">
            <a:off x="5905928" y="-5525784"/>
            <a:ext cx="380144" cy="11431712"/>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380144" cy="68580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0"/>
            <a:ext cx="1727200" cy="2057400"/>
          </a:xfrm>
          <a:prstGeom prst="rect">
            <a:avLst/>
          </a:prstGeom>
        </p:spPr>
      </p:pic>
      <p:sp>
        <p:nvSpPr>
          <p:cNvPr id="10" name="Rectangle 9"/>
          <p:cNvSpPr/>
          <p:nvPr userDrawn="1"/>
        </p:nvSpPr>
        <p:spPr>
          <a:xfrm>
            <a:off x="11811856" y="0"/>
            <a:ext cx="380144" cy="68580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 name="Rectangle 10"/>
          <p:cNvSpPr/>
          <p:nvPr userDrawn="1"/>
        </p:nvSpPr>
        <p:spPr>
          <a:xfrm rot="5400000">
            <a:off x="5905928" y="952072"/>
            <a:ext cx="380144" cy="11431712"/>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rot="5400000">
            <a:off x="5905928" y="571927"/>
            <a:ext cx="380144" cy="11431712"/>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9A51C7B-2307-EE43-A899-7C2FC0F6A8AA}"/>
              </a:ext>
            </a:extLst>
          </p:cNvPr>
          <p:cNvPicPr>
            <a:picLocks noChangeAspect="1"/>
          </p:cNvPicPr>
          <p:nvPr userDrawn="1"/>
        </p:nvPicPr>
        <p:blipFill>
          <a:blip r:embed="rId4"/>
          <a:stretch>
            <a:fillRect/>
          </a:stretch>
        </p:blipFill>
        <p:spPr>
          <a:xfrm>
            <a:off x="9661323" y="6233300"/>
            <a:ext cx="2150533" cy="485181"/>
          </a:xfrm>
          <a:prstGeom prst="rect">
            <a:avLst/>
          </a:prstGeom>
        </p:spPr>
      </p:pic>
    </p:spTree>
    <p:extLst>
      <p:ext uri="{BB962C8B-B14F-4D97-AF65-F5344CB8AC3E}">
        <p14:creationId xmlns:p14="http://schemas.microsoft.com/office/powerpoint/2010/main" val="1894015428"/>
      </p:ext>
    </p:extLst>
  </p:cSld>
  <p:clrMap bg1="lt1" tx1="dk1" bg2="lt2" tx2="dk2" accent1="accent1" accent2="accent2" accent3="accent3" accent4="accent4" accent5="accent5" accent6="accent6" hlink="hlink" folHlink="folHlink"/>
  <p:sldLayoutIdLst>
    <p:sldLayoutId id="2147483671"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rot="5400000">
            <a:off x="5905928" y="-5525784"/>
            <a:ext cx="380144" cy="11431712"/>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380144" cy="68580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0"/>
            <a:ext cx="1727200" cy="2057400"/>
          </a:xfrm>
          <a:prstGeom prst="rect">
            <a:avLst/>
          </a:prstGeom>
        </p:spPr>
      </p:pic>
      <p:sp>
        <p:nvSpPr>
          <p:cNvPr id="10" name="Rectangle 9"/>
          <p:cNvSpPr/>
          <p:nvPr userDrawn="1"/>
        </p:nvSpPr>
        <p:spPr>
          <a:xfrm>
            <a:off x="11811856" y="0"/>
            <a:ext cx="380144" cy="68580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 name="Rectangle 10"/>
          <p:cNvSpPr/>
          <p:nvPr userDrawn="1"/>
        </p:nvSpPr>
        <p:spPr>
          <a:xfrm rot="5400000">
            <a:off x="5905928" y="952072"/>
            <a:ext cx="380144" cy="11431712"/>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rot="5400000">
            <a:off x="5905928" y="571927"/>
            <a:ext cx="380144" cy="11431712"/>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A98D0BA-D457-6B47-834E-141AE1E28429}"/>
              </a:ext>
            </a:extLst>
          </p:cNvPr>
          <p:cNvPicPr>
            <a:picLocks noChangeAspect="1"/>
          </p:cNvPicPr>
          <p:nvPr userDrawn="1"/>
        </p:nvPicPr>
        <p:blipFill>
          <a:blip r:embed="rId4"/>
          <a:stretch>
            <a:fillRect/>
          </a:stretch>
        </p:blipFill>
        <p:spPr>
          <a:xfrm>
            <a:off x="9661323" y="6235265"/>
            <a:ext cx="2150533" cy="485181"/>
          </a:xfrm>
          <a:prstGeom prst="rect">
            <a:avLst/>
          </a:prstGeom>
        </p:spPr>
      </p:pic>
    </p:spTree>
    <p:extLst>
      <p:ext uri="{BB962C8B-B14F-4D97-AF65-F5344CB8AC3E}">
        <p14:creationId xmlns:p14="http://schemas.microsoft.com/office/powerpoint/2010/main" val="969653511"/>
      </p:ext>
    </p:extLst>
  </p:cSld>
  <p:clrMap bg1="lt1" tx1="dk1" bg2="lt2" tx2="dk2" accent1="accent1" accent2="accent2" accent3="accent3" accent4="accent4" accent5="accent5" accent6="accent6" hlink="hlink" folHlink="folHlink"/>
  <p:sldLayoutIdLst>
    <p:sldLayoutId id="2147483673"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rot="5400000">
            <a:off x="5899485" y="578371"/>
            <a:ext cx="393030" cy="121920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rot="5400000">
            <a:off x="5899485" y="198226"/>
            <a:ext cx="393030" cy="121920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846B331-DEA6-0B44-9F78-952AE552F5E0}"/>
              </a:ext>
            </a:extLst>
          </p:cNvPr>
          <p:cNvPicPr>
            <a:picLocks noChangeAspect="1"/>
          </p:cNvPicPr>
          <p:nvPr userDrawn="1"/>
        </p:nvPicPr>
        <p:blipFill>
          <a:blip r:embed="rId3"/>
          <a:stretch>
            <a:fillRect/>
          </a:stretch>
        </p:blipFill>
        <p:spPr>
          <a:xfrm>
            <a:off x="9661324" y="6237412"/>
            <a:ext cx="2150533" cy="485181"/>
          </a:xfrm>
          <a:prstGeom prst="rect">
            <a:avLst/>
          </a:prstGeom>
        </p:spPr>
      </p:pic>
    </p:spTree>
    <p:extLst>
      <p:ext uri="{BB962C8B-B14F-4D97-AF65-F5344CB8AC3E}">
        <p14:creationId xmlns:p14="http://schemas.microsoft.com/office/powerpoint/2010/main" val="1716586922"/>
      </p:ext>
    </p:extLst>
  </p:cSld>
  <p:clrMap bg1="lt1" tx1="dk1" bg2="lt2" tx2="dk2" accent1="accent1" accent2="accent2" accent3="accent3" accent4="accent4" accent5="accent5" accent6="accent6" hlink="hlink" folHlink="folHlink"/>
  <p:sldLayoutIdLst>
    <p:sldLayoutId id="2147483675"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rot="5400000">
            <a:off x="5899485" y="578371"/>
            <a:ext cx="393030" cy="121920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rot="5400000">
            <a:off x="5899485" y="198226"/>
            <a:ext cx="393030" cy="121920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EB4C4E5-B259-274A-80E5-71FCE7E4134B}"/>
              </a:ext>
            </a:extLst>
          </p:cNvPr>
          <p:cNvPicPr>
            <a:picLocks noChangeAspect="1"/>
          </p:cNvPicPr>
          <p:nvPr userDrawn="1"/>
        </p:nvPicPr>
        <p:blipFill>
          <a:blip r:embed="rId3"/>
          <a:stretch>
            <a:fillRect/>
          </a:stretch>
        </p:blipFill>
        <p:spPr>
          <a:xfrm>
            <a:off x="9661321" y="6235265"/>
            <a:ext cx="2150533" cy="485181"/>
          </a:xfrm>
          <a:prstGeom prst="rect">
            <a:avLst/>
          </a:prstGeom>
        </p:spPr>
      </p:pic>
    </p:spTree>
    <p:extLst>
      <p:ext uri="{BB962C8B-B14F-4D97-AF65-F5344CB8AC3E}">
        <p14:creationId xmlns:p14="http://schemas.microsoft.com/office/powerpoint/2010/main" val="888323670"/>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0383703"/>
      </p:ext>
    </p:extLst>
  </p:cSld>
  <p:clrMap bg1="lt1" tx1="dk1" bg2="lt2" tx2="dk2" accent1="accent1" accent2="accent2" accent3="accent3" accent4="accent4" accent5="accent5" accent6="accent6" hlink="hlink" folHlink="folHlink"/>
  <p:sldLayoutIdLst>
    <p:sldLayoutId id="2147483677"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3419536"/>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0"/>
            <a:ext cx="12188952" cy="68580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380144" cy="6858000"/>
          </a:xfrm>
          <a:prstGeom prst="rect">
            <a:avLst/>
          </a:prstGeom>
          <a:solidFill>
            <a:srgbClr val="E4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0"/>
            <a:ext cx="1727200" cy="2057400"/>
          </a:xfrm>
          <a:prstGeom prst="rect">
            <a:avLst/>
          </a:prstGeom>
        </p:spPr>
      </p:pic>
      <p:sp>
        <p:nvSpPr>
          <p:cNvPr id="6" name="Rectangle 5">
            <a:extLst>
              <a:ext uri="{FF2B5EF4-FFF2-40B4-BE49-F238E27FC236}">
                <a16:creationId xmlns:a16="http://schemas.microsoft.com/office/drawing/2014/main" id="{C070F2E3-A753-0A44-B840-A6A11D0A6D8F}"/>
              </a:ext>
            </a:extLst>
          </p:cNvPr>
          <p:cNvSpPr/>
          <p:nvPr userDrawn="1"/>
        </p:nvSpPr>
        <p:spPr>
          <a:xfrm>
            <a:off x="3048" y="0"/>
            <a:ext cx="12188952" cy="68580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EB011B2-E751-B54F-9D75-98E2857C2B85}"/>
              </a:ext>
            </a:extLst>
          </p:cNvPr>
          <p:cNvPicPr>
            <a:picLocks noChangeAspect="1"/>
          </p:cNvPicPr>
          <p:nvPr userDrawn="1"/>
        </p:nvPicPr>
        <p:blipFill>
          <a:blip r:embed="rId4"/>
          <a:stretch>
            <a:fillRect/>
          </a:stretch>
        </p:blipFill>
        <p:spPr>
          <a:xfrm>
            <a:off x="5609915" y="5311424"/>
            <a:ext cx="1349265" cy="1337733"/>
          </a:xfrm>
          <a:prstGeom prst="rect">
            <a:avLst/>
          </a:prstGeom>
        </p:spPr>
      </p:pic>
    </p:spTree>
    <p:extLst>
      <p:ext uri="{BB962C8B-B14F-4D97-AF65-F5344CB8AC3E}">
        <p14:creationId xmlns:p14="http://schemas.microsoft.com/office/powerpoint/2010/main" val="191790679"/>
      </p:ext>
    </p:extLst>
  </p:cSld>
  <p:clrMap bg1="lt1" tx1="dk1" bg2="lt2" tx2="dk2" accent1="accent1" accent2="accent2" accent3="accent3" accent4="accent4" accent5="accent5" accent6="accent6" hlink="hlink" folHlink="folHlink"/>
  <p:sldLayoutIdLst>
    <p:sldLayoutId id="2147483653"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stretch>
            <a:fillRect/>
          </a:stretch>
        </p:blipFill>
        <p:spPr>
          <a:xfrm>
            <a:off x="0" y="1390"/>
            <a:ext cx="12192000" cy="6855220"/>
          </a:xfrm>
          <a:prstGeom prst="rect">
            <a:avLst/>
          </a:prstGeom>
        </p:spPr>
      </p:pic>
      <p:sp>
        <p:nvSpPr>
          <p:cNvPr id="7" name="Rectangle 6"/>
          <p:cNvSpPr/>
          <p:nvPr userDrawn="1"/>
        </p:nvSpPr>
        <p:spPr>
          <a:xfrm>
            <a:off x="0" y="0"/>
            <a:ext cx="380144" cy="6858000"/>
          </a:xfrm>
          <a:prstGeom prst="rect">
            <a:avLst/>
          </a:prstGeom>
          <a:solidFill>
            <a:srgbClr val="E4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 y="0"/>
            <a:ext cx="1727200" cy="2057400"/>
          </a:xfrm>
          <a:prstGeom prst="rect">
            <a:avLst/>
          </a:prstGeom>
        </p:spPr>
      </p:pic>
    </p:spTree>
    <p:extLst>
      <p:ext uri="{BB962C8B-B14F-4D97-AF65-F5344CB8AC3E}">
        <p14:creationId xmlns:p14="http://schemas.microsoft.com/office/powerpoint/2010/main" val="1300046155"/>
      </p:ext>
    </p:extLst>
  </p:cSld>
  <p:clrMap bg1="lt1" tx1="dk1" bg2="lt2" tx2="dk2" accent1="accent1" accent2="accent2" accent3="accent3" accent4="accent4" accent5="accent5" accent6="accent6" hlink="hlink" folHlink="folHlink"/>
  <p:sldLayoutIdLst>
    <p:sldLayoutId id="2147483657"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stretch>
            <a:fillRect/>
          </a:stretch>
        </p:blipFill>
        <p:spPr>
          <a:xfrm>
            <a:off x="0" y="1390"/>
            <a:ext cx="12192000" cy="6855220"/>
          </a:xfrm>
          <a:prstGeom prst="rect">
            <a:avLst/>
          </a:prstGeom>
        </p:spPr>
      </p:pic>
      <p:sp>
        <p:nvSpPr>
          <p:cNvPr id="7" name="Rectangle 6"/>
          <p:cNvSpPr/>
          <p:nvPr userDrawn="1"/>
        </p:nvSpPr>
        <p:spPr>
          <a:xfrm>
            <a:off x="0" y="0"/>
            <a:ext cx="380144" cy="68580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 y="0"/>
            <a:ext cx="1727200" cy="2057400"/>
          </a:xfrm>
          <a:prstGeom prst="rect">
            <a:avLst/>
          </a:prstGeom>
        </p:spPr>
      </p:pic>
    </p:spTree>
    <p:extLst>
      <p:ext uri="{BB962C8B-B14F-4D97-AF65-F5344CB8AC3E}">
        <p14:creationId xmlns:p14="http://schemas.microsoft.com/office/powerpoint/2010/main" val="914787848"/>
      </p:ext>
    </p:extLst>
  </p:cSld>
  <p:clrMap bg1="lt1" tx1="dk1" bg2="lt2" tx2="dk2" accent1="accent1" accent2="accent2" accent3="accent3" accent4="accent4" accent5="accent5" accent6="accent6" hlink="hlink" folHlink="folHlink"/>
  <p:sldLayoutIdLst>
    <p:sldLayoutId id="2147483655"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0"/>
            <a:ext cx="12188952" cy="68580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380144" cy="6858000"/>
          </a:xfrm>
          <a:prstGeom prst="rect">
            <a:avLst/>
          </a:prstGeom>
          <a:solidFill>
            <a:srgbClr val="E4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0"/>
            <a:ext cx="1727200" cy="2057400"/>
          </a:xfrm>
          <a:prstGeom prst="rect">
            <a:avLst/>
          </a:prstGeom>
        </p:spPr>
      </p:pic>
      <p:cxnSp>
        <p:nvCxnSpPr>
          <p:cNvPr id="10" name="Straight Connector 9"/>
          <p:cNvCxnSpPr/>
          <p:nvPr userDrawn="1"/>
        </p:nvCxnSpPr>
        <p:spPr>
          <a:xfrm>
            <a:off x="1763774" y="5951020"/>
            <a:ext cx="20604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415748"/>
      </p:ext>
    </p:extLst>
  </p:cSld>
  <p:clrMap bg1="lt1" tx1="dk1" bg2="lt2" tx2="dk2" accent1="accent1" accent2="accent2" accent3="accent3" accent4="accent4" accent5="accent5" accent6="accent6" hlink="hlink" folHlink="folHlink"/>
  <p:sldLayoutIdLst>
    <p:sldLayoutId id="214748365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rot="5400000">
            <a:off x="5905928" y="-5525784"/>
            <a:ext cx="380144" cy="11431712"/>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380144" cy="68580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0"/>
            <a:ext cx="1727200" cy="2057400"/>
          </a:xfrm>
          <a:prstGeom prst="rect">
            <a:avLst/>
          </a:prstGeom>
        </p:spPr>
      </p:pic>
      <p:sp>
        <p:nvSpPr>
          <p:cNvPr id="9" name="Rectangle 8"/>
          <p:cNvSpPr/>
          <p:nvPr userDrawn="1"/>
        </p:nvSpPr>
        <p:spPr>
          <a:xfrm>
            <a:off x="11811856" y="0"/>
            <a:ext cx="380144" cy="68580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 name="Rectangle 9"/>
          <p:cNvSpPr/>
          <p:nvPr userDrawn="1"/>
        </p:nvSpPr>
        <p:spPr>
          <a:xfrm rot="5400000">
            <a:off x="5905928" y="952072"/>
            <a:ext cx="380144" cy="11431712"/>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3206505"/>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rot="5400000">
            <a:off x="5905928" y="-5525784"/>
            <a:ext cx="380144" cy="11431712"/>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380144" cy="68580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0"/>
            <a:ext cx="1727200" cy="2057400"/>
          </a:xfrm>
          <a:prstGeom prst="rect">
            <a:avLst/>
          </a:prstGeom>
        </p:spPr>
      </p:pic>
      <p:sp>
        <p:nvSpPr>
          <p:cNvPr id="10" name="Rectangle 9"/>
          <p:cNvSpPr/>
          <p:nvPr userDrawn="1"/>
        </p:nvSpPr>
        <p:spPr>
          <a:xfrm>
            <a:off x="11811856" y="0"/>
            <a:ext cx="380144" cy="68580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 name="Rectangle 10"/>
          <p:cNvSpPr/>
          <p:nvPr userDrawn="1"/>
        </p:nvSpPr>
        <p:spPr>
          <a:xfrm rot="5400000">
            <a:off x="5905928" y="952072"/>
            <a:ext cx="380144" cy="11431712"/>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rot="5400000">
            <a:off x="5905928" y="571927"/>
            <a:ext cx="380144" cy="11431712"/>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57D7791-4D86-8146-8FF3-5E45A0632F78}"/>
              </a:ext>
            </a:extLst>
          </p:cNvPr>
          <p:cNvPicPr>
            <a:picLocks noChangeAspect="1"/>
          </p:cNvPicPr>
          <p:nvPr userDrawn="1"/>
        </p:nvPicPr>
        <p:blipFill>
          <a:blip r:embed="rId4"/>
          <a:stretch>
            <a:fillRect/>
          </a:stretch>
        </p:blipFill>
        <p:spPr>
          <a:xfrm>
            <a:off x="9661323" y="6235266"/>
            <a:ext cx="2150533" cy="485181"/>
          </a:xfrm>
          <a:prstGeom prst="rect">
            <a:avLst/>
          </a:prstGeom>
        </p:spPr>
      </p:pic>
    </p:spTree>
    <p:extLst>
      <p:ext uri="{BB962C8B-B14F-4D97-AF65-F5344CB8AC3E}">
        <p14:creationId xmlns:p14="http://schemas.microsoft.com/office/powerpoint/2010/main" val="1577200052"/>
      </p:ext>
    </p:extLst>
  </p:cSld>
  <p:clrMap bg1="lt1" tx1="dk1" bg2="lt2" tx2="dk2" accent1="accent1" accent2="accent2" accent3="accent3" accent4="accent4" accent5="accent5" accent6="accent6" hlink="hlink" folHlink="folHlink"/>
  <p:sldLayoutIdLst>
    <p:sldLayoutId id="2147483663"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rot="5400000">
            <a:off x="5905928" y="-5525784"/>
            <a:ext cx="380144" cy="11431712"/>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380144" cy="68580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 y="0"/>
            <a:ext cx="1727200" cy="2057400"/>
          </a:xfrm>
          <a:prstGeom prst="rect">
            <a:avLst/>
          </a:prstGeom>
        </p:spPr>
      </p:pic>
      <p:sp>
        <p:nvSpPr>
          <p:cNvPr id="11" name="Rectangle 10"/>
          <p:cNvSpPr/>
          <p:nvPr userDrawn="1"/>
        </p:nvSpPr>
        <p:spPr>
          <a:xfrm>
            <a:off x="11811856" y="0"/>
            <a:ext cx="380144" cy="68580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2" name="Rectangle 11"/>
          <p:cNvSpPr/>
          <p:nvPr userDrawn="1"/>
        </p:nvSpPr>
        <p:spPr>
          <a:xfrm rot="5400000">
            <a:off x="5905928" y="952072"/>
            <a:ext cx="380144" cy="11431712"/>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rot="5400000">
            <a:off x="5905928" y="571927"/>
            <a:ext cx="380144" cy="11431712"/>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BC938D9-440B-104B-AD92-8DDABB42F5CE}"/>
              </a:ext>
            </a:extLst>
          </p:cNvPr>
          <p:cNvPicPr>
            <a:picLocks noChangeAspect="1"/>
          </p:cNvPicPr>
          <p:nvPr userDrawn="1"/>
        </p:nvPicPr>
        <p:blipFill>
          <a:blip r:embed="rId5"/>
          <a:stretch>
            <a:fillRect/>
          </a:stretch>
        </p:blipFill>
        <p:spPr>
          <a:xfrm>
            <a:off x="9661323" y="6235265"/>
            <a:ext cx="2150533" cy="485181"/>
          </a:xfrm>
          <a:prstGeom prst="rect">
            <a:avLst/>
          </a:prstGeom>
        </p:spPr>
      </p:pic>
    </p:spTree>
    <p:extLst>
      <p:ext uri="{BB962C8B-B14F-4D97-AF65-F5344CB8AC3E}">
        <p14:creationId xmlns:p14="http://schemas.microsoft.com/office/powerpoint/2010/main" val="1487191295"/>
      </p:ext>
    </p:extLst>
  </p:cSld>
  <p:clrMap bg1="lt1" tx1="dk1" bg2="lt2" tx2="dk2" accent1="accent1" accent2="accent2" accent3="accent3" accent4="accent4" accent5="accent5" accent6="accent6" hlink="hlink" folHlink="folHlink"/>
  <p:sldLayoutIdLst>
    <p:sldLayoutId id="2147483665" r:id="rId1"/>
    <p:sldLayoutId id="2147483682"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rot="5400000">
            <a:off x="5905928" y="-5525784"/>
            <a:ext cx="380144" cy="11431712"/>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380144" cy="68580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0"/>
            <a:ext cx="1727200" cy="2057400"/>
          </a:xfrm>
          <a:prstGeom prst="rect">
            <a:avLst/>
          </a:prstGeom>
        </p:spPr>
      </p:pic>
      <p:sp>
        <p:nvSpPr>
          <p:cNvPr id="10" name="Rectangle 9"/>
          <p:cNvSpPr/>
          <p:nvPr userDrawn="1"/>
        </p:nvSpPr>
        <p:spPr>
          <a:xfrm>
            <a:off x="11811856" y="0"/>
            <a:ext cx="380144" cy="6858000"/>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 name="Rectangle 10"/>
          <p:cNvSpPr/>
          <p:nvPr userDrawn="1"/>
        </p:nvSpPr>
        <p:spPr>
          <a:xfrm rot="5400000">
            <a:off x="5905928" y="952072"/>
            <a:ext cx="380144" cy="11431712"/>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rot="5400000">
            <a:off x="5905928" y="571927"/>
            <a:ext cx="380144" cy="11431712"/>
          </a:xfrm>
          <a:prstGeom prst="rect">
            <a:avLst/>
          </a:prstGeom>
          <a:solidFill>
            <a:srgbClr val="22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D7C2092-DBF7-6D47-8EA5-713AFC1BEA58}"/>
              </a:ext>
            </a:extLst>
          </p:cNvPr>
          <p:cNvPicPr>
            <a:picLocks noChangeAspect="1"/>
          </p:cNvPicPr>
          <p:nvPr userDrawn="1"/>
        </p:nvPicPr>
        <p:blipFill>
          <a:blip r:embed="rId4"/>
          <a:stretch>
            <a:fillRect/>
          </a:stretch>
        </p:blipFill>
        <p:spPr>
          <a:xfrm>
            <a:off x="9661323" y="6235265"/>
            <a:ext cx="2150533" cy="485181"/>
          </a:xfrm>
          <a:prstGeom prst="rect">
            <a:avLst/>
          </a:prstGeom>
        </p:spPr>
      </p:pic>
    </p:spTree>
    <p:extLst>
      <p:ext uri="{BB962C8B-B14F-4D97-AF65-F5344CB8AC3E}">
        <p14:creationId xmlns:p14="http://schemas.microsoft.com/office/powerpoint/2010/main" val="2143710003"/>
      </p:ext>
    </p:extLst>
  </p:cSld>
  <p:clrMap bg1="lt1" tx1="dk1" bg2="lt2" tx2="dk2" accent1="accent1" accent2="accent2" accent3="accent3" accent4="accent4" accent5="accent5" accent6="accent6" hlink="hlink" folHlink="folHlink"/>
  <p:sldLayoutIdLst>
    <p:sldLayoutId id="2147483667"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library.virginia.edu/services/orcid-at-uva/"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libra.virginia.edu/"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libra.virginia.edu/"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v3.lib.virginia.edu/catalog?f%5bsource_facet%5d%5b%5d=Libra+Repository&amp;sort_key=received"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E87B9011-7C9A-B545-9D6E-89D7FE96FFC0}"/>
              </a:ext>
            </a:extLst>
          </p:cNvPr>
          <p:cNvPicPr>
            <a:picLocks noChangeAspect="1"/>
          </p:cNvPicPr>
          <p:nvPr/>
        </p:nvPicPr>
        <p:blipFill>
          <a:blip r:embed="rId3"/>
          <a:stretch>
            <a:fillRect/>
          </a:stretch>
        </p:blipFill>
        <p:spPr>
          <a:xfrm>
            <a:off x="0" y="1122663"/>
            <a:ext cx="12192000" cy="3833185"/>
          </a:xfrm>
          <a:prstGeom prst="rect">
            <a:avLst/>
          </a:prstGeom>
        </p:spPr>
      </p:pic>
    </p:spTree>
    <p:extLst>
      <p:ext uri="{BB962C8B-B14F-4D97-AF65-F5344CB8AC3E}">
        <p14:creationId xmlns:p14="http://schemas.microsoft.com/office/powerpoint/2010/main" val="2066594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000" dirty="0"/>
              <a:t>Libra – </a:t>
            </a:r>
            <a:r>
              <a:rPr lang="en-US" sz="4000" dirty="0" err="1"/>
              <a:t>UVa’s</a:t>
            </a:r>
            <a:r>
              <a:rPr lang="en-US" sz="4000" dirty="0"/>
              <a:t> Scholarly Repository</a:t>
            </a:r>
          </a:p>
        </p:txBody>
      </p:sp>
      <p:sp>
        <p:nvSpPr>
          <p:cNvPr id="3" name="Text Placeholder 2"/>
          <p:cNvSpPr>
            <a:spLocks noGrp="1"/>
          </p:cNvSpPr>
          <p:nvPr>
            <p:ph type="body" sz="quarter" idx="11"/>
          </p:nvPr>
        </p:nvSpPr>
        <p:spPr/>
        <p:txBody>
          <a:bodyPr/>
          <a:lstStyle/>
          <a:p>
            <a:r>
              <a:rPr lang="en-US" sz="2200" dirty="0"/>
              <a:t>Sherry Lake</a:t>
            </a:r>
          </a:p>
        </p:txBody>
      </p:sp>
    </p:spTree>
    <p:extLst>
      <p:ext uri="{BB962C8B-B14F-4D97-AF65-F5344CB8AC3E}">
        <p14:creationId xmlns:p14="http://schemas.microsoft.com/office/powerpoint/2010/main" val="1228744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Libra: Sherry Lake/ Open Access Week 2020</a:t>
            </a:r>
          </a:p>
        </p:txBody>
      </p:sp>
      <p:sp>
        <p:nvSpPr>
          <p:cNvPr id="3" name="Text Placeholder 2"/>
          <p:cNvSpPr>
            <a:spLocks noGrp="1"/>
          </p:cNvSpPr>
          <p:nvPr>
            <p:ph type="body" sz="quarter" idx="11"/>
          </p:nvPr>
        </p:nvSpPr>
        <p:spPr>
          <a:xfrm>
            <a:off x="1792288" y="1922939"/>
            <a:ext cx="9826625" cy="2645664"/>
          </a:xfrm>
        </p:spPr>
        <p:txBody>
          <a:bodyPr/>
          <a:lstStyle/>
          <a:p>
            <a:r>
              <a:rPr lang="en-US" sz="2200" dirty="0"/>
              <a:t>What is it?</a:t>
            </a:r>
          </a:p>
          <a:p>
            <a:r>
              <a:rPr lang="en-US" sz="2200" dirty="0"/>
              <a:t>Why use it?</a:t>
            </a:r>
          </a:p>
          <a:p>
            <a:r>
              <a:rPr lang="en-US" sz="2200" dirty="0"/>
              <a:t>WHERE is it?</a:t>
            </a:r>
          </a:p>
          <a:p>
            <a:r>
              <a:rPr lang="en-US" sz="2200" dirty="0"/>
              <a:t>Who can use it?</a:t>
            </a:r>
          </a:p>
          <a:p>
            <a:pPr lvl="1"/>
            <a:r>
              <a:rPr lang="en-US" sz="2000" dirty="0"/>
              <a:t>How to Search what’s in libra?</a:t>
            </a:r>
          </a:p>
          <a:p>
            <a:r>
              <a:rPr lang="en-US" sz="2200" dirty="0"/>
              <a:t>How to get help?</a:t>
            </a:r>
          </a:p>
        </p:txBody>
      </p:sp>
      <p:sp>
        <p:nvSpPr>
          <p:cNvPr id="4" name="Text Placeholder 3"/>
          <p:cNvSpPr>
            <a:spLocks noGrp="1"/>
          </p:cNvSpPr>
          <p:nvPr>
            <p:ph type="body" sz="quarter" idx="12"/>
          </p:nvPr>
        </p:nvSpPr>
        <p:spPr/>
        <p:txBody>
          <a:bodyPr/>
          <a:lstStyle/>
          <a:p>
            <a:r>
              <a:rPr lang="en-US" sz="4000" dirty="0"/>
              <a:t>Libra</a:t>
            </a:r>
          </a:p>
        </p:txBody>
      </p:sp>
    </p:spTree>
    <p:extLst>
      <p:ext uri="{BB962C8B-B14F-4D97-AF65-F5344CB8AC3E}">
        <p14:creationId xmlns:p14="http://schemas.microsoft.com/office/powerpoint/2010/main" val="34804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000" dirty="0"/>
              <a:t>libra</a:t>
            </a:r>
          </a:p>
        </p:txBody>
      </p:sp>
      <p:sp>
        <p:nvSpPr>
          <p:cNvPr id="3" name="Text Placeholder 2"/>
          <p:cNvSpPr>
            <a:spLocks noGrp="1"/>
          </p:cNvSpPr>
          <p:nvPr>
            <p:ph type="body" sz="quarter" idx="11"/>
          </p:nvPr>
        </p:nvSpPr>
        <p:spPr>
          <a:xfrm>
            <a:off x="1510145" y="1973823"/>
            <a:ext cx="9171709" cy="3484868"/>
          </a:xfrm>
        </p:spPr>
        <p:txBody>
          <a:bodyPr/>
          <a:lstStyle/>
          <a:p>
            <a:pPr marL="0" indent="0">
              <a:buNone/>
            </a:pPr>
            <a:r>
              <a:rPr lang="en-US" sz="2600" dirty="0" err="1"/>
              <a:t>UVa’s</a:t>
            </a:r>
            <a:r>
              <a:rPr lang="en-US" sz="2600" dirty="0"/>
              <a:t> institutional repository provides open access to the scholarship and research of </a:t>
            </a:r>
            <a:r>
              <a:rPr lang="en-US" sz="2600" dirty="0" err="1"/>
              <a:t>UVa</a:t>
            </a:r>
            <a:r>
              <a:rPr lang="en-US" sz="2600" dirty="0"/>
              <a:t> Faculty, Staff and Students:</a:t>
            </a:r>
          </a:p>
          <a:p>
            <a:pPr marL="923925" indent="-317500">
              <a:spcBef>
                <a:spcPts val="600"/>
              </a:spcBef>
            </a:pPr>
            <a:r>
              <a:rPr lang="en-US" sz="2600" dirty="0"/>
              <a:t>dissertations, theses</a:t>
            </a:r>
          </a:p>
          <a:p>
            <a:pPr marL="923925" indent="-317500">
              <a:spcBef>
                <a:spcPts val="600"/>
              </a:spcBef>
            </a:pPr>
            <a:r>
              <a:rPr lang="en-US" sz="2600" dirty="0"/>
              <a:t>general scholarship </a:t>
            </a:r>
          </a:p>
          <a:p>
            <a:pPr marL="1270000" lvl="1" indent="-317500"/>
            <a:r>
              <a:rPr lang="en-US" sz="2200" dirty="0"/>
              <a:t>open access articles (pre-prints)</a:t>
            </a:r>
          </a:p>
          <a:p>
            <a:pPr marL="1270000" lvl="1" indent="-317500"/>
            <a:r>
              <a:rPr lang="en-US" sz="2200" dirty="0"/>
              <a:t>books</a:t>
            </a:r>
          </a:p>
          <a:p>
            <a:pPr marL="1270000" lvl="1" indent="-317500"/>
            <a:r>
              <a:rPr lang="en-US" sz="2200" dirty="0"/>
              <a:t>conference materials</a:t>
            </a:r>
          </a:p>
          <a:p>
            <a:pPr marL="1270000" lvl="1" indent="-317500"/>
            <a:r>
              <a:rPr lang="en-US" sz="2200" dirty="0"/>
              <a:t>presentations</a:t>
            </a:r>
          </a:p>
          <a:p>
            <a:pPr marL="1270000" lvl="1" indent="-317500"/>
            <a:r>
              <a:rPr lang="en-US" sz="2200" dirty="0"/>
              <a:t>etc.</a:t>
            </a:r>
          </a:p>
          <a:p>
            <a:pPr marL="923925" indent="-317500">
              <a:spcBef>
                <a:spcPts val="600"/>
              </a:spcBef>
            </a:pPr>
            <a:r>
              <a:rPr lang="en-US" sz="2600" dirty="0"/>
              <a:t>datasets (and other products of research)</a:t>
            </a:r>
          </a:p>
        </p:txBody>
      </p:sp>
    </p:spTree>
    <p:extLst>
      <p:ext uri="{BB962C8B-B14F-4D97-AF65-F5344CB8AC3E}">
        <p14:creationId xmlns:p14="http://schemas.microsoft.com/office/powerpoint/2010/main" val="290825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000" dirty="0"/>
              <a:t>Benefits of libra</a:t>
            </a:r>
          </a:p>
        </p:txBody>
      </p:sp>
      <p:sp>
        <p:nvSpPr>
          <p:cNvPr id="3" name="Text Placeholder 2"/>
          <p:cNvSpPr>
            <a:spLocks noGrp="1"/>
          </p:cNvSpPr>
          <p:nvPr>
            <p:ph type="body" sz="quarter" idx="11"/>
          </p:nvPr>
        </p:nvSpPr>
        <p:spPr>
          <a:xfrm>
            <a:off x="894222" y="2263515"/>
            <a:ext cx="10403173" cy="3494981"/>
          </a:xfrm>
        </p:spPr>
        <p:txBody>
          <a:bodyPr/>
          <a:lstStyle/>
          <a:p>
            <a:pPr marL="171450" indent="-171450">
              <a:buFont typeface="Arial" panose="020B0604020202020204" pitchFamily="34" charset="0"/>
              <a:buChar char="•"/>
            </a:pPr>
            <a:r>
              <a:rPr lang="en-US" dirty="0">
                <a:solidFill>
                  <a:schemeClr val="tx1"/>
                </a:solidFill>
              </a:rPr>
              <a:t> </a:t>
            </a:r>
            <a:r>
              <a:rPr lang="en-US" dirty="0">
                <a:solidFill>
                  <a:srgbClr val="E47100"/>
                </a:solidFill>
              </a:rPr>
              <a:t>Immediate availability </a:t>
            </a:r>
            <a:r>
              <a:rPr lang="en-US" dirty="0">
                <a:solidFill>
                  <a:schemeClr val="tx1"/>
                </a:solidFill>
              </a:rPr>
              <a:t>of </a:t>
            </a:r>
            <a:r>
              <a:rPr lang="en-US" dirty="0" err="1">
                <a:solidFill>
                  <a:schemeClr val="tx1"/>
                </a:solidFill>
              </a:rPr>
              <a:t>UVa</a:t>
            </a:r>
            <a:r>
              <a:rPr lang="en-US" dirty="0">
                <a:solidFill>
                  <a:schemeClr val="tx1"/>
                </a:solidFill>
              </a:rPr>
              <a:t> scholarship</a:t>
            </a:r>
          </a:p>
          <a:p>
            <a:pPr marL="171450" indent="-171450">
              <a:buFont typeface="Arial" panose="020B0604020202020204" pitchFamily="34" charset="0"/>
              <a:buChar char="•"/>
            </a:pPr>
            <a:r>
              <a:rPr lang="en-US" dirty="0">
                <a:solidFill>
                  <a:schemeClr val="tx1"/>
                </a:solidFill>
              </a:rPr>
              <a:t>“</a:t>
            </a:r>
            <a:r>
              <a:rPr lang="en-US" dirty="0">
                <a:solidFill>
                  <a:srgbClr val="E47100"/>
                </a:solidFill>
              </a:rPr>
              <a:t>Free</a:t>
            </a:r>
            <a:r>
              <a:rPr lang="en-US" dirty="0">
                <a:solidFill>
                  <a:schemeClr val="tx1"/>
                </a:solidFill>
              </a:rPr>
              <a:t>” from subscriptions</a:t>
            </a:r>
          </a:p>
          <a:p>
            <a:pPr marL="171450" indent="-171450">
              <a:buFont typeface="Arial" panose="020B0604020202020204" pitchFamily="34" charset="0"/>
              <a:buChar char="•"/>
            </a:pPr>
            <a:r>
              <a:rPr lang="en-US" dirty="0">
                <a:solidFill>
                  <a:schemeClr val="tx1"/>
                </a:solidFill>
              </a:rPr>
              <a:t> </a:t>
            </a:r>
            <a:r>
              <a:rPr lang="en-US" dirty="0">
                <a:solidFill>
                  <a:srgbClr val="E47100"/>
                </a:solidFill>
              </a:rPr>
              <a:t>Persistent URL</a:t>
            </a:r>
            <a:r>
              <a:rPr lang="en-US" dirty="0">
                <a:solidFill>
                  <a:schemeClr val="tx1"/>
                </a:solidFill>
              </a:rPr>
              <a:t> via Digital Object Identifier (</a:t>
            </a:r>
            <a:r>
              <a:rPr lang="en-US" dirty="0">
                <a:solidFill>
                  <a:srgbClr val="E47100"/>
                </a:solidFill>
              </a:rPr>
              <a:t>DOI</a:t>
            </a:r>
            <a:r>
              <a:rPr lang="en-US" dirty="0">
                <a:solidFill>
                  <a:schemeClr val="tx1"/>
                </a:solidFill>
              </a:rPr>
              <a:t>) registration</a:t>
            </a:r>
          </a:p>
          <a:p>
            <a:pPr marL="171450" indent="-171450">
              <a:buFont typeface="Arial" panose="020B0604020202020204" pitchFamily="34" charset="0"/>
              <a:buChar char="•"/>
            </a:pPr>
            <a:r>
              <a:rPr lang="en-US" dirty="0">
                <a:solidFill>
                  <a:schemeClr val="tx1"/>
                </a:solidFill>
              </a:rPr>
              <a:t> Connect your scholarship using </a:t>
            </a:r>
            <a:r>
              <a:rPr lang="en-US" dirty="0">
                <a:solidFill>
                  <a:srgbClr val="E47100"/>
                </a:solidFill>
                <a:hlinkClick r:id="rId3">
                  <a:extLst>
                    <a:ext uri="{A12FA001-AC4F-418D-AE19-62706E023703}">
                      <ahyp:hlinkClr xmlns:ahyp="http://schemas.microsoft.com/office/drawing/2018/hyperlinkcolor" val="tx"/>
                    </a:ext>
                  </a:extLst>
                </a:hlinkClick>
              </a:rPr>
              <a:t>ORCID iD</a:t>
            </a:r>
            <a:r>
              <a:rPr lang="en-US" dirty="0">
                <a:solidFill>
                  <a:srgbClr val="E47100"/>
                </a:solidFill>
              </a:rPr>
              <a:t> </a:t>
            </a:r>
          </a:p>
          <a:p>
            <a:pPr marL="171450" indent="-171450">
              <a:buFont typeface="Arial" panose="020B0604020202020204" pitchFamily="34" charset="0"/>
              <a:buChar char="•"/>
            </a:pPr>
            <a:r>
              <a:rPr lang="en-US" dirty="0">
                <a:solidFill>
                  <a:schemeClr val="tx1"/>
                </a:solidFill>
              </a:rPr>
              <a:t> </a:t>
            </a:r>
            <a:r>
              <a:rPr lang="en-US" dirty="0">
                <a:solidFill>
                  <a:srgbClr val="E47100"/>
                </a:solidFill>
              </a:rPr>
              <a:t>Preservation of works </a:t>
            </a:r>
            <a:r>
              <a:rPr lang="en-US" dirty="0">
                <a:solidFill>
                  <a:schemeClr val="tx1"/>
                </a:solidFill>
              </a:rPr>
              <a:t>in Libra as part of the record of UVA scholarship</a:t>
            </a:r>
            <a:endParaRPr lang="en-US" dirty="0"/>
          </a:p>
        </p:txBody>
      </p:sp>
    </p:spTree>
    <p:extLst>
      <p:ext uri="{BB962C8B-B14F-4D97-AF65-F5344CB8AC3E}">
        <p14:creationId xmlns:p14="http://schemas.microsoft.com/office/powerpoint/2010/main" val="4237818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http://</a:t>
            </a:r>
            <a:r>
              <a:rPr lang="en-US" dirty="0" err="1"/>
              <a:t>libra.virginia.edu</a:t>
            </a:r>
            <a:endParaRPr lang="en-US" dirty="0"/>
          </a:p>
        </p:txBody>
      </p:sp>
      <p:pic>
        <p:nvPicPr>
          <p:cNvPr id="5" name="Picture 4" descr="Screen capture of Libra Deposit Page">
            <a:hlinkClick r:id="rId3"/>
            <a:extLst>
              <a:ext uri="{FF2B5EF4-FFF2-40B4-BE49-F238E27FC236}">
                <a16:creationId xmlns:a16="http://schemas.microsoft.com/office/drawing/2014/main" id="{9F1AF132-66BF-074B-B140-90863DCF3506}"/>
              </a:ext>
            </a:extLst>
          </p:cNvPr>
          <p:cNvPicPr>
            <a:picLocks noChangeAspect="1"/>
          </p:cNvPicPr>
          <p:nvPr/>
        </p:nvPicPr>
        <p:blipFill>
          <a:blip r:embed="rId4"/>
          <a:stretch>
            <a:fillRect/>
          </a:stretch>
        </p:blipFill>
        <p:spPr>
          <a:xfrm>
            <a:off x="734100" y="1771623"/>
            <a:ext cx="10723418" cy="4001276"/>
          </a:xfrm>
          <a:prstGeom prst="rect">
            <a:avLst/>
          </a:prstGeom>
        </p:spPr>
      </p:pic>
      <p:sp>
        <p:nvSpPr>
          <p:cNvPr id="6" name="TextBox 5">
            <a:extLst>
              <a:ext uri="{FF2B5EF4-FFF2-40B4-BE49-F238E27FC236}">
                <a16:creationId xmlns:a16="http://schemas.microsoft.com/office/drawing/2014/main" id="{C11EF3A1-564A-4945-ADD1-4449EE8B8240}"/>
              </a:ext>
            </a:extLst>
          </p:cNvPr>
          <p:cNvSpPr txBox="1"/>
          <p:nvPr/>
        </p:nvSpPr>
        <p:spPr>
          <a:xfrm>
            <a:off x="390144" y="5608899"/>
            <a:ext cx="11411331" cy="492443"/>
          </a:xfrm>
          <a:prstGeom prst="rect">
            <a:avLst/>
          </a:prstGeom>
          <a:noFill/>
        </p:spPr>
        <p:txBody>
          <a:bodyPr wrap="square" rtlCol="0">
            <a:spAutoFit/>
          </a:bodyPr>
          <a:lstStyle/>
          <a:p>
            <a:pPr algn="ctr"/>
            <a:r>
              <a:rPr lang="en-US" sz="2600" b="1" dirty="0" err="1">
                <a:solidFill>
                  <a:srgbClr val="E47100"/>
                </a:solidFill>
              </a:rPr>
              <a:t>libra@virginia.edu</a:t>
            </a:r>
            <a:endParaRPr lang="en-US" sz="2600" b="1" dirty="0">
              <a:solidFill>
                <a:srgbClr val="E47100"/>
              </a:solidFill>
            </a:endParaRPr>
          </a:p>
        </p:txBody>
      </p:sp>
    </p:spTree>
    <p:extLst>
      <p:ext uri="{BB962C8B-B14F-4D97-AF65-F5344CB8AC3E}">
        <p14:creationId xmlns:p14="http://schemas.microsoft.com/office/powerpoint/2010/main" val="2010536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http://</a:t>
            </a:r>
            <a:r>
              <a:rPr lang="en-US" dirty="0" err="1"/>
              <a:t>libra.virginia.edu</a:t>
            </a:r>
            <a:endParaRPr lang="en-US" dirty="0"/>
          </a:p>
        </p:txBody>
      </p:sp>
      <p:pic>
        <p:nvPicPr>
          <p:cNvPr id="5" name="Picture 4" descr="Screen capture of Libra Deposit Page">
            <a:hlinkClick r:id="rId3"/>
            <a:extLst>
              <a:ext uri="{FF2B5EF4-FFF2-40B4-BE49-F238E27FC236}">
                <a16:creationId xmlns:a16="http://schemas.microsoft.com/office/drawing/2014/main" id="{9F1AF132-66BF-074B-B140-90863DCF3506}"/>
              </a:ext>
            </a:extLst>
          </p:cNvPr>
          <p:cNvPicPr>
            <a:picLocks noChangeAspect="1"/>
          </p:cNvPicPr>
          <p:nvPr/>
        </p:nvPicPr>
        <p:blipFill>
          <a:blip r:embed="rId4"/>
          <a:stretch>
            <a:fillRect/>
          </a:stretch>
        </p:blipFill>
        <p:spPr>
          <a:xfrm>
            <a:off x="734100" y="1771623"/>
            <a:ext cx="10723418" cy="4001276"/>
          </a:xfrm>
          <a:prstGeom prst="rect">
            <a:avLst/>
          </a:prstGeom>
        </p:spPr>
      </p:pic>
      <p:sp>
        <p:nvSpPr>
          <p:cNvPr id="6" name="TextBox 5">
            <a:extLst>
              <a:ext uri="{FF2B5EF4-FFF2-40B4-BE49-F238E27FC236}">
                <a16:creationId xmlns:a16="http://schemas.microsoft.com/office/drawing/2014/main" id="{C11EF3A1-564A-4945-ADD1-4449EE8B8240}"/>
              </a:ext>
            </a:extLst>
          </p:cNvPr>
          <p:cNvSpPr txBox="1"/>
          <p:nvPr/>
        </p:nvSpPr>
        <p:spPr>
          <a:xfrm>
            <a:off x="390144" y="5608899"/>
            <a:ext cx="11411331" cy="492443"/>
          </a:xfrm>
          <a:prstGeom prst="rect">
            <a:avLst/>
          </a:prstGeom>
          <a:noFill/>
        </p:spPr>
        <p:txBody>
          <a:bodyPr wrap="square" rtlCol="0">
            <a:spAutoFit/>
          </a:bodyPr>
          <a:lstStyle/>
          <a:p>
            <a:pPr algn="ctr"/>
            <a:r>
              <a:rPr lang="en-US" sz="2600" b="1" dirty="0" err="1">
                <a:solidFill>
                  <a:srgbClr val="E47100"/>
                </a:solidFill>
              </a:rPr>
              <a:t>libra@virginia.edu</a:t>
            </a:r>
            <a:endParaRPr lang="en-US" sz="2600" b="1" dirty="0">
              <a:solidFill>
                <a:srgbClr val="E47100"/>
              </a:solidFill>
            </a:endParaRPr>
          </a:p>
        </p:txBody>
      </p:sp>
    </p:spTree>
    <p:extLst>
      <p:ext uri="{BB962C8B-B14F-4D97-AF65-F5344CB8AC3E}">
        <p14:creationId xmlns:p14="http://schemas.microsoft.com/office/powerpoint/2010/main" val="3023716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http://</a:t>
            </a:r>
            <a:r>
              <a:rPr lang="en-US" dirty="0" err="1"/>
              <a:t>libra.virginia.edu</a:t>
            </a:r>
            <a:endParaRPr lang="en-US" dirty="0"/>
          </a:p>
        </p:txBody>
      </p:sp>
      <p:pic>
        <p:nvPicPr>
          <p:cNvPr id="4" name="Picture 3" descr="Libra Web page&#10;&#10;">
            <a:hlinkClick r:id="rId3"/>
            <a:extLst>
              <a:ext uri="{FF2B5EF4-FFF2-40B4-BE49-F238E27FC236}">
                <a16:creationId xmlns:a16="http://schemas.microsoft.com/office/drawing/2014/main" id="{D92A6B3D-6E18-B34C-AEF1-2E1A6FC6DF4F}"/>
              </a:ext>
            </a:extLst>
          </p:cNvPr>
          <p:cNvPicPr>
            <a:picLocks noChangeAspect="1"/>
          </p:cNvPicPr>
          <p:nvPr/>
        </p:nvPicPr>
        <p:blipFill>
          <a:blip r:embed="rId4"/>
          <a:stretch>
            <a:fillRect/>
          </a:stretch>
        </p:blipFill>
        <p:spPr>
          <a:xfrm>
            <a:off x="1302136" y="1939743"/>
            <a:ext cx="9587345" cy="3164043"/>
          </a:xfrm>
          <a:prstGeom prst="rect">
            <a:avLst/>
          </a:prstGeom>
        </p:spPr>
      </p:pic>
      <p:sp>
        <p:nvSpPr>
          <p:cNvPr id="3" name="TextBox 2">
            <a:extLst>
              <a:ext uri="{FF2B5EF4-FFF2-40B4-BE49-F238E27FC236}">
                <a16:creationId xmlns:a16="http://schemas.microsoft.com/office/drawing/2014/main" id="{024B51BB-D05F-084D-A876-48AE979378A6}"/>
              </a:ext>
            </a:extLst>
          </p:cNvPr>
          <p:cNvSpPr txBox="1"/>
          <p:nvPr/>
        </p:nvSpPr>
        <p:spPr>
          <a:xfrm>
            <a:off x="2549238" y="5711457"/>
            <a:ext cx="9130144" cy="307777"/>
          </a:xfrm>
          <a:prstGeom prst="rect">
            <a:avLst/>
          </a:prstGeom>
          <a:noFill/>
          <a:ln>
            <a:solidFill>
              <a:srgbClr val="E47100"/>
            </a:solidFill>
          </a:ln>
        </p:spPr>
        <p:txBody>
          <a:bodyPr wrap="square" rtlCol="0">
            <a:spAutoFit/>
          </a:bodyPr>
          <a:lstStyle/>
          <a:p>
            <a:r>
              <a:rPr lang="en-US" sz="1400" dirty="0"/>
              <a:t>To find individual collections: </a:t>
            </a:r>
            <a:r>
              <a:rPr lang="en-US" sz="1400" dirty="0">
                <a:hlinkClick r:id="rId3"/>
              </a:rPr>
              <a:t>https://v3.lib.virginia.edu/catalog?f[source_facet][]=Libra+Repository&amp;sort_key=received</a:t>
            </a:r>
            <a:endParaRPr lang="en-US" sz="1400" dirty="0"/>
          </a:p>
        </p:txBody>
      </p:sp>
    </p:spTree>
    <p:extLst>
      <p:ext uri="{BB962C8B-B14F-4D97-AF65-F5344CB8AC3E}">
        <p14:creationId xmlns:p14="http://schemas.microsoft.com/office/powerpoint/2010/main" val="778119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220E96-B6C9-9C46-B681-38A6BE2B66A5}"/>
              </a:ext>
            </a:extLst>
          </p:cNvPr>
          <p:cNvSpPr>
            <a:spLocks noGrp="1"/>
          </p:cNvSpPr>
          <p:nvPr>
            <p:ph type="body" sz="quarter" idx="10"/>
          </p:nvPr>
        </p:nvSpPr>
        <p:spPr>
          <a:xfrm>
            <a:off x="0" y="2404237"/>
            <a:ext cx="12192000" cy="424529"/>
          </a:xfrm>
        </p:spPr>
        <p:txBody>
          <a:bodyPr/>
          <a:lstStyle/>
          <a:p>
            <a:r>
              <a:rPr lang="en-US" dirty="0" err="1"/>
              <a:t>libra@virginia.edu</a:t>
            </a:r>
            <a:endParaRPr lang="en-US" dirty="0"/>
          </a:p>
        </p:txBody>
      </p:sp>
      <p:sp>
        <p:nvSpPr>
          <p:cNvPr id="3" name="Text Placeholder 2">
            <a:extLst>
              <a:ext uri="{FF2B5EF4-FFF2-40B4-BE49-F238E27FC236}">
                <a16:creationId xmlns:a16="http://schemas.microsoft.com/office/drawing/2014/main" id="{FA6A3453-F08B-E24A-AE77-63568CD2968F}"/>
              </a:ext>
            </a:extLst>
          </p:cNvPr>
          <p:cNvSpPr>
            <a:spLocks noGrp="1"/>
          </p:cNvSpPr>
          <p:nvPr>
            <p:ph type="body" sz="quarter" idx="11"/>
          </p:nvPr>
        </p:nvSpPr>
        <p:spPr>
          <a:xfrm>
            <a:off x="377825" y="3533368"/>
            <a:ext cx="11814175" cy="454033"/>
          </a:xfrm>
        </p:spPr>
        <p:txBody>
          <a:bodyPr/>
          <a:lstStyle/>
          <a:p>
            <a:r>
              <a:rPr lang="en-US" sz="2200" dirty="0"/>
              <a:t>Thanks</a:t>
            </a:r>
          </a:p>
          <a:p>
            <a:r>
              <a:rPr lang="en-US" sz="2200" dirty="0"/>
              <a:t>Sherry Lake</a:t>
            </a:r>
          </a:p>
        </p:txBody>
      </p:sp>
      <p:sp>
        <p:nvSpPr>
          <p:cNvPr id="4" name="Text Placeholder 1">
            <a:extLst>
              <a:ext uri="{FF2B5EF4-FFF2-40B4-BE49-F238E27FC236}">
                <a16:creationId xmlns:a16="http://schemas.microsoft.com/office/drawing/2014/main" id="{F8335D25-0245-2942-957F-164AE5EE585A}"/>
              </a:ext>
            </a:extLst>
          </p:cNvPr>
          <p:cNvSpPr txBox="1">
            <a:spLocks/>
          </p:cNvSpPr>
          <p:nvPr/>
        </p:nvSpPr>
        <p:spPr>
          <a:xfrm>
            <a:off x="0" y="1729139"/>
            <a:ext cx="12192000" cy="424531"/>
          </a:xfrm>
          <a:prstGeom prst="rect">
            <a:avLst/>
          </a:prstGeom>
        </p:spPr>
        <p:txBody>
          <a:bodyPr/>
          <a:lstStyle>
            <a:lvl1pPr marL="0" indent="0" algn="ctr" defTabSz="914400" rtl="0" eaLnBrk="1" latinLnBrk="0" hangingPunct="1">
              <a:lnSpc>
                <a:spcPct val="90000"/>
              </a:lnSpc>
              <a:spcBef>
                <a:spcPts val="1000"/>
              </a:spcBef>
              <a:buFont typeface="Arial"/>
              <a:buNone/>
              <a:defRPr sz="3600" b="1" i="0" u="heavy" kern="1200" cap="all" baseline="0">
                <a:solidFill>
                  <a:schemeClr val="bg1"/>
                </a:solidFill>
                <a:uFill>
                  <a:solidFill>
                    <a:srgbClr val="222C4B"/>
                  </a:solidFill>
                </a:uFill>
                <a:latin typeface="ITC Franklin Gothic Std Heavy" charset="0"/>
                <a:ea typeface="ITC Franklin Gothic Std Heavy" charset="0"/>
                <a:cs typeface="ITC Franklin Gothic Std Heavy" charset="0"/>
              </a:defRPr>
            </a:lvl1pPr>
            <a:lvl2pPr marL="457200" indent="0" algn="l" defTabSz="914400" rtl="0" eaLnBrk="1" latinLnBrk="0" hangingPunct="1">
              <a:lnSpc>
                <a:spcPct val="90000"/>
              </a:lnSpc>
              <a:spcBef>
                <a:spcPts val="500"/>
              </a:spcBef>
              <a:buFont typeface="Arial"/>
              <a:buNone/>
              <a:defRPr sz="2400" b="1" i="0" kern="1200">
                <a:solidFill>
                  <a:schemeClr val="bg1"/>
                </a:solidFill>
                <a:latin typeface="ITC Franklin Gothic Std Heavy" charset="0"/>
                <a:ea typeface="ITC Franklin Gothic Std Heavy" charset="0"/>
                <a:cs typeface="ITC Franklin Gothic Std Heavy" charset="0"/>
              </a:defRPr>
            </a:lvl2pPr>
            <a:lvl3pPr marL="914400" indent="0" algn="l" defTabSz="914400" rtl="0" eaLnBrk="1" latinLnBrk="0" hangingPunct="1">
              <a:lnSpc>
                <a:spcPct val="90000"/>
              </a:lnSpc>
              <a:spcBef>
                <a:spcPts val="500"/>
              </a:spcBef>
              <a:buFont typeface="Arial"/>
              <a:buNone/>
              <a:defRPr sz="2000" b="1" i="0" kern="1200">
                <a:solidFill>
                  <a:schemeClr val="bg1"/>
                </a:solidFill>
                <a:latin typeface="ITC Franklin Gothic Std Heavy" charset="0"/>
                <a:ea typeface="ITC Franklin Gothic Std Heavy" charset="0"/>
                <a:cs typeface="ITC Franklin Gothic Std Heavy" charset="0"/>
              </a:defRPr>
            </a:lvl3pPr>
            <a:lvl4pPr marL="1371600" indent="0" algn="l" defTabSz="914400" rtl="0" eaLnBrk="1" latinLnBrk="0" hangingPunct="1">
              <a:lnSpc>
                <a:spcPct val="90000"/>
              </a:lnSpc>
              <a:spcBef>
                <a:spcPts val="500"/>
              </a:spcBef>
              <a:buFont typeface="Arial"/>
              <a:buNone/>
              <a:defRPr sz="1800" b="1" i="0" kern="1200">
                <a:solidFill>
                  <a:schemeClr val="bg1"/>
                </a:solidFill>
                <a:latin typeface="ITC Franklin Gothic Std Heavy" charset="0"/>
                <a:ea typeface="ITC Franklin Gothic Std Heavy" charset="0"/>
                <a:cs typeface="ITC Franklin Gothic Std Heavy" charset="0"/>
              </a:defRPr>
            </a:lvl4pPr>
            <a:lvl5pPr marL="1828800" indent="0" algn="l" defTabSz="914400" rtl="0" eaLnBrk="1" latinLnBrk="0" hangingPunct="1">
              <a:lnSpc>
                <a:spcPct val="90000"/>
              </a:lnSpc>
              <a:spcBef>
                <a:spcPts val="500"/>
              </a:spcBef>
              <a:buFont typeface="Arial"/>
              <a:buNone/>
              <a:defRPr sz="1800" b="1" i="0" kern="1200">
                <a:solidFill>
                  <a:schemeClr val="bg1"/>
                </a:solidFill>
                <a:latin typeface="ITC Franklin Gothic Std Heavy" charset="0"/>
                <a:ea typeface="ITC Franklin Gothic Std Heavy" charset="0"/>
                <a:cs typeface="ITC Franklin Gothic Std Heavy"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http://</a:t>
            </a:r>
            <a:r>
              <a:rPr lang="en-US" dirty="0" err="1"/>
              <a:t>libra.virginia.edu</a:t>
            </a:r>
            <a:endParaRPr lang="en-US" dirty="0"/>
          </a:p>
        </p:txBody>
      </p:sp>
    </p:spTree>
    <p:extLst>
      <p:ext uri="{BB962C8B-B14F-4D97-AF65-F5344CB8AC3E}">
        <p14:creationId xmlns:p14="http://schemas.microsoft.com/office/powerpoint/2010/main" val="2195708701"/>
      </p:ext>
    </p:extLst>
  </p:cSld>
  <p:clrMapOvr>
    <a:masterClrMapping/>
  </p:clrMapOvr>
</p:sld>
</file>

<file path=ppt/theme/theme1.xml><?xml version="1.0" encoding="utf-8"?>
<a:theme xmlns:a="http://schemas.openxmlformats.org/drawingml/2006/main" name="Title Pag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VA_Library_PowerPoint" id="{294609F1-CF67-4241-B2DF-56E3380C451F}" vid="{5F14C8FD-D07C-144E-9C8D-41B1EABA742F}"/>
    </a:ext>
  </a:extLst>
</a:theme>
</file>

<file path=ppt/theme/theme10.xml><?xml version="1.0" encoding="utf-8"?>
<a:theme xmlns:a="http://schemas.openxmlformats.org/drawingml/2006/main" name="Tex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VA_Library_PowerPoint" id="{294609F1-CF67-4241-B2DF-56E3380C451F}" vid="{2C862295-EE64-9247-A029-EFECE368F4AE}"/>
    </a:ext>
  </a:extLst>
</a:theme>
</file>

<file path=ppt/theme/theme11.xml><?xml version="1.0" encoding="utf-8"?>
<a:theme xmlns:a="http://schemas.openxmlformats.org/drawingml/2006/main" name="Text Hierarch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VA_Library_PowerPoint" id="{294609F1-CF67-4241-B2DF-56E3380C451F}" vid="{8787B764-89D0-D24B-B5BD-048172C67209}"/>
    </a:ext>
  </a:extLst>
</a:theme>
</file>

<file path=ppt/theme/theme12.xml><?xml version="1.0" encoding="utf-8"?>
<a:theme xmlns:a="http://schemas.openxmlformats.org/drawingml/2006/main" name="Tab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VA_Library_PowerPoint" id="{294609F1-CF67-4241-B2DF-56E3380C451F}" vid="{CA050B3B-2369-7C48-A22C-F59D7F46A80A}"/>
    </a:ext>
  </a:extLst>
</a:theme>
</file>

<file path=ppt/theme/theme13.xml><?xml version="1.0" encoding="utf-8"?>
<a:theme xmlns:a="http://schemas.openxmlformats.org/drawingml/2006/main" name="Image Lar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VA_Library_PowerPoint" id="{294609F1-CF67-4241-B2DF-56E3380C451F}" vid="{1E704E78-D3D0-6B44-93BA-8614886EC78C}"/>
    </a:ext>
  </a:extLst>
</a:theme>
</file>

<file path=ppt/theme/theme14.xml><?xml version="1.0" encoding="utf-8"?>
<a:theme xmlns:a="http://schemas.openxmlformats.org/drawingml/2006/main" name="Image Large Placehold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VA_Library_PowerPoint" id="{294609F1-CF67-4241-B2DF-56E3380C451F}" vid="{6AEED218-709C-4043-9995-1620998F7C88}"/>
    </a:ext>
  </a:extLst>
</a:theme>
</file>

<file path=ppt/theme/theme15.xml><?xml version="1.0" encoding="utf-8"?>
<a:theme xmlns:a="http://schemas.openxmlformats.org/drawingml/2006/main" name="Image Smal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VA_Library_PowerPoint" id="{294609F1-CF67-4241-B2DF-56E3380C451F}" vid="{26DE2AD1-12BC-8040-BEA9-DD1722737D8D}"/>
    </a:ext>
  </a:extLst>
</a:theme>
</file>

<file path=ppt/theme/theme16.xml><?xml version="1.0" encoding="utf-8"?>
<a:theme xmlns:a="http://schemas.openxmlformats.org/drawingml/2006/main" name="Image Small Placehold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VA_Library_PowerPoint" id="{294609F1-CF67-4241-B2DF-56E3380C451F}" vid="{0E2CA015-762E-2C49-9A0F-30B50BACC1DC}"/>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Pag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VA_Library_PowerPoint" id="{294609F1-CF67-4241-B2DF-56E3380C451F}" vid="{5487F3DA-0C5F-384F-9E0D-45D125950009}"/>
    </a:ext>
  </a:extLst>
</a:theme>
</file>

<file path=ppt/theme/theme3.xml><?xml version="1.0" encoding="utf-8"?>
<a:theme xmlns:a="http://schemas.openxmlformats.org/drawingml/2006/main" name="Title Pag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VA_Library_PowerPoint" id="{294609F1-CF67-4241-B2DF-56E3380C451F}" vid="{3FE8B39A-E907-6B49-9637-3307C7AD7273}"/>
    </a:ext>
  </a:extLst>
</a:theme>
</file>

<file path=ppt/theme/theme4.xml><?xml version="1.0" encoding="utf-8"?>
<a:theme xmlns:a="http://schemas.openxmlformats.org/drawingml/2006/main" name="Title Page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VA_Library_PowerPoint" id="{294609F1-CF67-4241-B2DF-56E3380C451F}" vid="{B8F64282-0E6D-0C4B-87C5-6DD84F925745}"/>
    </a:ext>
  </a:extLst>
</a:theme>
</file>

<file path=ppt/theme/theme5.xml><?xml version="1.0" encoding="utf-8"?>
<a:theme xmlns:a="http://schemas.openxmlformats.org/drawingml/2006/main" name="Conten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VA_Library_PowerPoint" id="{294609F1-CF67-4241-B2DF-56E3380C451F}" vid="{185BFFFE-98F0-C04B-9669-D9070B29410D}"/>
    </a:ext>
  </a:extLst>
</a:theme>
</file>

<file path=ppt/theme/theme6.xml><?xml version="1.0" encoding="utf-8"?>
<a:theme xmlns:a="http://schemas.openxmlformats.org/drawingml/2006/main" name="Quo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VA_Library_PowerPoint" id="{294609F1-CF67-4241-B2DF-56E3380C451F}" vid="{9A0BB536-EDDC-EF4E-86B0-9AE21D6DFF7E}"/>
    </a:ext>
  </a:extLst>
</a:theme>
</file>

<file path=ppt/theme/theme7.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VA_Library_PowerPoint" id="{294609F1-CF67-4241-B2DF-56E3380C451F}" vid="{D749710D-6FD1-A049-98C0-997EC5475973}"/>
    </a:ext>
  </a:extLst>
</a:theme>
</file>

<file path=ppt/theme/theme8.xml><?xml version="1.0" encoding="utf-8"?>
<a:theme xmlns:a="http://schemas.openxmlformats.org/drawingml/2006/main" name="Bulleted List One Colum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VA_Library_PowerPoint" id="{294609F1-CF67-4241-B2DF-56E3380C451F}" vid="{6403381E-D645-D74C-A6D0-E751B00482FB}"/>
    </a:ext>
  </a:extLst>
</a:theme>
</file>

<file path=ppt/theme/theme9.xml><?xml version="1.0" encoding="utf-8"?>
<a:theme xmlns:a="http://schemas.openxmlformats.org/drawingml/2006/main" name="Bulleted List Two Colum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VA_Library_PowerPoint" id="{294609F1-CF67-4241-B2DF-56E3380C451F}" vid="{86E5A2F8-7972-374B-A901-60C5B8C7E618}"/>
    </a:ext>
  </a:extLst>
</a:theme>
</file>

<file path=docProps/app.xml><?xml version="1.0" encoding="utf-8"?>
<Properties xmlns="http://schemas.openxmlformats.org/officeDocument/2006/extended-properties" xmlns:vt="http://schemas.openxmlformats.org/officeDocument/2006/docPropsVTypes">
  <Template>Title Page 1</Template>
  <TotalTime>702</TotalTime>
  <Words>1574</Words>
  <Application>Microsoft Macintosh PowerPoint</Application>
  <PresentationFormat>Widescreen</PresentationFormat>
  <Paragraphs>171</Paragraphs>
  <Slides>9</Slides>
  <Notes>9</Notes>
  <HiddenSlides>0</HiddenSlides>
  <MMClips>0</MMClips>
  <ScaleCrop>false</ScaleCrop>
  <HeadingPairs>
    <vt:vector size="6" baseType="variant">
      <vt:variant>
        <vt:lpstr>Fonts Used</vt:lpstr>
      </vt:variant>
      <vt:variant>
        <vt:i4>5</vt:i4>
      </vt:variant>
      <vt:variant>
        <vt:lpstr>Theme</vt:lpstr>
      </vt:variant>
      <vt:variant>
        <vt:i4>16</vt:i4>
      </vt:variant>
      <vt:variant>
        <vt:lpstr>Slide Titles</vt:lpstr>
      </vt:variant>
      <vt:variant>
        <vt:i4>9</vt:i4>
      </vt:variant>
    </vt:vector>
  </HeadingPairs>
  <TitlesOfParts>
    <vt:vector size="30" baseType="lpstr">
      <vt:lpstr>Arial</vt:lpstr>
      <vt:lpstr>Calibri</vt:lpstr>
      <vt:lpstr>ITC Franklin Gothic Std Book</vt:lpstr>
      <vt:lpstr>ITC Franklin Gothic Std Demi</vt:lpstr>
      <vt:lpstr>ITC Franklin Gothic Std Heavy</vt:lpstr>
      <vt:lpstr>Title Page 1</vt:lpstr>
      <vt:lpstr>Title Page 2</vt:lpstr>
      <vt:lpstr>Title Page 3</vt:lpstr>
      <vt:lpstr>Title Page 4</vt:lpstr>
      <vt:lpstr>Contents</vt:lpstr>
      <vt:lpstr>Quote</vt:lpstr>
      <vt:lpstr>Blank</vt:lpstr>
      <vt:lpstr>Bulleted List One Column</vt:lpstr>
      <vt:lpstr>Bulleted List Two Column</vt:lpstr>
      <vt:lpstr>Text</vt:lpstr>
      <vt:lpstr>Text Hierarchy</vt:lpstr>
      <vt:lpstr>Table</vt:lpstr>
      <vt:lpstr>Image Large</vt:lpstr>
      <vt:lpstr>Image Large Placeholder</vt:lpstr>
      <vt:lpstr>Image Small</vt:lpstr>
      <vt:lpstr>Image Small Placeholder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Lake, Sherry Heitchew (sah)</dc:creator>
  <cp:lastModifiedBy>Lake, Sherry Heitchew (sah)</cp:lastModifiedBy>
  <cp:revision>9</cp:revision>
  <cp:lastPrinted>2020-08-24T19:41:57Z</cp:lastPrinted>
  <dcterms:created xsi:type="dcterms:W3CDTF">2020-08-18T20:40:16Z</dcterms:created>
  <dcterms:modified xsi:type="dcterms:W3CDTF">2020-09-11T14:43:54Z</dcterms:modified>
</cp:coreProperties>
</file>