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62" r:id="rId1"/>
  </p:sldMasterIdLst>
  <p:notesMasterIdLst>
    <p:notesMasterId r:id="rId103"/>
  </p:notesMasterIdLst>
  <p:sldIdLst>
    <p:sldId id="747" r:id="rId2"/>
    <p:sldId id="556" r:id="rId3"/>
    <p:sldId id="760" r:id="rId4"/>
    <p:sldId id="513" r:id="rId5"/>
    <p:sldId id="557" r:id="rId6"/>
    <p:sldId id="516" r:id="rId7"/>
    <p:sldId id="517" r:id="rId8"/>
    <p:sldId id="518" r:id="rId9"/>
    <p:sldId id="519" r:id="rId10"/>
    <p:sldId id="520" r:id="rId11"/>
    <p:sldId id="521" r:id="rId12"/>
    <p:sldId id="523" r:id="rId13"/>
    <p:sldId id="536" r:id="rId14"/>
    <p:sldId id="541" r:id="rId15"/>
    <p:sldId id="522" r:id="rId16"/>
    <p:sldId id="555" r:id="rId17"/>
    <p:sldId id="559" r:id="rId18"/>
    <p:sldId id="438" r:id="rId19"/>
    <p:sldId id="514" r:id="rId20"/>
    <p:sldId id="748" r:id="rId21"/>
    <p:sldId id="442" r:id="rId22"/>
    <p:sldId id="749" r:id="rId23"/>
    <p:sldId id="750" r:id="rId24"/>
    <p:sldId id="751" r:id="rId25"/>
    <p:sldId id="753" r:id="rId26"/>
    <p:sldId id="535" r:id="rId27"/>
    <p:sldId id="742" r:id="rId28"/>
    <p:sldId id="444" r:id="rId29"/>
    <p:sldId id="551" r:id="rId30"/>
    <p:sldId id="507" r:id="rId31"/>
    <p:sldId id="509" r:id="rId32"/>
    <p:sldId id="743" r:id="rId33"/>
    <p:sldId id="510" r:id="rId34"/>
    <p:sldId id="739" r:id="rId35"/>
    <p:sldId id="511" r:id="rId36"/>
    <p:sldId id="744" r:id="rId37"/>
    <p:sldId id="560" r:id="rId38"/>
    <p:sldId id="506" r:id="rId39"/>
    <p:sldId id="561" r:id="rId40"/>
    <p:sldId id="566" r:id="rId41"/>
    <p:sldId id="565" r:id="rId42"/>
    <p:sldId id="563" r:id="rId43"/>
    <p:sldId id="564" r:id="rId44"/>
    <p:sldId id="515" r:id="rId45"/>
    <p:sldId id="745" r:id="rId46"/>
    <p:sldId id="537" r:id="rId47"/>
    <p:sldId id="738" r:id="rId48"/>
    <p:sldId id="730" r:id="rId49"/>
    <p:sldId id="732" r:id="rId50"/>
    <p:sldId id="712" r:id="rId51"/>
    <p:sldId id="729" r:id="rId52"/>
    <p:sldId id="538" r:id="rId53"/>
    <p:sldId id="746" r:id="rId54"/>
    <p:sldId id="754" r:id="rId55"/>
    <p:sldId id="741" r:id="rId56"/>
    <p:sldId id="539" r:id="rId57"/>
    <p:sldId id="740" r:id="rId58"/>
    <p:sldId id="562" r:id="rId59"/>
    <p:sldId id="734" r:id="rId60"/>
    <p:sldId id="736" r:id="rId61"/>
    <p:sldId id="735" r:id="rId62"/>
    <p:sldId id="737" r:id="rId63"/>
    <p:sldId id="733" r:id="rId64"/>
    <p:sldId id="512" r:id="rId65"/>
    <p:sldId id="758" r:id="rId66"/>
    <p:sldId id="757" r:id="rId67"/>
    <p:sldId id="545" r:id="rId68"/>
    <p:sldId id="546" r:id="rId69"/>
    <p:sldId id="549" r:id="rId70"/>
    <p:sldId id="548" r:id="rId71"/>
    <p:sldId id="547" r:id="rId72"/>
    <p:sldId id="526" r:id="rId73"/>
    <p:sldId id="527" r:id="rId74"/>
    <p:sldId id="496" r:id="rId75"/>
    <p:sldId id="524" r:id="rId76"/>
    <p:sldId id="498" r:id="rId77"/>
    <p:sldId id="494" r:id="rId78"/>
    <p:sldId id="495" r:id="rId79"/>
    <p:sldId id="502" r:id="rId80"/>
    <p:sldId id="558" r:id="rId81"/>
    <p:sldId id="503" r:id="rId82"/>
    <p:sldId id="497" r:id="rId83"/>
    <p:sldId id="499" r:id="rId84"/>
    <p:sldId id="500" r:id="rId85"/>
    <p:sldId id="501" r:id="rId86"/>
    <p:sldId id="504" r:id="rId87"/>
    <p:sldId id="534" r:id="rId88"/>
    <p:sldId id="450" r:id="rId89"/>
    <p:sldId id="455" r:id="rId90"/>
    <p:sldId id="508" r:id="rId91"/>
    <p:sldId id="529" r:id="rId92"/>
    <p:sldId id="531" r:id="rId93"/>
    <p:sldId id="532" r:id="rId94"/>
    <p:sldId id="533" r:id="rId95"/>
    <p:sldId id="543" r:id="rId96"/>
    <p:sldId id="530" r:id="rId97"/>
    <p:sldId id="761" r:id="rId98"/>
    <p:sldId id="540" r:id="rId99"/>
    <p:sldId id="567" r:id="rId100"/>
    <p:sldId id="568" r:id="rId101"/>
    <p:sldId id="486" r:id="rId102"/>
  </p:sldIdLst>
  <p:sldSz cx="9144000" cy="5143500" type="screen16x9"/>
  <p:notesSz cx="6858000" cy="9144000"/>
  <p:embeddedFontLst>
    <p:embeddedFont>
      <p:font typeface="Adobe Caslon Pro" panose="0205050205050A020403" pitchFamily="18" charset="77"/>
      <p:regular r:id="rId104"/>
      <p:bold r:id="rId105"/>
      <p:italic r:id="rId106"/>
      <p:boldItalic r:id="rId107"/>
    </p:embeddedFont>
    <p:embeddedFont>
      <p:font typeface="Bodoni" pitchFamily="2" charset="0"/>
      <p:regular r:id="rId108"/>
      <p:bold r:id="rId109"/>
      <p:italic r:id="rId110"/>
      <p:boldItalic r:id="rId111"/>
    </p:embeddedFont>
    <p:embeddedFont>
      <p:font typeface="Calibri" panose="020F0502020204030204" pitchFamily="34" charset="0"/>
      <p:regular r:id="rId112"/>
      <p:bold r:id="rId113"/>
      <p:italic r:id="rId114"/>
      <p:boldItalic r:id="rId115"/>
    </p:embeddedFont>
    <p:embeddedFont>
      <p:font typeface="Franklin Gothic" panose="020B0603020102020204" pitchFamily="34" charset="0"/>
      <p:regular r:id="rId116"/>
      <p:bold r:id="rId117"/>
      <p:italic r:id="rId118"/>
      <p:boldItalic r:id="rId119"/>
    </p:embeddedFont>
    <p:embeddedFont>
      <p:font typeface="Franklin Gothic Demi Cond" panose="020B0603020102020204" pitchFamily="34" charset="0"/>
      <p:regular r:id="rId120"/>
      <p:bold r:id="rId121"/>
    </p:embeddedFont>
    <p:embeddedFont>
      <p:font typeface="Franklin Gothic Medium Cond" panose="020B0606030402020204" pitchFamily="34" charset="0"/>
      <p:regular r:id="rId122"/>
    </p:embeddedFont>
    <p:embeddedFont>
      <p:font typeface="ITC Franklin Gothic Std Bk Cd" panose="020B0506030503020204" pitchFamily="34" charset="77"/>
      <p:regular r:id="rId123"/>
      <p:bold r:id="rId124"/>
      <p:italic r:id="rId125"/>
      <p:boldItalic r:id="rId126"/>
    </p:embeddedFont>
    <p:embeddedFont>
      <p:font typeface="Lato" panose="020F0502020204030203" pitchFamily="34" charset="0"/>
      <p:regular r:id="rId127"/>
      <p:bold r:id="rId128"/>
      <p:italic r:id="rId129"/>
      <p:boldItalic r:id="rId130"/>
    </p:embeddedFont>
    <p:embeddedFont>
      <p:font typeface="Raleway" pitchFamily="2" charset="77"/>
      <p:regular r:id="rId131"/>
      <p:bold r:id="rId132"/>
      <p:italic r:id="rId133"/>
      <p:boldItalic r:id="rId1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CACAC"/>
    <a:srgbClr val="3E4552"/>
    <a:srgbClr val="E46E20"/>
    <a:srgbClr val="212D4A"/>
    <a:srgbClr val="BFBFB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3ADC22-76E4-49B3-990F-D2468D07EFF4}">
  <a:tblStyle styleId="{113ADC22-76E4-49B3-990F-D2468D07EFF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0B46229-5FCC-42EF-A936-21BA63BC924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53"/>
    <p:restoredTop sz="72109"/>
  </p:normalViewPr>
  <p:slideViewPr>
    <p:cSldViewPr snapToGrid="0">
      <p:cViewPr varScale="1">
        <p:scale>
          <a:sx n="120" d="100"/>
          <a:sy n="120" d="100"/>
        </p:scale>
        <p:origin x="1344" y="184"/>
      </p:cViewPr>
      <p:guideLst>
        <p:guide orient="horz" pos="1620"/>
        <p:guide pos="2880"/>
      </p:guideLst>
    </p:cSldViewPr>
  </p:slideViewPr>
  <p:outlineViewPr>
    <p:cViewPr>
      <p:scale>
        <a:sx n="33" d="100"/>
        <a:sy n="33" d="100"/>
      </p:scale>
      <p:origin x="0" y="-27256"/>
    </p:cViewPr>
  </p:outlineViewPr>
  <p:notesTextViewPr>
    <p:cViewPr>
      <p:scale>
        <a:sx n="1" d="1"/>
        <a:sy n="1" d="1"/>
      </p:scale>
      <p:origin x="0" y="0"/>
    </p:cViewPr>
  </p:notesTextViewPr>
  <p:notesViewPr>
    <p:cSldViewPr snapToGrid="0">
      <p:cViewPr varScale="1">
        <p:scale>
          <a:sx n="85" d="100"/>
          <a:sy n="85" d="100"/>
        </p:scale>
        <p:origin x="2416" y="16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4.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font" Target="fonts/font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20.fntdata"/><Relationship Id="rId128" Type="http://schemas.openxmlformats.org/officeDocument/2006/relationships/font" Target="fonts/font2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0.fntdata"/><Relationship Id="rId118" Type="http://schemas.openxmlformats.org/officeDocument/2006/relationships/font" Target="fonts/font15.fntdata"/><Relationship Id="rId134" Type="http://schemas.openxmlformats.org/officeDocument/2006/relationships/font" Target="fonts/font31.fntdata"/><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font" Target="fonts/font5.fntdata"/><Relationship Id="rId124" Type="http://schemas.openxmlformats.org/officeDocument/2006/relationships/font" Target="fonts/font21.fntdata"/><Relationship Id="rId129" Type="http://schemas.openxmlformats.org/officeDocument/2006/relationships/font" Target="fonts/font26.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1.fntdata"/><Relationship Id="rId119" Type="http://schemas.openxmlformats.org/officeDocument/2006/relationships/font" Target="fonts/font16.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27.fntdata"/><Relationship Id="rId135" Type="http://schemas.openxmlformats.org/officeDocument/2006/relationships/commentAuthors" Target="commen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1.fntdata"/><Relationship Id="rId120" Type="http://schemas.openxmlformats.org/officeDocument/2006/relationships/font" Target="fonts/font17.fntdata"/><Relationship Id="rId125"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7.fntdata"/><Relationship Id="rId115" Type="http://schemas.openxmlformats.org/officeDocument/2006/relationships/font" Target="fonts/font12.fntdata"/><Relationship Id="rId131" Type="http://schemas.openxmlformats.org/officeDocument/2006/relationships/font" Target="fonts/font28.fntdata"/><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2.fntdata"/><Relationship Id="rId126"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3.fntdata"/><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8.fntdata"/><Relationship Id="rId132" Type="http://schemas.openxmlformats.org/officeDocument/2006/relationships/font" Target="fonts/font29.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3.fntdata"/><Relationship Id="rId127" Type="http://schemas.openxmlformats.org/officeDocument/2006/relationships/font" Target="fonts/font24.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font" Target="fonts/font9.fntdata"/><Relationship Id="rId133" Type="http://schemas.openxmlformats.org/officeDocument/2006/relationships/font" Target="fonts/font3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geocognitionresearchlaboratory.com/2017/11/21/how-to-write-a-manuscript/"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www.elsevier.com/connect/writing-a-science-paper-some-dos-and-donts" TargetMode="External"/><Relationship Id="rId5" Type="http://schemas.openxmlformats.org/officeDocument/2006/relationships/hyperlink" Target="https://www.elsevier.com/connect/11-steps-to-structuring-a-science-paper-editors-will-take-seriously" TargetMode="External"/><Relationship Id="rId4" Type="http://schemas.openxmlformats.org/officeDocument/2006/relationships/hyperlink" Target="https://www.elsevier.com/connect/six-things-to-do-before-writing-your-manuscript"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lsevier.com/connect/six-things-to-do-before-writing-your-manuscript"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patthomson.net/2018/05/21/publishing-from-the-phd-make-a-publication-plan/" TargetMode="External"/><Relationship Id="rId5" Type="http://schemas.openxmlformats.org/officeDocument/2006/relationships/hyperlink" Target="https://www.elsevier.com/connect/writing-a-science-paper-some-dos-and-donts" TargetMode="External"/><Relationship Id="rId4" Type="http://schemas.openxmlformats.org/officeDocument/2006/relationships/hyperlink" Target="https://www.elsevier.com/connect/11-steps-to-structuring-a-science-paper-editors-will-take-seriously"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riteonline.ca/litreview.php?content=intro"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www.raulpacheco.org/resources/literature-reviews/"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riteonline.ca/litreview.php?content=intro"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www.raulpacheco.org/resources/literature-reviews/"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atthomson.net/2018/05/21/publishing-from-the-phd-make-a-publication-pla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7657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Headphones?</a:t>
            </a:r>
          </a:p>
          <a:p>
            <a:r>
              <a:rPr lang="en-US" dirty="0"/>
              <a:t>Water?</a:t>
            </a:r>
          </a:p>
          <a:p>
            <a:r>
              <a:rPr lang="en-US" dirty="0"/>
              <a:t>Keyboard, mouse/track pad,</a:t>
            </a:r>
          </a:p>
          <a:p>
            <a:r>
              <a:rPr lang="en-US" dirty="0"/>
              <a:t>Notes, paper</a:t>
            </a:r>
          </a:p>
          <a:p>
            <a:r>
              <a:rPr lang="en-US" dirty="0"/>
              <a:t>Style manual</a:t>
            </a:r>
          </a:p>
          <a:p>
            <a:r>
              <a:rPr lang="en-US" dirty="0"/>
              <a:t>Tablet?</a:t>
            </a:r>
          </a:p>
        </p:txBody>
      </p:sp>
    </p:spTree>
    <p:extLst>
      <p:ext uri="{BB962C8B-B14F-4D97-AF65-F5344CB8AC3E}">
        <p14:creationId xmlns:p14="http://schemas.microsoft.com/office/powerpoint/2010/main" val="698635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might you strategically use different combinations?</a:t>
            </a:r>
          </a:p>
          <a:p>
            <a:r>
              <a:rPr lang="en-US" dirty="0"/>
              <a:t>Could trying something new work better for you?</a:t>
            </a:r>
          </a:p>
          <a:p>
            <a:endParaRPr lang="en-US" dirty="0"/>
          </a:p>
        </p:txBody>
      </p:sp>
    </p:spTree>
    <p:extLst>
      <p:ext uri="{BB962C8B-B14F-4D97-AF65-F5344CB8AC3E}">
        <p14:creationId xmlns:p14="http://schemas.microsoft.com/office/powerpoint/2010/main" val="2916581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you are currently at nothing, start at 30 and add 5 mins a day or week, get to 1 hour? More?</a:t>
            </a:r>
          </a:p>
        </p:txBody>
      </p:sp>
    </p:spTree>
    <p:extLst>
      <p:ext uri="{BB962C8B-B14F-4D97-AF65-F5344CB8AC3E}">
        <p14:creationId xmlns:p14="http://schemas.microsoft.com/office/powerpoint/2010/main" val="1301403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That’s min 500 words or 5 pages edited each of 5 days in a week</a:t>
            </a:r>
          </a:p>
          <a:p>
            <a:r>
              <a:rPr lang="en-US" dirty="0"/>
              <a:t>From someone on twitter – lost citation</a:t>
            </a:r>
          </a:p>
        </p:txBody>
      </p:sp>
    </p:spTree>
    <p:extLst>
      <p:ext uri="{BB962C8B-B14F-4D97-AF65-F5344CB8AC3E}">
        <p14:creationId xmlns:p14="http://schemas.microsoft.com/office/powerpoint/2010/main" val="2022891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Try tangible differences to help create routine</a:t>
            </a:r>
          </a:p>
          <a:p>
            <a:r>
              <a:rPr lang="en-US" dirty="0"/>
              <a:t>Be intentional about whether your goal is to get words on a page or work through what you have</a:t>
            </a:r>
          </a:p>
        </p:txBody>
      </p:sp>
    </p:spTree>
    <p:extLst>
      <p:ext uri="{BB962C8B-B14F-4D97-AF65-F5344CB8AC3E}">
        <p14:creationId xmlns:p14="http://schemas.microsoft.com/office/powerpoint/2010/main" val="108197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Try tangible differences to help create routine</a:t>
            </a:r>
          </a:p>
          <a:p>
            <a:r>
              <a:rPr lang="en-US" dirty="0"/>
              <a:t>Be intentional about whether your goal is to get words on a page or work through what you have</a:t>
            </a:r>
          </a:p>
          <a:p>
            <a:r>
              <a:rPr lang="en-US" dirty="0"/>
              <a:t>Sep in tangible recognizable ways to train yourself</a:t>
            </a:r>
          </a:p>
        </p:txBody>
      </p:sp>
    </p:spTree>
    <p:extLst>
      <p:ext uri="{BB962C8B-B14F-4D97-AF65-F5344CB8AC3E}">
        <p14:creationId xmlns:p14="http://schemas.microsoft.com/office/powerpoint/2010/main" val="29797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Your goal is put something on the page NOT end up with a published article</a:t>
            </a:r>
          </a:p>
        </p:txBody>
      </p:sp>
    </p:spTree>
    <p:extLst>
      <p:ext uri="{BB962C8B-B14F-4D97-AF65-F5344CB8AC3E}">
        <p14:creationId xmlns:p14="http://schemas.microsoft.com/office/powerpoint/2010/main" val="207250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2578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most dangerous writing app</a:t>
            </a:r>
          </a:p>
          <a:p>
            <a:r>
              <a:rPr lang="en-US" dirty="0"/>
              <a:t>Set a timer for 3-60 minutes or set a words quota</a:t>
            </a:r>
          </a:p>
          <a:p>
            <a:r>
              <a:rPr lang="en-US" dirty="0"/>
              <a:t>Start typing, if you stop it will start to flash and then close you out , tell you you failed. If you sign up for the newsletter you can recover your work or you can start over</a:t>
            </a:r>
          </a:p>
          <a:p>
            <a:r>
              <a:rPr lang="en-US" dirty="0"/>
              <a:t>Can be helpful practice</a:t>
            </a:r>
          </a:p>
          <a:p>
            <a:r>
              <a:rPr lang="en-US" dirty="0"/>
              <a:t>Hardcore mode fades out your work and only shows you the letter you typed as you type it, nothing else</a:t>
            </a:r>
          </a:p>
          <a:p>
            <a:r>
              <a:rPr lang="en-US" dirty="0"/>
              <a:t>Should help train you to stop looking back at your work</a:t>
            </a:r>
          </a:p>
          <a:p>
            <a:r>
              <a:rPr lang="en-US" dirty="0"/>
              <a:t>Nothing is stored or read</a:t>
            </a:r>
          </a:p>
          <a:p>
            <a:r>
              <a:rPr lang="en-US" dirty="0"/>
              <a:t>Open source so improve it 5 sec break= delete</a:t>
            </a:r>
          </a:p>
        </p:txBody>
      </p:sp>
    </p:spTree>
    <p:extLst>
      <p:ext uri="{BB962C8B-B14F-4D97-AF65-F5344CB8AC3E}">
        <p14:creationId xmlns:p14="http://schemas.microsoft.com/office/powerpoint/2010/main" val="1274729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02769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Challenge for the session</a:t>
            </a:r>
          </a:p>
          <a:p>
            <a:r>
              <a:rPr lang="en-US" dirty="0"/>
              <a:t>Find one or two things that will be useful for your</a:t>
            </a:r>
          </a:p>
          <a:p>
            <a:r>
              <a:rPr lang="en-US" dirty="0"/>
              <a:t>And identify one thing you could share</a:t>
            </a:r>
          </a:p>
          <a:p>
            <a:r>
              <a:rPr lang="en-US" dirty="0"/>
              <a:t>Not everything in the workshop will be useful or new to you but it can be useful if you can find at least 1 thing that may help you now or in the future</a:t>
            </a:r>
          </a:p>
          <a:p>
            <a:r>
              <a:rPr lang="en-US" dirty="0"/>
              <a:t>What you learn is also not only about being immediately useful for you, but to be useful for yourself in the future and to prepare you to be able to shared what you learned to help someone else</a:t>
            </a:r>
          </a:p>
        </p:txBody>
      </p:sp>
    </p:spTree>
    <p:extLst>
      <p:ext uri="{BB962C8B-B14F-4D97-AF65-F5344CB8AC3E}">
        <p14:creationId xmlns:p14="http://schemas.microsoft.com/office/powerpoint/2010/main" val="2057615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Min 2/day</a:t>
            </a:r>
          </a:p>
          <a:p>
            <a:r>
              <a:rPr lang="en-US" dirty="0"/>
              <a:t>Or adjust the time to what works- need longer break? Need 30 min block instead?</a:t>
            </a:r>
          </a:p>
        </p:txBody>
      </p:sp>
    </p:spTree>
    <p:extLst>
      <p:ext uri="{BB962C8B-B14F-4D97-AF65-F5344CB8AC3E}">
        <p14:creationId xmlns:p14="http://schemas.microsoft.com/office/powerpoint/2010/main" val="1018696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8400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cap="all" dirty="0">
                <a:hlinkClick r:id="rId3"/>
              </a:rPr>
              <a:t>HOW TO WRITE A MANUSCRIPT</a:t>
            </a:r>
            <a:r>
              <a:rPr lang="en-US" dirty="0"/>
              <a:t> A short post on order of steps and strategies in writing an article</a:t>
            </a:r>
          </a:p>
          <a:p>
            <a:r>
              <a:rPr lang="en-US" dirty="0"/>
              <a:t>Three-Part Elsevier Series: How to Prepare a Manuscript for International Journals</a:t>
            </a:r>
          </a:p>
          <a:p>
            <a:r>
              <a:rPr lang="en-US" cap="all" dirty="0">
                <a:hlinkClick r:id="rId4"/>
              </a:rPr>
              <a:t>SIX THINGS TO DO BEFORE WRITING YOUR MANUSCRIPT</a:t>
            </a:r>
            <a:endParaRPr lang="en-US" dirty="0"/>
          </a:p>
          <a:p>
            <a:r>
              <a:rPr lang="en-US" cap="all" dirty="0">
                <a:hlinkClick r:id="rId5"/>
              </a:rPr>
              <a:t>11 STEPS TO STRUCTURING A SCIENCE PAPER EDITORS WILL TAKE SERIOUSLY</a:t>
            </a:r>
            <a:endParaRPr lang="en-US" dirty="0"/>
          </a:p>
          <a:p>
            <a:r>
              <a:rPr lang="en-US" cap="all" dirty="0">
                <a:hlinkClick r:id="rId6"/>
              </a:rPr>
              <a:t>WRITING THE FIRST DRAFT OF YOUR SCIENCE PAPER - SOME DOS AND DON'TS</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p:txBody>
      </p:sp>
    </p:spTree>
    <p:extLst>
      <p:ext uri="{BB962C8B-B14F-4D97-AF65-F5344CB8AC3E}">
        <p14:creationId xmlns:p14="http://schemas.microsoft.com/office/powerpoint/2010/main" val="3983020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90785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Over even talk about (speech to text each one)</a:t>
            </a:r>
          </a:p>
          <a:p>
            <a:r>
              <a:rPr lang="en-US" dirty="0"/>
              <a:t>Don’t have to be good slides- use basic slides to outline</a:t>
            </a:r>
          </a:p>
          <a:p>
            <a:r>
              <a:rPr lang="en-US" dirty="0"/>
              <a:t>Can use images of slides</a:t>
            </a:r>
          </a:p>
        </p:txBody>
      </p:sp>
    </p:spTree>
    <p:extLst>
      <p:ext uri="{BB962C8B-B14F-4D97-AF65-F5344CB8AC3E}">
        <p14:creationId xmlns:p14="http://schemas.microsoft.com/office/powerpoint/2010/main" val="1586540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12572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Others have found these useful</a:t>
            </a:r>
          </a:p>
          <a:p>
            <a:r>
              <a:rPr lang="en-US" dirty="0"/>
              <a:t>https://</a:t>
            </a:r>
            <a:r>
              <a:rPr lang="en-US" dirty="0" err="1"/>
              <a:t>wendybelcher.com</a:t>
            </a:r>
            <a:r>
              <a:rPr lang="en-US" dirty="0"/>
              <a:t>/writing-advice/writing-your-journal-article-in-twelve/ writing your article in 12 weeks- </a:t>
            </a:r>
            <a:r>
              <a:rPr lang="en-US" dirty="0" err="1"/>
              <a:t>wendy</a:t>
            </a:r>
            <a:r>
              <a:rPr lang="en-US" dirty="0"/>
              <a:t> belcher’s website has other things as well- includes some support forms for the book</a:t>
            </a:r>
          </a:p>
          <a:p>
            <a:endParaRPr lang="en-US" dirty="0"/>
          </a:p>
        </p:txBody>
      </p:sp>
    </p:spTree>
    <p:extLst>
      <p:ext uri="{BB962C8B-B14F-4D97-AF65-F5344CB8AC3E}">
        <p14:creationId xmlns:p14="http://schemas.microsoft.com/office/powerpoint/2010/main" val="3872723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006143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corkboard or index card view. It has a number of views and tools that are focused on the planning, writing and revising phases.</a:t>
            </a:r>
          </a:p>
          <a:p>
            <a:r>
              <a:rPr lang="en-US" dirty="0"/>
              <a:t>It supports math type and </a:t>
            </a:r>
            <a:r>
              <a:rPr lang="en-US" dirty="0" err="1"/>
              <a:t>multimark</a:t>
            </a:r>
            <a:r>
              <a:rPr lang="en-US" dirty="0"/>
              <a:t> down and you can compile whole and partial drafts to a variety of other formats and platforms. I usually go to word, but you could go to latex, </a:t>
            </a:r>
            <a:r>
              <a:rPr lang="en-US" dirty="0" err="1"/>
              <a:t>ebook</a:t>
            </a:r>
            <a:r>
              <a:rPr lang="en-US" dirty="0"/>
              <a:t> formats, etc.</a:t>
            </a:r>
          </a:p>
          <a:p>
            <a:r>
              <a:rPr lang="en-US" dirty="0"/>
              <a:t>Works with reference managers</a:t>
            </a:r>
          </a:p>
          <a:p>
            <a:r>
              <a:rPr lang="en-US" dirty="0"/>
              <a:t>Has a snap shot feature to save name versions of segments of documents all within the file.</a:t>
            </a:r>
          </a:p>
          <a:p>
            <a:r>
              <a:rPr lang="en-US" dirty="0"/>
              <a:t>Can add cross ref, notes, comments, etc.</a:t>
            </a:r>
          </a:p>
          <a:p>
            <a:r>
              <a:rPr lang="en-US" dirty="0"/>
              <a:t>Supports packaged back ups</a:t>
            </a:r>
          </a:p>
          <a:p>
            <a:r>
              <a:rPr lang="en-US" dirty="0"/>
              <a:t>Some cloud save, but because of the complexity of files, it seems safer to work locally and use auto back ups toa cloud drive instead.</a:t>
            </a:r>
          </a:p>
          <a:p>
            <a:r>
              <a:rPr lang="en-US" dirty="0"/>
              <a:t>Supports tagging, robust search, and many many more things</a:t>
            </a:r>
          </a:p>
        </p:txBody>
      </p:sp>
    </p:spTree>
    <p:extLst>
      <p:ext uri="{BB962C8B-B14F-4D97-AF65-F5344CB8AC3E}">
        <p14:creationId xmlns:p14="http://schemas.microsoft.com/office/powerpoint/2010/main" val="2604990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Side by side view can show more than 1 part of a document at a time side by side or on top and bottom.</a:t>
            </a:r>
          </a:p>
          <a:p>
            <a:r>
              <a:rPr lang="en-US" dirty="0"/>
              <a:t>I use this a lot for have the what I should write or the guidelines in one pane and the section I am writing in another</a:t>
            </a:r>
          </a:p>
          <a:p>
            <a:r>
              <a:rPr lang="en-US" dirty="0"/>
              <a:t>The modular system makes it easy to write little blurbs on things and move them around and combine them. You can easily combine and separate sections of the write on the fly.</a:t>
            </a:r>
          </a:p>
        </p:txBody>
      </p:sp>
    </p:spTree>
    <p:extLst>
      <p:ext uri="{BB962C8B-B14F-4D97-AF65-F5344CB8AC3E}">
        <p14:creationId xmlns:p14="http://schemas.microsoft.com/office/powerpoint/2010/main" val="242736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Three-Part Elsevier Series: How to Prepare a Manuscript for International Journals</a:t>
            </a:r>
          </a:p>
          <a:p>
            <a:r>
              <a:rPr lang="en-US" cap="all" dirty="0">
                <a:hlinkClick r:id="rId3"/>
              </a:rPr>
              <a:t>SIX THINGS TO DO BEFORE WRITING YOUR MANUSCRIPT</a:t>
            </a:r>
            <a:endParaRPr lang="en-US" dirty="0"/>
          </a:p>
          <a:p>
            <a:r>
              <a:rPr lang="en-US" cap="all" dirty="0">
                <a:hlinkClick r:id="rId4"/>
              </a:rPr>
              <a:t>11 STEPS TO STRUCTURING A SCIENCE PAPER EDITORS WILL TAKE SERIOUSLY</a:t>
            </a:r>
            <a:endParaRPr lang="en-US" dirty="0"/>
          </a:p>
          <a:p>
            <a:r>
              <a:rPr lang="en-US" cap="all" dirty="0">
                <a:hlinkClick r:id="rId5"/>
              </a:rPr>
              <a:t>WRITING THE FIRST DRAFT OF YOUR SCIENCE PAPER - SOME DOS AND DON’TS</a:t>
            </a:r>
            <a:endParaRPr lang="en-US" cap="all" dirty="0"/>
          </a:p>
          <a:p>
            <a:endParaRPr lang="en-US" cap="all"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cap="all" dirty="0">
                <a:hlinkClick r:id="rId6"/>
              </a:rPr>
              <a:t>PUBLISHING FROM THE PHD- MAKE A PUBLICATION PLAN</a:t>
            </a:r>
            <a:r>
              <a:rPr lang="en-US" dirty="0"/>
              <a:t> A Patter article explaining practical steps to making a research publication plan and why you may want to</a:t>
            </a:r>
          </a:p>
          <a:p>
            <a:endParaRPr lang="en-US" dirty="0"/>
          </a:p>
          <a:p>
            <a:endParaRPr lang="en-US" dirty="0"/>
          </a:p>
        </p:txBody>
      </p:sp>
    </p:spTree>
    <p:extLst>
      <p:ext uri="{BB962C8B-B14F-4D97-AF65-F5344CB8AC3E}">
        <p14:creationId xmlns:p14="http://schemas.microsoft.com/office/powerpoint/2010/main" val="1625212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Website not an app</a:t>
            </a:r>
          </a:p>
          <a:p>
            <a:r>
              <a:rPr lang="en-US" dirty="0"/>
              <a:t>Online tool to help with the most basic </a:t>
            </a:r>
            <a:r>
              <a:rPr lang="en-US" dirty="0" err="1"/>
              <a:t>imrd</a:t>
            </a:r>
            <a:r>
              <a:rPr lang="en-US" dirty="0"/>
              <a:t> article planning</a:t>
            </a:r>
          </a:p>
        </p:txBody>
      </p:sp>
    </p:spTree>
    <p:extLst>
      <p:ext uri="{BB962C8B-B14F-4D97-AF65-F5344CB8AC3E}">
        <p14:creationId xmlns:p14="http://schemas.microsoft.com/office/powerpoint/2010/main" val="27236420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Don’t devote your time to remembering and formatting citations- use a ref manager</a:t>
            </a:r>
          </a:p>
        </p:txBody>
      </p:sp>
    </p:spTree>
    <p:extLst>
      <p:ext uri="{BB962C8B-B14F-4D97-AF65-F5344CB8AC3E}">
        <p14:creationId xmlns:p14="http://schemas.microsoft.com/office/powerpoint/2010/main" val="3888378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See also </a:t>
            </a:r>
            <a:r>
              <a:rPr lang="en-US" cap="all" dirty="0">
                <a:hlinkClick r:id="rId3"/>
              </a:rPr>
              <a:t>LITERATURE REVIEW WRITING GUIDE</a:t>
            </a:r>
            <a:r>
              <a:rPr lang="en-US" dirty="0"/>
              <a:t> - from the University of Waterloo on </a:t>
            </a:r>
            <a:r>
              <a:rPr lang="en-US" dirty="0" err="1"/>
              <a:t>writeonline.ca</a:t>
            </a:r>
            <a:r>
              <a:rPr lang="en-US" dirty="0"/>
              <a:t>, a well organized multipart step by step guide for planning, writing &amp; revising lit reviews; includes a section outlining the key parts of a lit review and tips for writing.</a:t>
            </a:r>
          </a:p>
          <a:p>
            <a:r>
              <a:rPr lang="en-US" cap="all" dirty="0">
                <a:hlinkClick r:id="rId4"/>
              </a:rPr>
              <a:t>LITERATURE REVIEWS</a:t>
            </a:r>
            <a:r>
              <a:rPr lang="en-US" dirty="0"/>
              <a:t> - posts from Raul </a:t>
            </a:r>
            <a:r>
              <a:rPr lang="en-US" dirty="0" err="1"/>
              <a:t>Pacheo</a:t>
            </a:r>
            <a:r>
              <a:rPr lang="en-US" dirty="0"/>
              <a:t>-Vega on various strategies and stages of writing a literature review</a:t>
            </a:r>
          </a:p>
          <a:p>
            <a:pPr>
              <a:buFontTx/>
              <a:buChar char="-"/>
            </a:pPr>
            <a:r>
              <a:rPr lang="en-US" dirty="0"/>
              <a:t>Includes 1 differentiating systematics/synthesis/</a:t>
            </a:r>
            <a:r>
              <a:rPr lang="en-US" dirty="0" err="1"/>
              <a:t>metaanalysis</a:t>
            </a:r>
            <a:endParaRPr lang="en-US" dirty="0"/>
          </a:p>
          <a:p>
            <a:pPr>
              <a:buFontTx/>
              <a:buChar char="-"/>
            </a:pPr>
            <a:r>
              <a:rPr lang="en-US" dirty="0"/>
              <a:t>A variety of techniques for getting starting, reading-&gt;writing</a:t>
            </a:r>
          </a:p>
          <a:p>
            <a:pPr>
              <a:buFontTx/>
              <a:buChar char="-"/>
            </a:pPr>
            <a:r>
              <a:rPr lang="en-US" dirty="0"/>
              <a:t>Not engineering specific- find the useful strategies that apply to you</a:t>
            </a:r>
          </a:p>
          <a:p>
            <a:endParaRPr lang="en-US" dirty="0"/>
          </a:p>
        </p:txBody>
      </p:sp>
    </p:spTree>
    <p:extLst>
      <p:ext uri="{BB962C8B-B14F-4D97-AF65-F5344CB8AC3E}">
        <p14:creationId xmlns:p14="http://schemas.microsoft.com/office/powerpoint/2010/main" val="3448751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Use a form to make it easy and standardized- can also share entry with others</a:t>
            </a:r>
          </a:p>
        </p:txBody>
      </p:sp>
    </p:spTree>
    <p:extLst>
      <p:ext uri="{BB962C8B-B14F-4D97-AF65-F5344CB8AC3E}">
        <p14:creationId xmlns:p14="http://schemas.microsoft.com/office/powerpoint/2010/main" val="547244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See also </a:t>
            </a:r>
            <a:r>
              <a:rPr lang="en-US" cap="all" dirty="0">
                <a:hlinkClick r:id="rId3"/>
              </a:rPr>
              <a:t>LITERATURE REVIEW WRITING GUIDE</a:t>
            </a:r>
            <a:r>
              <a:rPr lang="en-US" dirty="0"/>
              <a:t> - from the University of Waterloo on </a:t>
            </a:r>
            <a:r>
              <a:rPr lang="en-US" dirty="0" err="1"/>
              <a:t>writeonline.ca</a:t>
            </a:r>
            <a:r>
              <a:rPr lang="en-US" dirty="0"/>
              <a:t>, a well organized multipart step by step guide for planning, writing &amp; revising lit reviews; includes a section outlining the key parts of a lit review and tips for writing.</a:t>
            </a:r>
          </a:p>
          <a:p>
            <a:r>
              <a:rPr lang="en-US" cap="all" dirty="0">
                <a:hlinkClick r:id="rId4"/>
              </a:rPr>
              <a:t>LITERATURE REVIEWS</a:t>
            </a:r>
            <a:r>
              <a:rPr lang="en-US" dirty="0"/>
              <a:t> - posts from Raul </a:t>
            </a:r>
            <a:r>
              <a:rPr lang="en-US" dirty="0" err="1"/>
              <a:t>Pacheo</a:t>
            </a:r>
            <a:r>
              <a:rPr lang="en-US" dirty="0"/>
              <a:t>-Vega on various strategies and stages of writing a literature review</a:t>
            </a:r>
          </a:p>
          <a:p>
            <a:pPr>
              <a:buFontTx/>
              <a:buChar char="-"/>
            </a:pPr>
            <a:r>
              <a:rPr lang="en-US" dirty="0"/>
              <a:t>Includes 1 differentiating systematics/synthesis/</a:t>
            </a:r>
            <a:r>
              <a:rPr lang="en-US" dirty="0" err="1"/>
              <a:t>metaanalysis</a:t>
            </a:r>
            <a:endParaRPr lang="en-US" dirty="0"/>
          </a:p>
          <a:p>
            <a:pPr>
              <a:buFontTx/>
              <a:buChar char="-"/>
            </a:pPr>
            <a:r>
              <a:rPr lang="en-US" dirty="0"/>
              <a:t>A variety of techniques for getting starting, reading-&gt;writing</a:t>
            </a:r>
          </a:p>
          <a:p>
            <a:pPr>
              <a:buFontTx/>
              <a:buChar char="-"/>
            </a:pPr>
            <a:r>
              <a:rPr lang="en-US" dirty="0"/>
              <a:t>Not engineering specific- find the useful strategies that apply to you</a:t>
            </a:r>
          </a:p>
          <a:p>
            <a:endParaRPr lang="en-US" dirty="0"/>
          </a:p>
        </p:txBody>
      </p:sp>
    </p:spTree>
    <p:extLst>
      <p:ext uri="{BB962C8B-B14F-4D97-AF65-F5344CB8AC3E}">
        <p14:creationId xmlns:p14="http://schemas.microsoft.com/office/powerpoint/2010/main" val="983207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Extremely responsive developers</a:t>
            </a:r>
          </a:p>
          <a:p>
            <a:r>
              <a:rPr lang="en-US" dirty="0"/>
              <a:t>Made by someone with a </a:t>
            </a:r>
            <a:r>
              <a:rPr lang="en-US" dirty="0" err="1"/>
              <a:t>phd</a:t>
            </a:r>
            <a:r>
              <a:rPr lang="en-US" dirty="0"/>
              <a:t> in </a:t>
            </a:r>
            <a:r>
              <a:rPr lang="en-US" dirty="0" err="1"/>
              <a:t>hci</a:t>
            </a:r>
            <a:endParaRPr lang="en-US" dirty="0"/>
          </a:p>
          <a:p>
            <a:r>
              <a:rPr lang="en-US" dirty="0"/>
              <a:t>Very different than other apps</a:t>
            </a:r>
          </a:p>
          <a:p>
            <a:r>
              <a:rPr lang="en-US" dirty="0"/>
              <a:t>Can export notes</a:t>
            </a:r>
          </a:p>
          <a:p>
            <a:r>
              <a:rPr lang="en-US" dirty="0"/>
              <a:t>See website for videos</a:t>
            </a:r>
          </a:p>
        </p:txBody>
      </p:sp>
    </p:spTree>
    <p:extLst>
      <p:ext uri="{BB962C8B-B14F-4D97-AF65-F5344CB8AC3E}">
        <p14:creationId xmlns:p14="http://schemas.microsoft.com/office/powerpoint/2010/main" val="3062410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See website for videos</a:t>
            </a:r>
          </a:p>
        </p:txBody>
      </p:sp>
    </p:spTree>
    <p:extLst>
      <p:ext uri="{BB962C8B-B14F-4D97-AF65-F5344CB8AC3E}">
        <p14:creationId xmlns:p14="http://schemas.microsoft.com/office/powerpoint/2010/main" val="41710632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Screenshot of liquid text website</a:t>
            </a:r>
          </a:p>
          <a:p>
            <a:r>
              <a:rPr lang="en-US" dirty="0"/>
              <a:t>Squish away text you don’t want to focus on</a:t>
            </a:r>
          </a:p>
          <a:p>
            <a:r>
              <a:rPr lang="en-US" dirty="0"/>
              <a:t>See website for videos and use cases</a:t>
            </a:r>
          </a:p>
        </p:txBody>
      </p:sp>
    </p:spTree>
    <p:extLst>
      <p:ext uri="{BB962C8B-B14F-4D97-AF65-F5344CB8AC3E}">
        <p14:creationId xmlns:p14="http://schemas.microsoft.com/office/powerpoint/2010/main" val="3335868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note may now have some similar features? But known for issues, not sure on sound</a:t>
            </a:r>
          </a:p>
          <a:p>
            <a:r>
              <a:rPr lang="en-US" dirty="0" err="1"/>
              <a:t>Noteability</a:t>
            </a:r>
            <a:r>
              <a:rPr lang="en-US" dirty="0"/>
              <a:t> is helpful because of its inclusion of audio tied to your notes</a:t>
            </a:r>
          </a:p>
          <a:p>
            <a:r>
              <a:rPr lang="en-US" dirty="0"/>
              <a:t>Integration text, audio, writing/drawing, photo, pdf, etc.</a:t>
            </a:r>
          </a:p>
          <a:p>
            <a:r>
              <a:rPr lang="en-US" dirty="0"/>
              <a:t>Notes with play back on screen along with audio, can tap any place in notes to hear audio at that point</a:t>
            </a:r>
          </a:p>
          <a:p>
            <a:endParaRPr lang="en-US" dirty="0"/>
          </a:p>
        </p:txBody>
      </p:sp>
    </p:spTree>
    <p:extLst>
      <p:ext uri="{BB962C8B-B14F-4D97-AF65-F5344CB8AC3E}">
        <p14:creationId xmlns:p14="http://schemas.microsoft.com/office/powerpoint/2010/main" val="18501870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7206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 time for feedback and revision</a:t>
            </a:r>
          </a:p>
          <a:p>
            <a:r>
              <a:rPr lang="en-US" dirty="0"/>
              <a:t>Add in buffer time</a:t>
            </a:r>
          </a:p>
          <a:p>
            <a:r>
              <a:rPr lang="en-US" dirty="0"/>
              <a:t>Make sure your plan ends well in advance of your deadline</a:t>
            </a:r>
          </a:p>
          <a:p>
            <a:r>
              <a:rPr lang="en-US" dirty="0"/>
              <a:t>You will be working on overlapping things</a:t>
            </a:r>
          </a:p>
          <a:p>
            <a:r>
              <a:rPr lang="en-US" dirty="0"/>
              <a:t>Check in with ppl along the way</a:t>
            </a:r>
          </a:p>
        </p:txBody>
      </p:sp>
    </p:spTree>
    <p:extLst>
      <p:ext uri="{BB962C8B-B14F-4D97-AF65-F5344CB8AC3E}">
        <p14:creationId xmlns:p14="http://schemas.microsoft.com/office/powerpoint/2010/main" val="2694335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you are doing all this work, it can be motivating to track it</a:t>
            </a:r>
          </a:p>
          <a:p>
            <a:endParaRPr lang="en-US" dirty="0"/>
          </a:p>
          <a:p>
            <a:r>
              <a:rPr lang="en-US" dirty="0"/>
              <a:t>See also word count targets in scrivener</a:t>
            </a:r>
          </a:p>
        </p:txBody>
      </p:sp>
    </p:spTree>
    <p:extLst>
      <p:ext uri="{BB962C8B-B14F-4D97-AF65-F5344CB8AC3E}">
        <p14:creationId xmlns:p14="http://schemas.microsoft.com/office/powerpoint/2010/main" val="2964345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scrivener there are a number of tools for tracking</a:t>
            </a:r>
          </a:p>
          <a:p>
            <a:r>
              <a:rPr lang="en-US" dirty="0"/>
              <a:t>Setting targets by section, or session</a:t>
            </a:r>
          </a:p>
          <a:p>
            <a:r>
              <a:rPr lang="en-US" dirty="0"/>
              <a:t>tagging sections as done, needs revising, needs feedback </a:t>
            </a:r>
            <a:r>
              <a:rPr lang="en-US" dirty="0" err="1"/>
              <a:t>etc</a:t>
            </a:r>
            <a:endParaRPr lang="en-US" dirty="0"/>
          </a:p>
        </p:txBody>
      </p:sp>
    </p:spTree>
    <p:extLst>
      <p:ext uri="{BB962C8B-B14F-4D97-AF65-F5344CB8AC3E}">
        <p14:creationId xmlns:p14="http://schemas.microsoft.com/office/powerpoint/2010/main" val="27949076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instance use each column as a week</a:t>
            </a:r>
          </a:p>
          <a:p>
            <a:r>
              <a:rPr lang="en-US" dirty="0"/>
              <a:t>What are you tracking?</a:t>
            </a:r>
          </a:p>
          <a:p>
            <a:r>
              <a:rPr lang="en-US" dirty="0"/>
              <a:t>What do you want each square to represent?</a:t>
            </a:r>
          </a:p>
        </p:txBody>
      </p:sp>
    </p:spTree>
    <p:extLst>
      <p:ext uri="{BB962C8B-B14F-4D97-AF65-F5344CB8AC3E}">
        <p14:creationId xmlns:p14="http://schemas.microsoft.com/office/powerpoint/2010/main" val="32252426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your weekly goal, do this thing, this many times</a:t>
            </a:r>
          </a:p>
          <a:p>
            <a:r>
              <a:rPr lang="en-US" dirty="0"/>
              <a:t>Draw a line so you know if you reach it</a:t>
            </a:r>
          </a:p>
          <a:p>
            <a:r>
              <a:rPr lang="en-US" dirty="0"/>
              <a:t>Fill in the star if you reach it or use star for something else</a:t>
            </a:r>
          </a:p>
          <a:p>
            <a:r>
              <a:rPr lang="en-US" dirty="0"/>
              <a:t>Stars could be </a:t>
            </a:r>
            <a:r>
              <a:rPr lang="en-US" dirty="0" err="1"/>
              <a:t>tital</a:t>
            </a:r>
            <a:r>
              <a:rPr lang="en-US" dirty="0"/>
              <a:t> stars =you get a prize or so many stars </a:t>
            </a:r>
            <a:r>
              <a:rPr lang="en-US" dirty="0" err="1"/>
              <a:t>ina</a:t>
            </a:r>
            <a:r>
              <a:rPr lang="en-US" dirty="0"/>
              <a:t> row you get a prize (like go to the movies) or the stars could track something else or be unrelated</a:t>
            </a:r>
          </a:p>
          <a:p>
            <a:endParaRPr lang="en-US" dirty="0"/>
          </a:p>
        </p:txBody>
      </p:sp>
    </p:spTree>
    <p:extLst>
      <p:ext uri="{BB962C8B-B14F-4D97-AF65-F5344CB8AC3E}">
        <p14:creationId xmlns:p14="http://schemas.microsoft.com/office/powerpoint/2010/main" val="8894312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your weekly goal, do this thing, this many times</a:t>
            </a:r>
          </a:p>
          <a:p>
            <a:r>
              <a:rPr lang="en-US" dirty="0"/>
              <a:t>Draw a line so you know if you reach it</a:t>
            </a:r>
          </a:p>
          <a:p>
            <a:r>
              <a:rPr lang="en-US" dirty="0"/>
              <a:t>Fill in the star if you reach it or use star for something else</a:t>
            </a:r>
          </a:p>
          <a:p>
            <a:r>
              <a:rPr lang="en-US" dirty="0"/>
              <a:t>Stars could be total stars =you get a prize or so many stars in a row you get a prize (like go to the movies) or the stars could track something else or be unrelated</a:t>
            </a:r>
          </a:p>
          <a:p>
            <a:r>
              <a:rPr lang="en-US" dirty="0"/>
              <a:t>In this example say it is write/revise your research article and you want to have a minimum of 9 </a:t>
            </a:r>
            <a:r>
              <a:rPr lang="en-US" dirty="0" err="1"/>
              <a:t>pomodoros</a:t>
            </a:r>
            <a:r>
              <a:rPr lang="en-US" dirty="0"/>
              <a:t> a week because that is at least 45 minutes/day during the week</a:t>
            </a:r>
          </a:p>
          <a:p>
            <a:r>
              <a:rPr lang="en-US" dirty="0"/>
              <a:t>Each block is one </a:t>
            </a:r>
            <a:r>
              <a:rPr lang="en-US" dirty="0" err="1"/>
              <a:t>pomodoro</a:t>
            </a:r>
            <a:endParaRPr lang="en-US" dirty="0"/>
          </a:p>
          <a:p>
            <a:endParaRPr lang="en-US" dirty="0"/>
          </a:p>
          <a:p>
            <a:endParaRPr lang="en-US" dirty="0"/>
          </a:p>
        </p:txBody>
      </p:sp>
    </p:spTree>
    <p:extLst>
      <p:ext uri="{BB962C8B-B14F-4D97-AF65-F5344CB8AC3E}">
        <p14:creationId xmlns:p14="http://schemas.microsoft.com/office/powerpoint/2010/main" val="28753991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you could track 555 this way</a:t>
            </a:r>
          </a:p>
          <a:p>
            <a:r>
              <a:rPr lang="en-US" dirty="0"/>
              <a:t>Each square is meeting a day’s 555: 1 color is wrote 500 words, another color for 5 pages edited if you want</a:t>
            </a:r>
          </a:p>
          <a:p>
            <a:r>
              <a:rPr lang="en-US" dirty="0"/>
              <a:t>Your goal like is at 5 blocks for 5 days a week</a:t>
            </a:r>
          </a:p>
          <a:p>
            <a:r>
              <a:rPr lang="en-US" dirty="0"/>
              <a:t>Fill in a star if you met the goal that week</a:t>
            </a:r>
          </a:p>
          <a:p>
            <a:r>
              <a:rPr lang="en-US" dirty="0"/>
              <a:t>3 stars in a row= do something fun</a:t>
            </a:r>
          </a:p>
          <a:p>
            <a:endParaRPr lang="en-US" dirty="0"/>
          </a:p>
          <a:p>
            <a:r>
              <a:rPr lang="en-US" dirty="0"/>
              <a:t>You don’t have to track with colors if you don’t care writing vs editing</a:t>
            </a:r>
          </a:p>
          <a:p>
            <a:r>
              <a:rPr lang="en-US" dirty="0"/>
              <a:t>But you don’t have to do it this way. You could use rows as days or not related to time, you could track something else</a:t>
            </a:r>
          </a:p>
        </p:txBody>
      </p:sp>
    </p:spTree>
    <p:extLst>
      <p:ext uri="{BB962C8B-B14F-4D97-AF65-F5344CB8AC3E}">
        <p14:creationId xmlns:p14="http://schemas.microsoft.com/office/powerpoint/2010/main" val="18609227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also use the squares to create different kinds of areas for projects. Like editing all of a paper or section. Color in one square per page or two pages etc.</a:t>
            </a:r>
          </a:p>
        </p:txBody>
      </p:sp>
    </p:spTree>
    <p:extLst>
      <p:ext uri="{BB962C8B-B14F-4D97-AF65-F5344CB8AC3E}">
        <p14:creationId xmlns:p14="http://schemas.microsoft.com/office/powerpoint/2010/main" val="19735273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Toggl and rescue time</a:t>
            </a:r>
          </a:p>
          <a:p>
            <a:r>
              <a:rPr lang="en-US" dirty="0"/>
              <a:t>Seeing where an dhow you spend your time can help you plan and recapture time</a:t>
            </a:r>
          </a:p>
          <a:p>
            <a:r>
              <a:rPr lang="en-US" dirty="0"/>
              <a:t>Rescue time can also block websites for you for specified periods of time</a:t>
            </a:r>
          </a:p>
        </p:txBody>
      </p:sp>
    </p:spTree>
    <p:extLst>
      <p:ext uri="{BB962C8B-B14F-4D97-AF65-F5344CB8AC3E}">
        <p14:creationId xmlns:p14="http://schemas.microsoft.com/office/powerpoint/2010/main" val="2107073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Task tracking apps: </a:t>
            </a:r>
            <a:r>
              <a:rPr lang="en-US" dirty="0" err="1"/>
              <a:t>trello</a:t>
            </a:r>
            <a:r>
              <a:rPr lang="en-US" dirty="0"/>
              <a:t>, asana, omni focus, </a:t>
            </a:r>
            <a:r>
              <a:rPr lang="en-US" dirty="0" err="1"/>
              <a:t>wunderlist</a:t>
            </a:r>
            <a:endParaRPr lang="en-US" dirty="0"/>
          </a:p>
          <a:p>
            <a:r>
              <a:rPr lang="en-US" dirty="0"/>
              <a:t>Checklist and board maps</a:t>
            </a:r>
          </a:p>
          <a:p>
            <a:r>
              <a:rPr lang="en-US" dirty="0"/>
              <a:t>Omni focus can also do dependencies, location based lists (it reminds you or your lab tasks only when you are physically there)0 might be mac/</a:t>
            </a:r>
            <a:r>
              <a:rPr lang="en-US" dirty="0" err="1"/>
              <a:t>ios</a:t>
            </a:r>
            <a:r>
              <a:rPr lang="en-US" dirty="0"/>
              <a:t> only</a:t>
            </a:r>
          </a:p>
          <a:p>
            <a:r>
              <a:rPr lang="en-US" dirty="0"/>
              <a:t>Wunderlist- free multiplatform, </a:t>
            </a:r>
            <a:r>
              <a:rPr lang="en-US"/>
              <a:t>but simpler</a:t>
            </a:r>
          </a:p>
          <a:p>
            <a:r>
              <a:rPr lang="en-US"/>
              <a:t>trello</a:t>
            </a:r>
            <a:r>
              <a:rPr lang="en-US" dirty="0"/>
              <a:t>- board system</a:t>
            </a:r>
          </a:p>
          <a:p>
            <a:r>
              <a:rPr lang="en-US" dirty="0"/>
              <a:t>Asana- more complex, paid</a:t>
            </a:r>
          </a:p>
        </p:txBody>
      </p:sp>
    </p:spTree>
    <p:extLst>
      <p:ext uri="{BB962C8B-B14F-4D97-AF65-F5344CB8AC3E}">
        <p14:creationId xmlns:p14="http://schemas.microsoft.com/office/powerpoint/2010/main" val="3263333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More common for faculty, but many start them as grad students too</a:t>
            </a:r>
          </a:p>
        </p:txBody>
      </p:sp>
    </p:spTree>
    <p:extLst>
      <p:ext uri="{BB962C8B-B14F-4D97-AF65-F5344CB8AC3E}">
        <p14:creationId xmlns:p14="http://schemas.microsoft.com/office/powerpoint/2010/main" val="1844959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Use color coded and shared google calendars to track your focus and papers- especially important with coauthors to know who has paper when, when expected handoffs are etc.</a:t>
            </a:r>
          </a:p>
          <a:p>
            <a:endParaRPr lang="en-US" dirty="0"/>
          </a:p>
        </p:txBody>
      </p:sp>
    </p:spTree>
    <p:extLst>
      <p:ext uri="{BB962C8B-B14F-4D97-AF65-F5344CB8AC3E}">
        <p14:creationId xmlns:p14="http://schemas.microsoft.com/office/powerpoint/2010/main" val="36312686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Each post it is a paper</a:t>
            </a:r>
          </a:p>
        </p:txBody>
      </p:sp>
    </p:spTree>
    <p:extLst>
      <p:ext uri="{BB962C8B-B14F-4D97-AF65-F5344CB8AC3E}">
        <p14:creationId xmlns:p14="http://schemas.microsoft.com/office/powerpoint/2010/main" val="24502409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more similar to mine- using foam floor tiles mounted to the wall as a big bulletin board</a:t>
            </a:r>
          </a:p>
          <a:p>
            <a:r>
              <a:rPr lang="en-US" dirty="0"/>
              <a:t>Gives a visual of everything. Helps identify where things are. Fun to move things on the board to solidify progress.</a:t>
            </a:r>
          </a:p>
          <a:p>
            <a:r>
              <a:rPr lang="en-US" dirty="0"/>
              <a:t>It helps you see if you have a steady healthy publication stream, and also gives you a place to put ideas</a:t>
            </a:r>
          </a:p>
          <a:p>
            <a:r>
              <a:rPr lang="en-US" dirty="0"/>
              <a:t>Even if it isn’t your board, have a place for ideas because you will have plenty but also need to get your current work done</a:t>
            </a:r>
          </a:p>
        </p:txBody>
      </p:sp>
    </p:spTree>
    <p:extLst>
      <p:ext uri="{BB962C8B-B14F-4D97-AF65-F5344CB8AC3E}">
        <p14:creationId xmlns:p14="http://schemas.microsoft.com/office/powerpoint/2010/main" val="40702847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do similar things with apps:</a:t>
            </a:r>
          </a:p>
          <a:p>
            <a:r>
              <a:rPr lang="en-US" dirty="0"/>
              <a:t>Trello is a digital card/board system common for tracking tickets etc. across teams</a:t>
            </a:r>
          </a:p>
          <a:p>
            <a:r>
              <a:rPr lang="en-US" dirty="0"/>
              <a:t>Some checklist apps will let you move lists so you can have folders and have a checklist for each pub where you break down tasks and can still </a:t>
            </a:r>
            <a:r>
              <a:rPr lang="en-US" dirty="0" err="1"/>
              <a:t>movethe</a:t>
            </a:r>
            <a:r>
              <a:rPr lang="en-US" dirty="0"/>
              <a:t> pub like you would on a board- omni focus ex. – I have a complex list for each article and move that list into a folder depending on if it is being worked on, </a:t>
            </a:r>
            <a:r>
              <a:rPr lang="en-US" dirty="0" err="1"/>
              <a:t>rr</a:t>
            </a:r>
            <a:r>
              <a:rPr lang="en-US" dirty="0"/>
              <a:t>, submitted, accepted etc. but this is in ADDITION to the publication board in physical space.</a:t>
            </a:r>
          </a:p>
          <a:p>
            <a:endParaRPr lang="en-US" dirty="0"/>
          </a:p>
          <a:p>
            <a:r>
              <a:rPr lang="en-US" dirty="0"/>
              <a:t>Draw backs to digital only system- lack of visibility- easy not to open it</a:t>
            </a:r>
          </a:p>
          <a:p>
            <a:r>
              <a:rPr lang="en-US" dirty="0"/>
              <a:t>But you can make calendars etc. which makes them useful for goal setting too</a:t>
            </a:r>
          </a:p>
          <a:p>
            <a:r>
              <a:rPr lang="en-US" dirty="0"/>
              <a:t>A combination of digital and analogue systems</a:t>
            </a:r>
          </a:p>
        </p:txBody>
      </p:sp>
    </p:spTree>
    <p:extLst>
      <p:ext uri="{BB962C8B-B14F-4D97-AF65-F5344CB8AC3E}">
        <p14:creationId xmlns:p14="http://schemas.microsoft.com/office/powerpoint/2010/main" val="8450683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Reminder when working with coauthors use an agreed upon schedule and a shared google calendar or similar to </a:t>
            </a:r>
            <a:r>
              <a:rPr lang="en-US" dirty="0" err="1"/>
              <a:t>tarck</a:t>
            </a:r>
            <a:r>
              <a:rPr lang="en-US" dirty="0"/>
              <a:t> who has it and </a:t>
            </a:r>
            <a:r>
              <a:rPr lang="en-US" dirty="0" err="1"/>
              <a:t>whath</a:t>
            </a:r>
            <a:r>
              <a:rPr lang="en-US" dirty="0"/>
              <a:t> they should do with it and where they should send it next.</a:t>
            </a:r>
          </a:p>
        </p:txBody>
      </p:sp>
    </p:spTree>
    <p:extLst>
      <p:ext uri="{BB962C8B-B14F-4D97-AF65-F5344CB8AC3E}">
        <p14:creationId xmlns:p14="http://schemas.microsoft.com/office/powerpoint/2010/main" val="30865459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Paper wall in the GWL where you can share your achievements through markers, colored pens, stickers, etc.</a:t>
            </a:r>
          </a:p>
          <a:p>
            <a:r>
              <a:rPr lang="en-US" dirty="0"/>
              <a:t>Even small rewards and breaks can be helpful</a:t>
            </a:r>
          </a:p>
          <a:p>
            <a:r>
              <a:rPr lang="en-US" dirty="0"/>
              <a:t>-see also word bricks</a:t>
            </a:r>
          </a:p>
          <a:p>
            <a:r>
              <a:rPr lang="en-US" dirty="0"/>
              <a:t>Don’t forget to track </a:t>
            </a:r>
            <a:r>
              <a:rPr lang="en-US" dirty="0" err="1"/>
              <a:t>thigns</a:t>
            </a:r>
            <a:r>
              <a:rPr lang="en-US" dirty="0"/>
              <a:t> on your big picture board and spreadsheets and lists</a:t>
            </a:r>
          </a:p>
        </p:txBody>
      </p:sp>
    </p:spTree>
    <p:extLst>
      <p:ext uri="{BB962C8B-B14F-4D97-AF65-F5344CB8AC3E}">
        <p14:creationId xmlns:p14="http://schemas.microsoft.com/office/powerpoint/2010/main" val="3360244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36977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You’ll also find scholars groups like this or with a combo writing for different groups amongst grad students or professors online or through scholarly organizations, including some specifically for particular disciplines, groups, and under represented populations in academia</a:t>
            </a:r>
          </a:p>
        </p:txBody>
      </p:sp>
    </p:spTree>
    <p:extLst>
      <p:ext uri="{BB962C8B-B14F-4D97-AF65-F5344CB8AC3E}">
        <p14:creationId xmlns:p14="http://schemas.microsoft.com/office/powerpoint/2010/main" val="38776964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Friendly nag- from one of those books- how to write a lot I think</a:t>
            </a:r>
          </a:p>
        </p:txBody>
      </p:sp>
    </p:spTree>
    <p:extLst>
      <p:ext uri="{BB962C8B-B14F-4D97-AF65-F5344CB8AC3E}">
        <p14:creationId xmlns:p14="http://schemas.microsoft.com/office/powerpoint/2010/main" val="890205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difficult questions on content</a:t>
            </a:r>
          </a:p>
        </p:txBody>
      </p:sp>
    </p:spTree>
    <p:extLst>
      <p:ext uri="{BB962C8B-B14F-4D97-AF65-F5344CB8AC3E}">
        <p14:creationId xmlns:p14="http://schemas.microsoft.com/office/powerpoint/2010/main" val="19006163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Build a supportive disciplinary community through discussion based feedback</a:t>
            </a:r>
          </a:p>
          <a:p>
            <a:r>
              <a:rPr lang="en-US" dirty="0"/>
              <a:t>Commit for minimum of 1 semester</a:t>
            </a:r>
          </a:p>
        </p:txBody>
      </p:sp>
    </p:spTree>
    <p:extLst>
      <p:ext uri="{BB962C8B-B14F-4D97-AF65-F5344CB8AC3E}">
        <p14:creationId xmlns:p14="http://schemas.microsoft.com/office/powerpoint/2010/main" val="3892280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Each work session, define ahead of time a focus, a session goal you can work on then. A what can I make progress on now</a:t>
            </a:r>
          </a:p>
        </p:txBody>
      </p:sp>
    </p:spTree>
    <p:extLst>
      <p:ext uri="{BB962C8B-B14F-4D97-AF65-F5344CB8AC3E}">
        <p14:creationId xmlns:p14="http://schemas.microsoft.com/office/powerpoint/2010/main" val="10376189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Build a supportive disciplinary community through discussion based feedback</a:t>
            </a:r>
          </a:p>
          <a:p>
            <a:r>
              <a:rPr lang="en-US" dirty="0"/>
              <a:t>Commit for minimum of 1 semester</a:t>
            </a:r>
          </a:p>
        </p:txBody>
      </p:sp>
    </p:spTree>
    <p:extLst>
      <p:ext uri="{BB962C8B-B14F-4D97-AF65-F5344CB8AC3E}">
        <p14:creationId xmlns:p14="http://schemas.microsoft.com/office/powerpoint/2010/main" val="37325271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60857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E971D5-E0FE-F140-BF93-BE7DF2E4179F}" type="slidenum">
              <a:rPr lang="en-US" smtClean="0"/>
              <a:t>101</a:t>
            </a:fld>
            <a:endParaRPr lang="en-US"/>
          </a:p>
        </p:txBody>
      </p:sp>
    </p:spTree>
    <p:extLst>
      <p:ext uri="{BB962C8B-B14F-4D97-AF65-F5344CB8AC3E}">
        <p14:creationId xmlns:p14="http://schemas.microsoft.com/office/powerpoint/2010/main" val="2345199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See also </a:t>
            </a:r>
            <a:r>
              <a:rPr lang="en-US" cap="all" dirty="0">
                <a:hlinkClick r:id="rId3"/>
              </a:rPr>
              <a:t>PUBLISHING FROM THE PHD- MAKE A PUBLICATION PLAN</a:t>
            </a:r>
            <a:r>
              <a:rPr lang="en-US" dirty="0"/>
              <a:t> A Patter article explaining practical steps to making a research publication plan and why you may want to</a:t>
            </a:r>
          </a:p>
          <a:p>
            <a:r>
              <a:rPr lang="en-US" dirty="0"/>
              <a:t>Additional considerations for health, moving, etc.</a:t>
            </a:r>
          </a:p>
        </p:txBody>
      </p:sp>
    </p:spTree>
    <p:extLst>
      <p:ext uri="{BB962C8B-B14F-4D97-AF65-F5344CB8AC3E}">
        <p14:creationId xmlns:p14="http://schemas.microsoft.com/office/powerpoint/2010/main" val="36756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 you even have a choice?</a:t>
            </a:r>
          </a:p>
          <a:p>
            <a:r>
              <a:rPr lang="en-US" dirty="0"/>
              <a:t>Try different things</a:t>
            </a:r>
          </a:p>
          <a:p>
            <a:r>
              <a:rPr lang="en-US" dirty="0"/>
              <a:t>May need to change over time</a:t>
            </a:r>
          </a:p>
        </p:txBody>
      </p:sp>
    </p:spTree>
    <p:extLst>
      <p:ext uri="{BB962C8B-B14F-4D97-AF65-F5344CB8AC3E}">
        <p14:creationId xmlns:p14="http://schemas.microsoft.com/office/powerpoint/2010/main" val="2681056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Or by beach/pool</a:t>
            </a:r>
          </a:p>
          <a:p>
            <a:r>
              <a:rPr lang="en-US" dirty="0"/>
              <a:t>Public private; coffeeshop, library, home, office, desk, couch, by a lake, under a tree, on the quad, unfamiliar academic building, different places, same places, cubicle, university, public library, friend’s house, hotel, on bus, on train, on plane, </a:t>
            </a:r>
          </a:p>
        </p:txBody>
      </p:sp>
    </p:spTree>
    <p:extLst>
      <p:ext uri="{BB962C8B-B14F-4D97-AF65-F5344CB8AC3E}">
        <p14:creationId xmlns:p14="http://schemas.microsoft.com/office/powerpoint/2010/main" val="2237547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2">
  <p:cSld name="TITLE_2">
    <p:bg>
      <p:bgPr>
        <a:solidFill>
          <a:srgbClr val="EB5F0C"/>
        </a:solidFill>
        <a:effectLst/>
      </p:bgPr>
    </p:bg>
    <p:spTree>
      <p:nvGrpSpPr>
        <p:cNvPr id="1" name="Shape 19"/>
        <p:cNvGrpSpPr/>
        <p:nvPr/>
      </p:nvGrpSpPr>
      <p:grpSpPr>
        <a:xfrm>
          <a:off x="0" y="0"/>
          <a:ext cx="0" cy="0"/>
          <a:chOff x="0" y="0"/>
          <a:chExt cx="0" cy="0"/>
        </a:xfrm>
      </p:grpSpPr>
      <p:cxnSp>
        <p:nvCxnSpPr>
          <p:cNvPr id="20" name="Shape 20"/>
          <p:cNvCxnSpPr/>
          <p:nvPr/>
        </p:nvCxnSpPr>
        <p:spPr>
          <a:xfrm>
            <a:off x="434100" y="327100"/>
            <a:ext cx="8275800" cy="14100"/>
          </a:xfrm>
          <a:prstGeom prst="straightConnector1">
            <a:avLst/>
          </a:prstGeom>
          <a:noFill/>
          <a:ln w="28575" cap="flat" cmpd="sng">
            <a:solidFill>
              <a:schemeClr val="lt1"/>
            </a:solidFill>
            <a:prstDash val="dot"/>
            <a:round/>
            <a:headEnd type="none" w="sm" len="sm"/>
            <a:tailEnd type="none" w="sm" len="sm"/>
          </a:ln>
        </p:spPr>
      </p:cxnSp>
      <p:sp>
        <p:nvSpPr>
          <p:cNvPr id="21" name="Shape 21"/>
          <p:cNvSpPr txBox="1">
            <a:spLocks noGrp="1"/>
          </p:cNvSpPr>
          <p:nvPr>
            <p:ph type="ctrTitle"/>
          </p:nvPr>
        </p:nvSpPr>
        <p:spPr>
          <a:xfrm>
            <a:off x="427425" y="630225"/>
            <a:ext cx="8275800" cy="1542000"/>
          </a:xfrm>
          <a:prstGeom prst="rect">
            <a:avLst/>
          </a:prstGeom>
        </p:spPr>
        <p:txBody>
          <a:bodyPr spcFirstLastPara="1" wrap="square" lIns="91425" tIns="91425" rIns="91425" bIns="91425" anchor="t" anchorCtr="0"/>
          <a:lstStyle>
            <a:lvl1pPr lvl="0" algn="ctr" rtl="0">
              <a:spcBef>
                <a:spcPts val="0"/>
              </a:spcBef>
              <a:spcAft>
                <a:spcPts val="0"/>
              </a:spcAft>
              <a:buClr>
                <a:srgbClr val="232D4B"/>
              </a:buClr>
              <a:buSzPts val="4800"/>
              <a:buFont typeface="Franklin Gothic"/>
              <a:buNone/>
              <a:defRPr sz="4800">
                <a:solidFill>
                  <a:srgbClr val="232D4B"/>
                </a:solidFill>
                <a:latin typeface="Franklin Gothic"/>
                <a:ea typeface="Franklin Gothic"/>
                <a:cs typeface="Franklin Gothic"/>
                <a:sym typeface="Franklin Gothic"/>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2" name="Shape 22"/>
          <p:cNvSpPr txBox="1">
            <a:spLocks noGrp="1"/>
          </p:cNvSpPr>
          <p:nvPr>
            <p:ph type="subTitle" idx="1"/>
          </p:nvPr>
        </p:nvSpPr>
        <p:spPr>
          <a:xfrm>
            <a:off x="445975" y="3238450"/>
            <a:ext cx="8275800" cy="12417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9pPr>
          </a:lstStyle>
          <a:p>
            <a:endParaRPr/>
          </a:p>
        </p:txBody>
      </p:sp>
      <p:sp>
        <p:nvSpPr>
          <p:cNvPr id="23" name="Shape 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458010" y="2547432"/>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242284"/>
            <a:ext cx="8886989" cy="635400"/>
          </a:xfrm>
        </p:spPr>
        <p:txBody>
          <a:bodyPr/>
          <a:lstStyle>
            <a:lvl1pPr algn="ctr">
              <a:defRPr sz="6000">
                <a:solidFill>
                  <a:srgbClr val="E46E20"/>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33301" y="1275721"/>
            <a:ext cx="8886825" cy="684965"/>
          </a:xfrm>
        </p:spPr>
        <p:txBody>
          <a:bodyPr/>
          <a:lstStyle>
            <a:lvl1pPr marL="76200" indent="0" algn="ctr">
              <a:buNone/>
              <a:defRPr sz="12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2818425"/>
            <a:ext cx="4853507" cy="469899"/>
          </a:xfrm>
        </p:spPr>
        <p:txBody>
          <a:bodyPr vert="horz"/>
          <a:lstStyle>
            <a:lvl1pPr marL="76200" indent="0" algn="r">
              <a:buNone/>
              <a:defRPr b="1">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297642"/>
            <a:ext cx="5449313" cy="1107090"/>
          </a:xfrm>
        </p:spPr>
        <p:txBody>
          <a:bodyPr vert="horz"/>
          <a:lstStyle>
            <a:lvl1pPr marL="76200" indent="0" algn="r">
              <a:buNone/>
              <a:defRPr b="0">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1897611"/>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050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1 1 1 1" preserve="1" userDrawn="1">
  <p:cSld name="1_Title and body 1 1 1 1">
    <p:spTree>
      <p:nvGrpSpPr>
        <p:cNvPr id="1" name="Shape 165"/>
        <p:cNvGrpSpPr/>
        <p:nvPr/>
      </p:nvGrpSpPr>
      <p:grpSpPr>
        <a:xfrm>
          <a:off x="0" y="0"/>
          <a:ext cx="0" cy="0"/>
          <a:chOff x="0" y="0"/>
          <a:chExt cx="0" cy="0"/>
        </a:xfrm>
      </p:grpSpPr>
      <p:cxnSp>
        <p:nvCxnSpPr>
          <p:cNvPr id="166" name="Shape 166"/>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67" name="Shape 167"/>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8" name="Shape 168"/>
          <p:cNvSpPr txBox="1">
            <a:spLocks noGrp="1"/>
          </p:cNvSpPr>
          <p:nvPr>
            <p:ph type="body" idx="1"/>
          </p:nvPr>
        </p:nvSpPr>
        <p:spPr>
          <a:xfrm>
            <a:off x="654200" y="1100250"/>
            <a:ext cx="7751246" cy="34980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a:lvl1pPr>
            <a:lvl2pPr marL="914400" lvl="1" indent="-368300" rtl="0">
              <a:spcBef>
                <a:spcPts val="1300"/>
              </a:spcBef>
              <a:spcAft>
                <a:spcPts val="0"/>
              </a:spcAft>
              <a:buSzPts val="2200"/>
              <a:buChar char="○"/>
              <a:defRPr/>
            </a:lvl2pPr>
            <a:lvl3pPr marL="1371600" lvl="2" indent="-355600" rtl="0">
              <a:spcBef>
                <a:spcPts val="1300"/>
              </a:spcBef>
              <a:spcAft>
                <a:spcPts val="0"/>
              </a:spcAft>
              <a:buSzPts val="2000"/>
              <a:buChar char="■"/>
              <a:defRPr/>
            </a:lvl3pPr>
            <a:lvl4pPr marL="1828800" lvl="3" indent="-349250" rtl="0">
              <a:spcBef>
                <a:spcPts val="1300"/>
              </a:spcBef>
              <a:spcAft>
                <a:spcPts val="0"/>
              </a:spcAft>
              <a:buSzPts val="1900"/>
              <a:buChar char="●"/>
              <a:defRPr/>
            </a:lvl4pPr>
            <a:lvl5pPr marL="2286000" lvl="4" indent="-342900" rtl="0">
              <a:spcBef>
                <a:spcPts val="1300"/>
              </a:spcBef>
              <a:spcAft>
                <a:spcPts val="0"/>
              </a:spcAft>
              <a:buSzPts val="1800"/>
              <a:buChar char="○"/>
              <a:defRPr/>
            </a:lvl5pPr>
            <a:lvl6pPr marL="2743200" lvl="5" indent="-330200" rtl="0">
              <a:spcBef>
                <a:spcPts val="1300"/>
              </a:spcBef>
              <a:spcAft>
                <a:spcPts val="0"/>
              </a:spcAft>
              <a:buSzPts val="1600"/>
              <a:buChar char="■"/>
              <a:defRPr/>
            </a:lvl6pPr>
            <a:lvl7pPr marL="3200400" lvl="6" indent="-317500" rtl="0">
              <a:spcBef>
                <a:spcPts val="1300"/>
              </a:spcBef>
              <a:spcAft>
                <a:spcPts val="0"/>
              </a:spcAft>
              <a:buSzPts val="1400"/>
              <a:buChar char="●"/>
              <a:defRPr/>
            </a:lvl7pPr>
            <a:lvl8pPr marL="3657600" lvl="7" indent="-317500" rtl="0">
              <a:spcBef>
                <a:spcPts val="1300"/>
              </a:spcBef>
              <a:spcAft>
                <a:spcPts val="0"/>
              </a:spcAft>
              <a:buSzPts val="1400"/>
              <a:buChar char="○"/>
              <a:defRPr/>
            </a:lvl8pPr>
            <a:lvl9pPr marL="4114800" lvl="8" indent="-317500" rtl="0">
              <a:spcBef>
                <a:spcPts val="1300"/>
              </a:spcBef>
              <a:spcAft>
                <a:spcPts val="1300"/>
              </a:spcAft>
              <a:buSzPts val="1400"/>
              <a:buChar char="■"/>
              <a:defRPr/>
            </a:lvl9pPr>
          </a:lstStyle>
          <a:p>
            <a:endParaRPr dirty="0"/>
          </a:p>
        </p:txBody>
      </p:sp>
      <p:sp>
        <p:nvSpPr>
          <p:cNvPr id="169" name="Shape 16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86570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232D4B"/>
        </a:solidFill>
        <a:effectLst/>
      </p:bgPr>
    </p:bg>
    <p:spTree>
      <p:nvGrpSpPr>
        <p:cNvPr id="1" name="Shape 29"/>
        <p:cNvGrpSpPr/>
        <p:nvPr/>
      </p:nvGrpSpPr>
      <p:grpSpPr>
        <a:xfrm>
          <a:off x="0" y="0"/>
          <a:ext cx="0" cy="0"/>
          <a:chOff x="0" y="0"/>
          <a:chExt cx="0" cy="0"/>
        </a:xfrm>
      </p:grpSpPr>
      <p:cxnSp>
        <p:nvCxnSpPr>
          <p:cNvPr id="30" name="Shape 30"/>
          <p:cNvCxnSpPr/>
          <p:nvPr/>
        </p:nvCxnSpPr>
        <p:spPr>
          <a:xfrm>
            <a:off x="2477724" y="415650"/>
            <a:ext cx="6244200" cy="0"/>
          </a:xfrm>
          <a:prstGeom prst="straightConnector1">
            <a:avLst/>
          </a:prstGeom>
          <a:noFill/>
          <a:ln w="38100" cap="flat" cmpd="sng">
            <a:solidFill>
              <a:schemeClr val="lt1"/>
            </a:solidFill>
            <a:prstDash val="dot"/>
            <a:round/>
            <a:headEnd type="none" w="sm" len="sm"/>
            <a:tailEnd type="none" w="sm" len="sm"/>
          </a:ln>
        </p:spPr>
      </p:cxnSp>
      <p:sp>
        <p:nvSpPr>
          <p:cNvPr id="31" name="Shape 31"/>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32" name="Shape 3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lstStyle>
            <a:lvl1pPr lvl="0" rtl="0">
              <a:lnSpc>
                <a:spcPct val="100000"/>
              </a:lnSpc>
              <a:spcBef>
                <a:spcPts val="0"/>
              </a:spcBef>
              <a:spcAft>
                <a:spcPts val="0"/>
              </a:spcAft>
              <a:buClr>
                <a:schemeClr val="lt1"/>
              </a:buClr>
              <a:buSzPts val="2400"/>
              <a:buFont typeface="Franklin Gothic"/>
              <a:buNone/>
              <a:defRPr>
                <a:solidFill>
                  <a:schemeClr val="lt1"/>
                </a:solidFill>
                <a:latin typeface="Franklin Gothic"/>
                <a:ea typeface="Franklin Gothic"/>
                <a:cs typeface="Franklin Gothic"/>
                <a:sym typeface="Franklin Gothic"/>
              </a:defRPr>
            </a:lvl1pPr>
            <a:lvl2pPr lvl="1"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sp>
        <p:nvSpPr>
          <p:cNvPr id="33" name="Shape 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2">
  <p:cSld name="TITLE_1_2">
    <p:bg>
      <p:bgPr>
        <a:solidFill>
          <a:srgbClr val="232D4B"/>
        </a:solidFill>
        <a:effectLst/>
      </p:bgPr>
    </p:bg>
    <p:spTree>
      <p:nvGrpSpPr>
        <p:cNvPr id="1" name="Shape 34"/>
        <p:cNvGrpSpPr/>
        <p:nvPr/>
      </p:nvGrpSpPr>
      <p:grpSpPr>
        <a:xfrm>
          <a:off x="0" y="0"/>
          <a:ext cx="0" cy="0"/>
          <a:chOff x="0" y="0"/>
          <a:chExt cx="0" cy="0"/>
        </a:xfrm>
      </p:grpSpPr>
      <p:cxnSp>
        <p:nvCxnSpPr>
          <p:cNvPr id="35" name="Shape 35"/>
          <p:cNvCxnSpPr/>
          <p:nvPr/>
        </p:nvCxnSpPr>
        <p:spPr>
          <a:xfrm rot="10800000" flipH="1">
            <a:off x="172775" y="451775"/>
            <a:ext cx="8758500" cy="26700"/>
          </a:xfrm>
          <a:prstGeom prst="straightConnector1">
            <a:avLst/>
          </a:prstGeom>
          <a:noFill/>
          <a:ln w="38100" cap="flat" cmpd="sng">
            <a:solidFill>
              <a:schemeClr val="lt1"/>
            </a:solidFill>
            <a:prstDash val="dot"/>
            <a:round/>
            <a:headEnd type="none" w="sm" len="sm"/>
            <a:tailEnd type="none" w="sm" len="sm"/>
          </a:ln>
        </p:spPr>
      </p:cxnSp>
      <p:sp>
        <p:nvSpPr>
          <p:cNvPr id="36" name="Shape 36"/>
          <p:cNvSpPr txBox="1">
            <a:spLocks noGrp="1"/>
          </p:cNvSpPr>
          <p:nvPr>
            <p:ph type="ctrTitle"/>
          </p:nvPr>
        </p:nvSpPr>
        <p:spPr>
          <a:xfrm>
            <a:off x="101850" y="630225"/>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37" name="Shape 37"/>
          <p:cNvSpPr txBox="1">
            <a:spLocks noGrp="1"/>
          </p:cNvSpPr>
          <p:nvPr>
            <p:ph type="subTitle" idx="1"/>
          </p:nvPr>
        </p:nvSpPr>
        <p:spPr>
          <a:xfrm>
            <a:off x="101850" y="2631575"/>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sp>
        <p:nvSpPr>
          <p:cNvPr id="38" name="Shape 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39" name="Shape 39"/>
          <p:cNvPicPr preferRelativeResize="0"/>
          <p:nvPr/>
        </p:nvPicPr>
        <p:blipFill>
          <a:blip r:embed="rId2">
            <a:alphaModFix/>
          </a:blip>
          <a:stretch>
            <a:fillRect/>
          </a:stretch>
        </p:blipFill>
        <p:spPr>
          <a:xfrm>
            <a:off x="1076550" y="3642100"/>
            <a:ext cx="7153625" cy="14342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1 2 2 1">
  <p:cSld name="TITLE_1_2_2_1">
    <p:bg>
      <p:bgPr>
        <a:solidFill>
          <a:srgbClr val="232D4B"/>
        </a:solidFill>
        <a:effectLst/>
      </p:bgPr>
    </p:bg>
    <p:spTree>
      <p:nvGrpSpPr>
        <p:cNvPr id="1" name="Shape 46"/>
        <p:cNvGrpSpPr/>
        <p:nvPr/>
      </p:nvGrpSpPr>
      <p:grpSpPr>
        <a:xfrm>
          <a:off x="0" y="0"/>
          <a:ext cx="0" cy="0"/>
          <a:chOff x="0" y="0"/>
          <a:chExt cx="0" cy="0"/>
        </a:xfrm>
      </p:grpSpPr>
      <p:sp>
        <p:nvSpPr>
          <p:cNvPr id="47" name="Shape 47"/>
          <p:cNvSpPr txBox="1">
            <a:spLocks noGrp="1"/>
          </p:cNvSpPr>
          <p:nvPr>
            <p:ph type="ctrTitle"/>
          </p:nvPr>
        </p:nvSpPr>
        <p:spPr>
          <a:xfrm>
            <a:off x="172775" y="9492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48" name="Shape 4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49" name="Shape 49"/>
          <p:cNvPicPr preferRelativeResize="0"/>
          <p:nvPr/>
        </p:nvPicPr>
        <p:blipFill>
          <a:blip r:embed="rId2">
            <a:alphaModFix/>
          </a:blip>
          <a:stretch>
            <a:fillRect/>
          </a:stretch>
        </p:blipFill>
        <p:spPr>
          <a:xfrm>
            <a:off x="1778600" y="2018302"/>
            <a:ext cx="5586799" cy="2821724"/>
          </a:xfrm>
          <a:prstGeom prst="rect">
            <a:avLst/>
          </a:prstGeom>
          <a:noFill/>
          <a:ln>
            <a:noFill/>
          </a:ln>
        </p:spPr>
      </p:pic>
      <p:sp>
        <p:nvSpPr>
          <p:cNvPr id="50" name="Shape 50"/>
          <p:cNvSpPr txBox="1">
            <a:spLocks noGrp="1"/>
          </p:cNvSpPr>
          <p:nvPr>
            <p:ph type="subTitle" idx="1"/>
          </p:nvPr>
        </p:nvSpPr>
        <p:spPr>
          <a:xfrm>
            <a:off x="0" y="3949625"/>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51" name="Shape 51"/>
          <p:cNvCxnSpPr/>
          <p:nvPr/>
        </p:nvCxnSpPr>
        <p:spPr>
          <a:xfrm rot="10800000" flipH="1">
            <a:off x="192750" y="2232725"/>
            <a:ext cx="8758500" cy="26700"/>
          </a:xfrm>
          <a:prstGeom prst="straightConnector1">
            <a:avLst/>
          </a:prstGeom>
          <a:noFill/>
          <a:ln w="28575" cap="flat" cmpd="sng">
            <a:solidFill>
              <a:schemeClr val="lt1"/>
            </a:solidFill>
            <a:prstDash val="dot"/>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1 2 2 1 1">
  <p:cSld name="TITLE_1_2_2_1_1">
    <p:bg>
      <p:bgPr>
        <a:solidFill>
          <a:srgbClr val="232D4B"/>
        </a:solidFill>
        <a:effectLst/>
      </p:bgPr>
    </p:bg>
    <p:spTree>
      <p:nvGrpSpPr>
        <p:cNvPr id="1" name="Shape 52"/>
        <p:cNvGrpSpPr/>
        <p:nvPr/>
      </p:nvGrpSpPr>
      <p:grpSpPr>
        <a:xfrm>
          <a:off x="0" y="0"/>
          <a:ext cx="0" cy="0"/>
          <a:chOff x="0" y="0"/>
          <a:chExt cx="0" cy="0"/>
        </a:xfrm>
      </p:grpSpPr>
      <p:sp>
        <p:nvSpPr>
          <p:cNvPr id="53" name="Shape 53"/>
          <p:cNvSpPr txBox="1">
            <a:spLocks noGrp="1"/>
          </p:cNvSpPr>
          <p:nvPr>
            <p:ph type="ctrTitle"/>
          </p:nvPr>
        </p:nvSpPr>
        <p:spPr>
          <a:xfrm>
            <a:off x="172775" y="9492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54" name="Shape 5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55" name="Shape 55"/>
          <p:cNvPicPr preferRelativeResize="0"/>
          <p:nvPr/>
        </p:nvPicPr>
        <p:blipFill>
          <a:blip r:embed="rId2">
            <a:alphaModFix/>
          </a:blip>
          <a:stretch>
            <a:fillRect/>
          </a:stretch>
        </p:blipFill>
        <p:spPr>
          <a:xfrm>
            <a:off x="1778600" y="3008902"/>
            <a:ext cx="5586799" cy="2821724"/>
          </a:xfrm>
          <a:prstGeom prst="rect">
            <a:avLst/>
          </a:prstGeom>
          <a:noFill/>
          <a:ln>
            <a:noFill/>
          </a:ln>
        </p:spPr>
      </p:pic>
      <p:sp>
        <p:nvSpPr>
          <p:cNvPr id="56" name="Shape 56"/>
          <p:cNvSpPr txBox="1">
            <a:spLocks noGrp="1"/>
          </p:cNvSpPr>
          <p:nvPr>
            <p:ph type="subTitle" idx="1"/>
          </p:nvPr>
        </p:nvSpPr>
        <p:spPr>
          <a:xfrm>
            <a:off x="101850" y="2255500"/>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57" name="Shape 57"/>
          <p:cNvCxnSpPr/>
          <p:nvPr/>
        </p:nvCxnSpPr>
        <p:spPr>
          <a:xfrm rot="10800000" flipH="1">
            <a:off x="192750" y="2232725"/>
            <a:ext cx="8758500" cy="26700"/>
          </a:xfrm>
          <a:prstGeom prst="straightConnector1">
            <a:avLst/>
          </a:prstGeom>
          <a:noFill/>
          <a:ln w="28575" cap="flat" cmpd="sng">
            <a:solidFill>
              <a:schemeClr val="lt1"/>
            </a:solidFill>
            <a:prstDash val="dot"/>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1 2 2 1 1 1">
  <p:cSld name="TITLE_1_2_2_1_1_1">
    <p:bg>
      <p:bgPr>
        <a:solidFill>
          <a:srgbClr val="232D4B"/>
        </a:solidFill>
        <a:effectLst/>
      </p:bgPr>
    </p:bg>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172775" y="9492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60" name="Shape 6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61" name="Shape 61"/>
          <p:cNvPicPr preferRelativeResize="0"/>
          <p:nvPr/>
        </p:nvPicPr>
        <p:blipFill>
          <a:blip r:embed="rId2">
            <a:alphaModFix/>
          </a:blip>
          <a:stretch>
            <a:fillRect/>
          </a:stretch>
        </p:blipFill>
        <p:spPr>
          <a:xfrm>
            <a:off x="1778600" y="3008902"/>
            <a:ext cx="5586799" cy="2821724"/>
          </a:xfrm>
          <a:prstGeom prst="rect">
            <a:avLst/>
          </a:prstGeom>
          <a:noFill/>
          <a:ln>
            <a:noFill/>
          </a:ln>
        </p:spPr>
      </p:pic>
      <p:sp>
        <p:nvSpPr>
          <p:cNvPr id="62" name="Shape 62"/>
          <p:cNvSpPr txBox="1">
            <a:spLocks noGrp="1"/>
          </p:cNvSpPr>
          <p:nvPr>
            <p:ph type="subTitle" idx="1"/>
          </p:nvPr>
        </p:nvSpPr>
        <p:spPr>
          <a:xfrm>
            <a:off x="101850" y="2255500"/>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63" name="Shape 63"/>
          <p:cNvCxnSpPr/>
          <p:nvPr/>
        </p:nvCxnSpPr>
        <p:spPr>
          <a:xfrm rot="10800000" flipH="1">
            <a:off x="192750" y="2232725"/>
            <a:ext cx="8758500" cy="26700"/>
          </a:xfrm>
          <a:prstGeom prst="straightConnector1">
            <a:avLst/>
          </a:prstGeom>
          <a:noFill/>
          <a:ln w="28575" cap="flat" cmpd="sng">
            <a:solidFill>
              <a:srgbClr val="E57200"/>
            </a:solidFill>
            <a:prstDash val="dot"/>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1 2 2 1 1 1 1">
  <p:cSld name="TITLE_1_2_2_1_1_1_1">
    <p:bg>
      <p:bgPr>
        <a:solidFill>
          <a:srgbClr val="232D4B"/>
        </a:solidFill>
        <a:effectLst/>
      </p:bgPr>
    </p:bg>
    <p:spTree>
      <p:nvGrpSpPr>
        <p:cNvPr id="1" name="Shape 64"/>
        <p:cNvGrpSpPr/>
        <p:nvPr/>
      </p:nvGrpSpPr>
      <p:grpSpPr>
        <a:xfrm>
          <a:off x="0" y="0"/>
          <a:ext cx="0" cy="0"/>
          <a:chOff x="0" y="0"/>
          <a:chExt cx="0" cy="0"/>
        </a:xfrm>
      </p:grpSpPr>
      <p:pic>
        <p:nvPicPr>
          <p:cNvPr id="65" name="Shape 65"/>
          <p:cNvPicPr preferRelativeResize="0"/>
          <p:nvPr/>
        </p:nvPicPr>
        <p:blipFill>
          <a:blip r:embed="rId2">
            <a:alphaModFix/>
          </a:blip>
          <a:stretch>
            <a:fillRect/>
          </a:stretch>
        </p:blipFill>
        <p:spPr>
          <a:xfrm>
            <a:off x="1824150" y="-304798"/>
            <a:ext cx="5586799" cy="2821724"/>
          </a:xfrm>
          <a:prstGeom prst="rect">
            <a:avLst/>
          </a:prstGeom>
          <a:noFill/>
          <a:ln>
            <a:noFill/>
          </a:ln>
        </p:spPr>
      </p:pic>
      <p:sp>
        <p:nvSpPr>
          <p:cNvPr id="66" name="Shape 66"/>
          <p:cNvSpPr txBox="1">
            <a:spLocks noGrp="1"/>
          </p:cNvSpPr>
          <p:nvPr>
            <p:ph type="ctrTitle"/>
          </p:nvPr>
        </p:nvSpPr>
        <p:spPr>
          <a:xfrm>
            <a:off x="101850" y="23898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67" name="Shape 6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
        <p:nvSpPr>
          <p:cNvPr id="68" name="Shape 68"/>
          <p:cNvSpPr txBox="1">
            <a:spLocks noGrp="1"/>
          </p:cNvSpPr>
          <p:nvPr>
            <p:ph type="subTitle" idx="1"/>
          </p:nvPr>
        </p:nvSpPr>
        <p:spPr>
          <a:xfrm>
            <a:off x="147400" y="3931800"/>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69" name="Shape 69"/>
          <p:cNvCxnSpPr/>
          <p:nvPr/>
        </p:nvCxnSpPr>
        <p:spPr>
          <a:xfrm rot="10800000" flipH="1">
            <a:off x="238300" y="1887800"/>
            <a:ext cx="8758500" cy="26700"/>
          </a:xfrm>
          <a:prstGeom prst="straightConnector1">
            <a:avLst/>
          </a:prstGeom>
          <a:noFill/>
          <a:ln w="28575" cap="flat" cmpd="sng">
            <a:solidFill>
              <a:srgbClr val="E57200"/>
            </a:solidFill>
            <a:prstDash val="dot"/>
            <a:round/>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1 2 1">
  <p:cSld name="TITLE_1_2_1">
    <p:bg>
      <p:bgPr>
        <a:solidFill>
          <a:srgbClr val="232D4B"/>
        </a:solidFill>
        <a:effectLst/>
      </p:bgPr>
    </p:bg>
    <p:spTree>
      <p:nvGrpSpPr>
        <p:cNvPr id="1" name="Shape 70"/>
        <p:cNvGrpSpPr/>
        <p:nvPr/>
      </p:nvGrpSpPr>
      <p:grpSpPr>
        <a:xfrm>
          <a:off x="0" y="0"/>
          <a:ext cx="0" cy="0"/>
          <a:chOff x="0" y="0"/>
          <a:chExt cx="0" cy="0"/>
        </a:xfrm>
      </p:grpSpPr>
      <p:cxnSp>
        <p:nvCxnSpPr>
          <p:cNvPr id="71" name="Shape 71"/>
          <p:cNvCxnSpPr/>
          <p:nvPr/>
        </p:nvCxnSpPr>
        <p:spPr>
          <a:xfrm rot="10800000" flipH="1">
            <a:off x="172775" y="451775"/>
            <a:ext cx="8758500" cy="26700"/>
          </a:xfrm>
          <a:prstGeom prst="straightConnector1">
            <a:avLst/>
          </a:prstGeom>
          <a:noFill/>
          <a:ln w="38100" cap="flat" cmpd="sng">
            <a:solidFill>
              <a:schemeClr val="lt1"/>
            </a:solidFill>
            <a:prstDash val="dot"/>
            <a:round/>
            <a:headEnd type="none" w="sm" len="sm"/>
            <a:tailEnd type="none" w="sm" len="sm"/>
          </a:ln>
        </p:spPr>
      </p:cxnSp>
      <p:sp>
        <p:nvSpPr>
          <p:cNvPr id="72" name="Shape 72"/>
          <p:cNvSpPr txBox="1">
            <a:spLocks noGrp="1"/>
          </p:cNvSpPr>
          <p:nvPr>
            <p:ph type="ctrTitle"/>
          </p:nvPr>
        </p:nvSpPr>
        <p:spPr>
          <a:xfrm>
            <a:off x="101850" y="630225"/>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73" name="Shape 73"/>
          <p:cNvSpPr txBox="1">
            <a:spLocks noGrp="1"/>
          </p:cNvSpPr>
          <p:nvPr>
            <p:ph type="subTitle" idx="1"/>
          </p:nvPr>
        </p:nvSpPr>
        <p:spPr>
          <a:xfrm>
            <a:off x="101850" y="2631575"/>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sp>
        <p:nvSpPr>
          <p:cNvPr id="74" name="Shape 7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75" name="Shape 75"/>
          <p:cNvPicPr preferRelativeResize="0"/>
          <p:nvPr/>
        </p:nvPicPr>
        <p:blipFill>
          <a:blip r:embed="rId2">
            <a:alphaModFix/>
          </a:blip>
          <a:stretch>
            <a:fillRect/>
          </a:stretch>
        </p:blipFill>
        <p:spPr>
          <a:xfrm>
            <a:off x="1076550" y="3642100"/>
            <a:ext cx="7153625" cy="14342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3">
  <p:cSld name="SECTION_HEADER_3">
    <p:bg>
      <p:bgPr>
        <a:solidFill>
          <a:srgbClr val="E57200"/>
        </a:solidFill>
        <a:effectLst/>
      </p:bgPr>
    </p:bg>
    <p:spTree>
      <p:nvGrpSpPr>
        <p:cNvPr id="1" name="Shape 86"/>
        <p:cNvGrpSpPr/>
        <p:nvPr/>
      </p:nvGrpSpPr>
      <p:grpSpPr>
        <a:xfrm>
          <a:off x="0" y="0"/>
          <a:ext cx="0" cy="0"/>
          <a:chOff x="0" y="0"/>
          <a:chExt cx="0" cy="0"/>
        </a:xfrm>
      </p:grpSpPr>
      <p:cxnSp>
        <p:nvCxnSpPr>
          <p:cNvPr id="87" name="Shape 87"/>
          <p:cNvCxnSpPr/>
          <p:nvPr/>
        </p:nvCxnSpPr>
        <p:spPr>
          <a:xfrm>
            <a:off x="425200" y="415650"/>
            <a:ext cx="8296800" cy="0"/>
          </a:xfrm>
          <a:prstGeom prst="straightConnector1">
            <a:avLst/>
          </a:prstGeom>
          <a:noFill/>
          <a:ln w="38100" cap="flat" cmpd="sng">
            <a:solidFill>
              <a:schemeClr val="lt1"/>
            </a:solidFill>
            <a:prstDash val="dot"/>
            <a:round/>
            <a:headEnd type="none" w="sm" len="sm"/>
            <a:tailEnd type="none" w="sm" len="sm"/>
          </a:ln>
        </p:spPr>
      </p:cxnSp>
      <p:sp>
        <p:nvSpPr>
          <p:cNvPr id="88" name="Shape 88"/>
          <p:cNvSpPr txBox="1">
            <a:spLocks noGrp="1"/>
          </p:cNvSpPr>
          <p:nvPr>
            <p:ph type="title"/>
          </p:nvPr>
        </p:nvSpPr>
        <p:spPr>
          <a:xfrm>
            <a:off x="406425" y="579875"/>
            <a:ext cx="8296800" cy="4012500"/>
          </a:xfrm>
          <a:prstGeom prst="rect">
            <a:avLst/>
          </a:prstGeom>
        </p:spPr>
        <p:txBody>
          <a:bodyPr spcFirstLastPara="1" wrap="square" lIns="91425" tIns="91425" rIns="91425" bIns="91425" anchor="ctr" anchorCtr="0"/>
          <a:lstStyle>
            <a:lvl1pPr lvl="0" algn="ctr" rtl="0">
              <a:spcBef>
                <a:spcPts val="0"/>
              </a:spcBef>
              <a:spcAft>
                <a:spcPts val="0"/>
              </a:spcAft>
              <a:buClr>
                <a:srgbClr val="232D4B"/>
              </a:buClr>
              <a:buSzPts val="4800"/>
              <a:buFont typeface="Bodoni"/>
              <a:buNone/>
              <a:defRPr sz="4800" i="1">
                <a:solidFill>
                  <a:srgbClr val="232D4B"/>
                </a:solidFill>
                <a:latin typeface="Bodoni"/>
                <a:ea typeface="Bodoni"/>
                <a:cs typeface="Bodoni"/>
                <a:sym typeface="Bodoni"/>
              </a:defRPr>
            </a:lvl1pPr>
            <a:lvl2pPr lvl="1"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2pPr>
            <a:lvl3pPr lvl="2"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3pPr>
            <a:lvl4pPr lvl="3"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4pPr>
            <a:lvl5pPr lvl="4"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5pPr>
            <a:lvl6pPr lvl="5"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6pPr>
            <a:lvl7pPr lvl="6"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7pPr>
            <a:lvl8pPr lvl="7"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8pPr>
            <a:lvl9pPr lvl="8"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9pPr>
          </a:lstStyle>
          <a:p>
            <a:endParaRPr/>
          </a:p>
        </p:txBody>
      </p:sp>
      <p:sp>
        <p:nvSpPr>
          <p:cNvPr id="89" name="Shape 8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cxnSp>
        <p:nvCxnSpPr>
          <p:cNvPr id="90" name="Shape 90"/>
          <p:cNvCxnSpPr/>
          <p:nvPr/>
        </p:nvCxnSpPr>
        <p:spPr>
          <a:xfrm>
            <a:off x="425200" y="4688750"/>
            <a:ext cx="8296800" cy="0"/>
          </a:xfrm>
          <a:prstGeom prst="straightConnector1">
            <a:avLst/>
          </a:prstGeom>
          <a:noFill/>
          <a:ln w="38100" cap="flat" cmpd="sng">
            <a:solidFill>
              <a:schemeClr val="lt1"/>
            </a:solidFill>
            <a:prstDash val="dot"/>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rgbClr val="E46E20"/>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988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101"/>
        <p:cNvGrpSpPr/>
        <p:nvPr/>
      </p:nvGrpSpPr>
      <p:grpSpPr>
        <a:xfrm>
          <a:off x="0" y="0"/>
          <a:ext cx="0" cy="0"/>
          <a:chOff x="0" y="0"/>
          <a:chExt cx="0" cy="0"/>
        </a:xfrm>
      </p:grpSpPr>
      <p:sp>
        <p:nvSpPr>
          <p:cNvPr id="102" name="Shape 102"/>
          <p:cNvSpPr/>
          <p:nvPr/>
        </p:nvSpPr>
        <p:spPr>
          <a:xfrm>
            <a:off x="-119625" y="1887275"/>
            <a:ext cx="9396600" cy="1914000"/>
          </a:xfrm>
          <a:prstGeom prst="rect">
            <a:avLst/>
          </a:prstGeom>
          <a:solidFill>
            <a:srgbClr val="EB5F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3" name="Shape 103"/>
          <p:cNvSpPr txBox="1">
            <a:spLocks noGrp="1"/>
          </p:cNvSpPr>
          <p:nvPr>
            <p:ph type="title"/>
          </p:nvPr>
        </p:nvSpPr>
        <p:spPr>
          <a:xfrm>
            <a:off x="594725" y="575950"/>
            <a:ext cx="8311500" cy="635400"/>
          </a:xfrm>
          <a:prstGeom prst="rect">
            <a:avLst/>
          </a:prstGeom>
        </p:spPr>
        <p:txBody>
          <a:bodyPr spcFirstLastPara="1" wrap="square" lIns="91425" tIns="91425" rIns="91425" bIns="91425" anchor="t" anchorCtr="0"/>
          <a:lstStyle>
            <a:lvl1pPr lvl="0">
              <a:spcBef>
                <a:spcPts val="0"/>
              </a:spcBef>
              <a:spcAft>
                <a:spcPts val="0"/>
              </a:spcAft>
              <a:buNone/>
              <a:defRPr>
                <a:solidFill>
                  <a:srgbClr val="012158"/>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124"/>
        <p:cNvGrpSpPr/>
        <p:nvPr/>
      </p:nvGrpSpPr>
      <p:grpSpPr>
        <a:xfrm>
          <a:off x="0" y="0"/>
          <a:ext cx="0" cy="0"/>
          <a:chOff x="0" y="0"/>
          <a:chExt cx="0" cy="0"/>
        </a:xfrm>
      </p:grpSpPr>
      <p:cxnSp>
        <p:nvCxnSpPr>
          <p:cNvPr id="125" name="Shape 125"/>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26" name="Shape 126"/>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232D4B"/>
              </a:buClr>
              <a:buSzPts val="3600"/>
              <a:buNone/>
              <a:defRPr>
                <a:solidFill>
                  <a:srgbClr val="232D4B"/>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27" name="Shape 1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1 1 2">
  <p:cSld name="TITLE_AND_BODY_1_1_2">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46" name="Shape 14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1 1 1 2">
  <p:cSld name="TITLE_AND_BODY_1_1_1_2">
    <p:spTree>
      <p:nvGrpSpPr>
        <p:cNvPr id="1" name="Shape 157"/>
        <p:cNvGrpSpPr/>
        <p:nvPr/>
      </p:nvGrpSpPr>
      <p:grpSpPr>
        <a:xfrm>
          <a:off x="0" y="0"/>
          <a:ext cx="0" cy="0"/>
          <a:chOff x="0" y="0"/>
          <a:chExt cx="0" cy="0"/>
        </a:xfrm>
      </p:grpSpPr>
      <p:cxnSp>
        <p:nvCxnSpPr>
          <p:cNvPr id="158" name="Shape 158"/>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59" name="Shape 159"/>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0" name="Shape 16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1 1 1 3">
  <p:cSld name="TITLE_AND_BODY_1_1_1_3">
    <p:spTree>
      <p:nvGrpSpPr>
        <p:cNvPr id="1" name="Shape 161"/>
        <p:cNvGrpSpPr/>
        <p:nvPr/>
      </p:nvGrpSpPr>
      <p:grpSpPr>
        <a:xfrm>
          <a:off x="0" y="0"/>
          <a:ext cx="0" cy="0"/>
          <a:chOff x="0" y="0"/>
          <a:chExt cx="0" cy="0"/>
        </a:xfrm>
      </p:grpSpPr>
      <p:cxnSp>
        <p:nvCxnSpPr>
          <p:cNvPr id="162" name="Shape 162"/>
          <p:cNvCxnSpPr/>
          <p:nvPr/>
        </p:nvCxnSpPr>
        <p:spPr>
          <a:xfrm rot="10800000" flipH="1">
            <a:off x="232725" y="797350"/>
            <a:ext cx="7914600" cy="20400"/>
          </a:xfrm>
          <a:prstGeom prst="straightConnector1">
            <a:avLst/>
          </a:prstGeom>
          <a:noFill/>
          <a:ln w="38100" cap="flat" cmpd="sng">
            <a:solidFill>
              <a:srgbClr val="232D4B"/>
            </a:solidFill>
            <a:prstDash val="dot"/>
            <a:round/>
            <a:headEnd type="none" w="sm" len="sm"/>
            <a:tailEnd type="none" w="sm" len="sm"/>
          </a:ln>
        </p:spPr>
      </p:cxnSp>
      <p:sp>
        <p:nvSpPr>
          <p:cNvPr id="163" name="Shape 163"/>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4" name="Shape 16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1">
  <p:cSld name="MAIN_POINT_1">
    <p:bg>
      <p:bgPr>
        <a:solidFill>
          <a:schemeClr val="lt2"/>
        </a:solidFill>
        <a:effectLst/>
      </p:bgPr>
    </p:bg>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76" name="Shape 17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1 2">
  <p:cSld name="MAIN_POINT_1_2">
    <p:bg>
      <p:bgPr>
        <a:solidFill>
          <a:srgbClr val="232D4B"/>
        </a:solidFill>
        <a:effectLst/>
      </p:bgPr>
    </p:bg>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79" name="Shape 17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1 1 1 3">
  <p:cSld name="MAIN_POINT_1_1_1_3">
    <p:bg>
      <p:bgPr>
        <a:solidFill>
          <a:srgbClr val="232D4B"/>
        </a:solidFill>
        <a:effectLst/>
      </p:bgPr>
    </p:bg>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88" name="Shape 18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2 1">
  <p:cSld name="SECTION_TITLE_AND_DESCRIPTION_2_1">
    <p:spTree>
      <p:nvGrpSpPr>
        <p:cNvPr id="1" name="Shape 214"/>
        <p:cNvGrpSpPr/>
        <p:nvPr/>
      </p:nvGrpSpPr>
      <p:grpSpPr>
        <a:xfrm>
          <a:off x="0" y="0"/>
          <a:ext cx="0" cy="0"/>
          <a:chOff x="0" y="0"/>
          <a:chExt cx="0" cy="0"/>
        </a:xfrm>
      </p:grpSpPr>
      <p:sp>
        <p:nvSpPr>
          <p:cNvPr id="215" name="Shape 215"/>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6" name="Shape 216"/>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None/>
              <a:defRPr sz="3600">
                <a:solidFill>
                  <a:srgbClr val="232D4B"/>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17" name="Shape 217"/>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8" name="Shape 21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19" name="Shape 2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226"/>
        <p:cNvGrpSpPr/>
        <p:nvPr/>
      </p:nvGrpSpPr>
      <p:grpSpPr>
        <a:xfrm>
          <a:off x="0" y="0"/>
          <a:ext cx="0" cy="0"/>
          <a:chOff x="0" y="0"/>
          <a:chExt cx="0" cy="0"/>
        </a:xfrm>
      </p:grpSpPr>
      <p:sp>
        <p:nvSpPr>
          <p:cNvPr id="227" name="Shape 227"/>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8" name="Shape 228"/>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EB5F0C"/>
              </a:buClr>
              <a:buSzPts val="3600"/>
              <a:buFont typeface="Bodoni"/>
              <a:buNone/>
              <a:defRPr sz="3600">
                <a:solidFill>
                  <a:srgbClr val="EB5F0C"/>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29" name="Shape 22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232D4B"/>
              </a:buClr>
              <a:buSzPts val="2100"/>
              <a:buNone/>
              <a:defRPr sz="2100">
                <a:solidFill>
                  <a:srgbClr val="232D4B"/>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0" name="Shape 23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31" name="Shape 2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rgbClr val="E46E20"/>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8075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232"/>
        <p:cNvGrpSpPr/>
        <p:nvPr/>
      </p:nvGrpSpPr>
      <p:grpSpPr>
        <a:xfrm>
          <a:off x="0" y="0"/>
          <a:ext cx="0" cy="0"/>
          <a:chOff x="0" y="0"/>
          <a:chExt cx="0" cy="0"/>
        </a:xfrm>
      </p:grpSpPr>
      <p:sp>
        <p:nvSpPr>
          <p:cNvPr id="233" name="Shape 233"/>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4" name="Shape 234"/>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Font typeface="Bodoni"/>
              <a:buNone/>
              <a:defRPr sz="3600">
                <a:solidFill>
                  <a:srgbClr val="232D4B"/>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35" name="Shape 235"/>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6" name="Shape 23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37" name="Shape 23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1 1 1">
  <p:cSld name="SECTION_TITLE_AND_DESCRIPTION_1_1_1">
    <p:spTree>
      <p:nvGrpSpPr>
        <p:cNvPr id="1" name="Shape 238"/>
        <p:cNvGrpSpPr/>
        <p:nvPr/>
      </p:nvGrpSpPr>
      <p:grpSpPr>
        <a:xfrm>
          <a:off x="0" y="0"/>
          <a:ext cx="0" cy="0"/>
          <a:chOff x="0" y="0"/>
          <a:chExt cx="0" cy="0"/>
        </a:xfrm>
      </p:grpSpPr>
      <p:sp>
        <p:nvSpPr>
          <p:cNvPr id="239" name="Shape 239"/>
          <p:cNvSpPr/>
          <p:nvPr/>
        </p:nvSpPr>
        <p:spPr>
          <a:xfrm>
            <a:off x="4572000" y="125"/>
            <a:ext cx="4572000" cy="5143500"/>
          </a:xfrm>
          <a:prstGeom prst="rect">
            <a:avLst/>
          </a:prstGeom>
          <a:solidFill>
            <a:srgbClr val="232D4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0" name="Shape 240"/>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Font typeface="Bodoni"/>
              <a:buNone/>
              <a:defRPr sz="3600">
                <a:solidFill>
                  <a:srgbClr val="232D4B"/>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41" name="Shape 241"/>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2" name="Shape 24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43" name="Shape 2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1 1 1 1 1 1">
  <p:cSld name="SECTION_TITLE_AND_DESCRIPTION_1_1_1_1_1_1">
    <p:spTree>
      <p:nvGrpSpPr>
        <p:cNvPr id="1" name="Shape 256"/>
        <p:cNvGrpSpPr/>
        <p:nvPr/>
      </p:nvGrpSpPr>
      <p:grpSpPr>
        <a:xfrm>
          <a:off x="0" y="0"/>
          <a:ext cx="0" cy="0"/>
          <a:chOff x="0" y="0"/>
          <a:chExt cx="0" cy="0"/>
        </a:xfrm>
      </p:grpSpPr>
      <p:sp>
        <p:nvSpPr>
          <p:cNvPr id="257" name="Shape 257"/>
          <p:cNvSpPr/>
          <p:nvPr/>
        </p:nvSpPr>
        <p:spPr>
          <a:xfrm>
            <a:off x="4572000" y="125"/>
            <a:ext cx="4572000" cy="5143500"/>
          </a:xfrm>
          <a:prstGeom prst="rect">
            <a:avLst/>
          </a:prstGeom>
          <a:solidFill>
            <a:srgbClr val="232D4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8" name="Shape 258"/>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EB5F0C"/>
              </a:buClr>
              <a:buSzPts val="3600"/>
              <a:buFont typeface="Bodoni"/>
              <a:buNone/>
              <a:defRPr sz="3600">
                <a:solidFill>
                  <a:srgbClr val="EB5F0C"/>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59" name="Shape 25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0" name="Shape 26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61" name="Shape 26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1 1">
  <p:cSld name="CAPTION_ONLY_1_1">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72" name="Shape 27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cxnSp>
        <p:nvCxnSpPr>
          <p:cNvPr id="273" name="Shape 273"/>
          <p:cNvCxnSpPr/>
          <p:nvPr/>
        </p:nvCxnSpPr>
        <p:spPr>
          <a:xfrm>
            <a:off x="423600" y="4688750"/>
            <a:ext cx="8296800" cy="0"/>
          </a:xfrm>
          <a:prstGeom prst="straightConnector1">
            <a:avLst/>
          </a:prstGeom>
          <a:noFill/>
          <a:ln w="38100" cap="flat" cmpd="sng">
            <a:solidFill>
              <a:srgbClr val="232D4B"/>
            </a:solidFill>
            <a:prstDash val="dot"/>
            <a:round/>
            <a:headEnd type="none" w="sm" len="sm"/>
            <a:tailEnd type="none" w="sm" len="sm"/>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76" name="Shape 27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cxnSp>
        <p:nvCxnSpPr>
          <p:cNvPr id="277" name="Shape 277"/>
          <p:cNvCxnSpPr/>
          <p:nvPr/>
        </p:nvCxnSpPr>
        <p:spPr>
          <a:xfrm>
            <a:off x="423600" y="4688750"/>
            <a:ext cx="8296800" cy="0"/>
          </a:xfrm>
          <a:prstGeom prst="straightConnector1">
            <a:avLst/>
          </a:prstGeom>
          <a:noFill/>
          <a:ln w="38100" cap="flat" cmpd="sng">
            <a:solidFill>
              <a:srgbClr val="232D4B"/>
            </a:solidFill>
            <a:prstDash val="dot"/>
            <a:round/>
            <a:headEnd type="none" w="sm" len="sm"/>
            <a:tailEnd type="none" w="sm" len="sm"/>
          </a:ln>
        </p:spPr>
      </p:cxnSp>
      <p:pic>
        <p:nvPicPr>
          <p:cNvPr id="278" name="Shape 278"/>
          <p:cNvPicPr preferRelativeResize="0"/>
          <p:nvPr/>
        </p:nvPicPr>
        <p:blipFill>
          <a:blip r:embed="rId2">
            <a:alphaModFix/>
          </a:blip>
          <a:stretch>
            <a:fillRect/>
          </a:stretch>
        </p:blipFill>
        <p:spPr>
          <a:xfrm>
            <a:off x="6765144" y="2735425"/>
            <a:ext cx="1884199" cy="188419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1 1 1">
  <p:cSld name="CAPTION_ONLY_1_1_1">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algn="ctr"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81" name="Shape 28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cxnSp>
        <p:nvCxnSpPr>
          <p:cNvPr id="282" name="Shape 282"/>
          <p:cNvCxnSpPr/>
          <p:nvPr/>
        </p:nvCxnSpPr>
        <p:spPr>
          <a:xfrm>
            <a:off x="423600" y="4688750"/>
            <a:ext cx="8296800" cy="0"/>
          </a:xfrm>
          <a:prstGeom prst="straightConnector1">
            <a:avLst/>
          </a:prstGeom>
          <a:noFill/>
          <a:ln w="38100" cap="flat" cmpd="sng">
            <a:solidFill>
              <a:srgbClr val="232D4B"/>
            </a:solidFill>
            <a:prstDash val="dot"/>
            <a:round/>
            <a:headEnd type="none" w="sm" len="sm"/>
            <a:tailEnd type="none" w="sm" len="sm"/>
          </a:ln>
        </p:spPr>
      </p:cxnSp>
      <p:pic>
        <p:nvPicPr>
          <p:cNvPr id="283" name="Shape 283"/>
          <p:cNvPicPr preferRelativeResize="0"/>
          <p:nvPr/>
        </p:nvPicPr>
        <p:blipFill>
          <a:blip r:embed="rId2">
            <a:alphaModFix/>
          </a:blip>
          <a:stretch>
            <a:fillRect/>
          </a:stretch>
        </p:blipFill>
        <p:spPr>
          <a:xfrm>
            <a:off x="2561713" y="235675"/>
            <a:ext cx="3921225" cy="392122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4"/>
        <p:cNvGrpSpPr/>
        <p:nvPr/>
      </p:nvGrpSpPr>
      <p:grpSpPr>
        <a:xfrm>
          <a:off x="0" y="0"/>
          <a:ext cx="0" cy="0"/>
          <a:chOff x="0" y="0"/>
          <a:chExt cx="0" cy="0"/>
        </a:xfrm>
      </p:grpSpPr>
      <p:cxnSp>
        <p:nvCxnSpPr>
          <p:cNvPr id="285" name="Shape 285"/>
          <p:cNvCxnSpPr/>
          <p:nvPr/>
        </p:nvCxnSpPr>
        <p:spPr>
          <a:xfrm>
            <a:off x="425200" y="415650"/>
            <a:ext cx="8296800" cy="0"/>
          </a:xfrm>
          <a:prstGeom prst="straightConnector1">
            <a:avLst/>
          </a:prstGeom>
          <a:noFill/>
          <a:ln w="38100" cap="flat" cmpd="sng">
            <a:solidFill>
              <a:srgbClr val="232D4B"/>
            </a:solidFill>
            <a:prstDash val="dot"/>
            <a:round/>
            <a:headEnd type="none" w="sm" len="sm"/>
            <a:tailEnd type="none" w="sm" len="sm"/>
          </a:ln>
        </p:spPr>
      </p:cxnSp>
      <p:sp>
        <p:nvSpPr>
          <p:cNvPr id="286" name="Shape 286"/>
          <p:cNvSpPr txBox="1">
            <a:spLocks noGrp="1"/>
          </p:cNvSpPr>
          <p:nvPr>
            <p:ph type="title" hasCustomPrompt="1"/>
          </p:nvPr>
        </p:nvSpPr>
        <p:spPr>
          <a:xfrm>
            <a:off x="423450" y="1304850"/>
            <a:ext cx="8296800" cy="1538400"/>
          </a:xfrm>
          <a:prstGeom prst="rect">
            <a:avLst/>
          </a:prstGeom>
        </p:spPr>
        <p:txBody>
          <a:bodyPr spcFirstLastPara="1" wrap="square" lIns="91425" tIns="91425" rIns="91425" bIns="91425" anchor="ctr" anchorCtr="0"/>
          <a:lstStyle>
            <a:lvl1pPr lvl="0" algn="ctr">
              <a:spcBef>
                <a:spcPts val="0"/>
              </a:spcBef>
              <a:spcAft>
                <a:spcPts val="0"/>
              </a:spcAft>
              <a:buClr>
                <a:srgbClr val="EB5F0C"/>
              </a:buClr>
              <a:buSzPts val="10000"/>
              <a:buNone/>
              <a:defRPr sz="10000">
                <a:solidFill>
                  <a:srgbClr val="EB5F0C"/>
                </a:solidFill>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287" name="Shape 287"/>
          <p:cNvSpPr txBox="1">
            <a:spLocks noGrp="1"/>
          </p:cNvSpPr>
          <p:nvPr>
            <p:ph type="body" idx="1"/>
          </p:nvPr>
        </p:nvSpPr>
        <p:spPr>
          <a:xfrm>
            <a:off x="423600" y="2919450"/>
            <a:ext cx="8296800" cy="1071600"/>
          </a:xfrm>
          <a:prstGeom prst="rect">
            <a:avLst/>
          </a:prstGeom>
        </p:spPr>
        <p:txBody>
          <a:bodyPr spcFirstLastPara="1" wrap="square" lIns="91425" tIns="91425" rIns="91425" bIns="91425" anchor="t" anchorCtr="0"/>
          <a:lstStyle>
            <a:lvl1pPr marL="457200" lvl="0" indent="-381000" algn="ctr">
              <a:spcBef>
                <a:spcPts val="0"/>
              </a:spcBef>
              <a:spcAft>
                <a:spcPts val="0"/>
              </a:spcAft>
              <a:buClr>
                <a:srgbClr val="232D4B"/>
              </a:buClr>
              <a:buSzPts val="2400"/>
              <a:buChar char="●"/>
              <a:defRPr>
                <a:solidFill>
                  <a:srgbClr val="232D4B"/>
                </a:solidFill>
              </a:defRPr>
            </a:lvl1pPr>
            <a:lvl2pPr marL="914400" lvl="1" indent="-368300" algn="ctr">
              <a:spcBef>
                <a:spcPts val="1300"/>
              </a:spcBef>
              <a:spcAft>
                <a:spcPts val="0"/>
              </a:spcAft>
              <a:buClr>
                <a:srgbClr val="232D4B"/>
              </a:buClr>
              <a:buSzPts val="2200"/>
              <a:buChar char="○"/>
              <a:defRPr>
                <a:solidFill>
                  <a:srgbClr val="232D4B"/>
                </a:solidFill>
              </a:defRPr>
            </a:lvl2pPr>
            <a:lvl3pPr marL="1371600" lvl="2" indent="-355600" algn="ctr">
              <a:spcBef>
                <a:spcPts val="1300"/>
              </a:spcBef>
              <a:spcAft>
                <a:spcPts val="0"/>
              </a:spcAft>
              <a:buClr>
                <a:srgbClr val="232D4B"/>
              </a:buClr>
              <a:buSzPts val="2000"/>
              <a:buChar char="■"/>
              <a:defRPr>
                <a:solidFill>
                  <a:srgbClr val="232D4B"/>
                </a:solidFill>
              </a:defRPr>
            </a:lvl3pPr>
            <a:lvl4pPr marL="1828800" lvl="3" indent="-349250" algn="ctr">
              <a:spcBef>
                <a:spcPts val="1300"/>
              </a:spcBef>
              <a:spcAft>
                <a:spcPts val="0"/>
              </a:spcAft>
              <a:buClr>
                <a:srgbClr val="232D4B"/>
              </a:buClr>
              <a:buSzPts val="1900"/>
              <a:buChar char="●"/>
              <a:defRPr>
                <a:solidFill>
                  <a:srgbClr val="232D4B"/>
                </a:solidFill>
              </a:defRPr>
            </a:lvl4pPr>
            <a:lvl5pPr marL="2286000" lvl="4" indent="-342900" algn="ctr">
              <a:spcBef>
                <a:spcPts val="1300"/>
              </a:spcBef>
              <a:spcAft>
                <a:spcPts val="0"/>
              </a:spcAft>
              <a:buClr>
                <a:srgbClr val="232D4B"/>
              </a:buClr>
              <a:buSzPts val="1800"/>
              <a:buChar char="○"/>
              <a:defRPr>
                <a:solidFill>
                  <a:srgbClr val="232D4B"/>
                </a:solidFill>
              </a:defRPr>
            </a:lvl5pPr>
            <a:lvl6pPr marL="2743200" lvl="5" indent="-330200" algn="ctr">
              <a:spcBef>
                <a:spcPts val="1300"/>
              </a:spcBef>
              <a:spcAft>
                <a:spcPts val="0"/>
              </a:spcAft>
              <a:buClr>
                <a:srgbClr val="232D4B"/>
              </a:buClr>
              <a:buSzPts val="1600"/>
              <a:buChar char="■"/>
              <a:defRPr>
                <a:solidFill>
                  <a:srgbClr val="232D4B"/>
                </a:solidFill>
              </a:defRPr>
            </a:lvl6pPr>
            <a:lvl7pPr marL="3200400" lvl="6" indent="-317500" algn="ctr">
              <a:spcBef>
                <a:spcPts val="1300"/>
              </a:spcBef>
              <a:spcAft>
                <a:spcPts val="0"/>
              </a:spcAft>
              <a:buClr>
                <a:srgbClr val="232D4B"/>
              </a:buClr>
              <a:buSzPts val="1400"/>
              <a:buChar char="●"/>
              <a:defRPr>
                <a:solidFill>
                  <a:srgbClr val="232D4B"/>
                </a:solidFill>
              </a:defRPr>
            </a:lvl7pPr>
            <a:lvl8pPr marL="3657600" lvl="7" indent="-317500" algn="ctr">
              <a:spcBef>
                <a:spcPts val="1300"/>
              </a:spcBef>
              <a:spcAft>
                <a:spcPts val="0"/>
              </a:spcAft>
              <a:buClr>
                <a:srgbClr val="232D4B"/>
              </a:buClr>
              <a:buSzPts val="1400"/>
              <a:buChar char="○"/>
              <a:defRPr>
                <a:solidFill>
                  <a:srgbClr val="232D4B"/>
                </a:solidFill>
              </a:defRPr>
            </a:lvl8pPr>
            <a:lvl9pPr marL="4114800" lvl="8" indent="-317500" algn="ctr">
              <a:spcBef>
                <a:spcPts val="1300"/>
              </a:spcBef>
              <a:spcAft>
                <a:spcPts val="1300"/>
              </a:spcAft>
              <a:buClr>
                <a:srgbClr val="232D4B"/>
              </a:buClr>
              <a:buSzPts val="1400"/>
              <a:buChar char="■"/>
              <a:defRPr>
                <a:solidFill>
                  <a:srgbClr val="232D4B"/>
                </a:solidFill>
              </a:defRPr>
            </a:lvl9pPr>
          </a:lstStyle>
          <a:p>
            <a:endParaRPr/>
          </a:p>
        </p:txBody>
      </p:sp>
      <p:sp>
        <p:nvSpPr>
          <p:cNvPr id="288" name="Shape 28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cxnSp>
        <p:nvCxnSpPr>
          <p:cNvPr id="289" name="Shape 289"/>
          <p:cNvCxnSpPr/>
          <p:nvPr/>
        </p:nvCxnSpPr>
        <p:spPr>
          <a:xfrm>
            <a:off x="423600" y="4760925"/>
            <a:ext cx="8296800" cy="0"/>
          </a:xfrm>
          <a:prstGeom prst="straightConnector1">
            <a:avLst/>
          </a:prstGeom>
          <a:noFill/>
          <a:ln w="38100" cap="flat" cmpd="sng">
            <a:solidFill>
              <a:srgbClr val="232D4B"/>
            </a:solidFill>
            <a:prstDash val="dot"/>
            <a:round/>
            <a:headEnd type="none" w="sm" len="sm"/>
            <a:tailEnd type="none" w="sm" len="sm"/>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O2: Title Page">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2540000" y="1993900"/>
            <a:ext cx="4089400" cy="647700"/>
          </a:xfrm>
          <a:prstGeom prst="rect">
            <a:avLst/>
          </a:prstGeom>
        </p:spPr>
        <p:txBody>
          <a:bodyPr vert="horz"/>
          <a:lstStyle>
            <a:lvl1pPr marL="0" indent="0" algn="ctr">
              <a:buNone/>
              <a:defRPr sz="4400" cap="all" baseline="0">
                <a:solidFill>
                  <a:schemeClr val="bg1"/>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127868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2 1 1">
  <p:cSld name="Section title and description 2 1 1">
    <p:spTree>
      <p:nvGrpSpPr>
        <p:cNvPr id="1" name="Shape 220"/>
        <p:cNvGrpSpPr/>
        <p:nvPr/>
      </p:nvGrpSpPr>
      <p:grpSpPr>
        <a:xfrm>
          <a:off x="0" y="0"/>
          <a:ext cx="0" cy="0"/>
          <a:chOff x="0" y="0"/>
          <a:chExt cx="0" cy="0"/>
        </a:xfrm>
      </p:grpSpPr>
      <p:sp>
        <p:nvSpPr>
          <p:cNvPr id="221" name="Shape 221"/>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2" name="Shape 222"/>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None/>
              <a:defRPr sz="3600">
                <a:solidFill>
                  <a:srgbClr val="232D4B"/>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23" name="Shape 223"/>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EB5F0C"/>
              </a:buClr>
              <a:buSzPts val="2100"/>
              <a:buNone/>
              <a:defRPr sz="2100">
                <a:solidFill>
                  <a:srgbClr val="EB5F0C"/>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4" name="Shape 22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25" name="Shape 22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82435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1 1">
  <p:cSld name="Main point 1 1">
    <p:bg>
      <p:bgPr>
        <a:solidFill>
          <a:srgbClr val="EB5F0C"/>
        </a:solidFill>
        <a:effectLst/>
      </p:bgPr>
    </p:bg>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b="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82" name="Shape 18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66644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212D4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85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1 1 1 1 1">
  <p:cSld name="Section title and description 1 1 1 1 1">
    <p:spTree>
      <p:nvGrpSpPr>
        <p:cNvPr id="1" name="Shape 250"/>
        <p:cNvGrpSpPr/>
        <p:nvPr/>
      </p:nvGrpSpPr>
      <p:grpSpPr>
        <a:xfrm>
          <a:off x="0" y="0"/>
          <a:ext cx="0" cy="0"/>
          <a:chOff x="0" y="0"/>
          <a:chExt cx="0" cy="0"/>
        </a:xfrm>
      </p:grpSpPr>
      <p:sp>
        <p:nvSpPr>
          <p:cNvPr id="251" name="Shape 251"/>
          <p:cNvSpPr/>
          <p:nvPr/>
        </p:nvSpPr>
        <p:spPr>
          <a:xfrm>
            <a:off x="4572000" y="125"/>
            <a:ext cx="4572000" cy="5143500"/>
          </a:xfrm>
          <a:prstGeom prst="rect">
            <a:avLst/>
          </a:prstGeom>
          <a:solidFill>
            <a:srgbClr val="232D4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2" name="Shape 252"/>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EB5F0C"/>
              </a:buClr>
              <a:buSzPts val="3600"/>
              <a:buFont typeface="Bodoni"/>
              <a:buNone/>
              <a:defRPr sz="3600">
                <a:solidFill>
                  <a:srgbClr val="EB5F0C"/>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53" name="Shape 253"/>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EB5F0C"/>
              </a:buClr>
              <a:buSzPts val="2100"/>
              <a:buNone/>
              <a:defRPr sz="2100">
                <a:solidFill>
                  <a:srgbClr val="EB5F0C"/>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4" name="Shape 25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55" name="Shape 25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783746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119"/>
        <p:cNvGrpSpPr/>
        <p:nvPr/>
      </p:nvGrpSpPr>
      <p:grpSpPr>
        <a:xfrm>
          <a:off x="0" y="0"/>
          <a:ext cx="0" cy="0"/>
          <a:chOff x="0" y="0"/>
          <a:chExt cx="0" cy="0"/>
        </a:xfrm>
      </p:grpSpPr>
      <p:cxnSp>
        <p:nvCxnSpPr>
          <p:cNvPr id="120" name="Shape 120"/>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21" name="Shape 121"/>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232D4B"/>
              </a:buClr>
              <a:buSzPts val="3600"/>
              <a:buNone/>
              <a:defRPr>
                <a:solidFill>
                  <a:srgbClr val="232D4B"/>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22" name="Shape 122"/>
          <p:cNvSpPr txBox="1">
            <a:spLocks noGrp="1"/>
          </p:cNvSpPr>
          <p:nvPr>
            <p:ph type="body" idx="1"/>
          </p:nvPr>
        </p:nvSpPr>
        <p:spPr>
          <a:xfrm>
            <a:off x="654200" y="1100250"/>
            <a:ext cx="8077500" cy="3498000"/>
          </a:xfrm>
          <a:prstGeom prst="rect">
            <a:avLst/>
          </a:prstGeom>
        </p:spPr>
        <p:txBody>
          <a:bodyPr spcFirstLastPara="1" wrap="square" lIns="91425" tIns="91425" rIns="91425" bIns="91425" anchor="t" anchorCtr="0"/>
          <a:lstStyle>
            <a:lvl1pPr marL="457200" lvl="0" indent="-381000" rtl="0">
              <a:spcBef>
                <a:spcPts val="0"/>
              </a:spcBef>
              <a:spcAft>
                <a:spcPts val="0"/>
              </a:spcAft>
              <a:buClr>
                <a:srgbClr val="666666"/>
              </a:buClr>
              <a:buSzPts val="2400"/>
              <a:buChar char="●"/>
              <a:defRPr>
                <a:solidFill>
                  <a:srgbClr val="666666"/>
                </a:solidFill>
              </a:defRPr>
            </a:lvl1pPr>
            <a:lvl2pPr marL="914400" lvl="1" indent="-368300" rtl="0">
              <a:spcBef>
                <a:spcPts val="1300"/>
              </a:spcBef>
              <a:spcAft>
                <a:spcPts val="0"/>
              </a:spcAft>
              <a:buClr>
                <a:srgbClr val="666666"/>
              </a:buClr>
              <a:buSzPts val="2200"/>
              <a:buChar char="○"/>
              <a:defRPr>
                <a:solidFill>
                  <a:srgbClr val="666666"/>
                </a:solidFill>
              </a:defRPr>
            </a:lvl2pPr>
            <a:lvl3pPr marL="1371600" lvl="2" indent="-355600" rtl="0">
              <a:spcBef>
                <a:spcPts val="1300"/>
              </a:spcBef>
              <a:spcAft>
                <a:spcPts val="0"/>
              </a:spcAft>
              <a:buClr>
                <a:srgbClr val="666666"/>
              </a:buClr>
              <a:buSzPts val="2000"/>
              <a:buChar char="■"/>
              <a:defRPr>
                <a:solidFill>
                  <a:srgbClr val="666666"/>
                </a:solidFill>
              </a:defRPr>
            </a:lvl3pPr>
            <a:lvl4pPr marL="1828800" lvl="3" indent="-349250" rtl="0">
              <a:spcBef>
                <a:spcPts val="1300"/>
              </a:spcBef>
              <a:spcAft>
                <a:spcPts val="0"/>
              </a:spcAft>
              <a:buClr>
                <a:srgbClr val="666666"/>
              </a:buClr>
              <a:buSzPts val="1900"/>
              <a:buChar char="●"/>
              <a:defRPr>
                <a:solidFill>
                  <a:srgbClr val="666666"/>
                </a:solidFill>
              </a:defRPr>
            </a:lvl4pPr>
            <a:lvl5pPr marL="2286000" lvl="4" indent="-342900" rtl="0">
              <a:spcBef>
                <a:spcPts val="1300"/>
              </a:spcBef>
              <a:spcAft>
                <a:spcPts val="0"/>
              </a:spcAft>
              <a:buClr>
                <a:srgbClr val="666666"/>
              </a:buClr>
              <a:buSzPts val="1800"/>
              <a:buChar char="○"/>
              <a:defRPr>
                <a:solidFill>
                  <a:srgbClr val="666666"/>
                </a:solidFill>
              </a:defRPr>
            </a:lvl5pPr>
            <a:lvl6pPr marL="2743200" lvl="5" indent="-330200" rtl="0">
              <a:spcBef>
                <a:spcPts val="1300"/>
              </a:spcBef>
              <a:spcAft>
                <a:spcPts val="0"/>
              </a:spcAft>
              <a:buClr>
                <a:srgbClr val="666666"/>
              </a:buClr>
              <a:buSzPts val="1600"/>
              <a:buChar char="■"/>
              <a:defRPr>
                <a:solidFill>
                  <a:srgbClr val="666666"/>
                </a:solidFill>
              </a:defRPr>
            </a:lvl6pPr>
            <a:lvl7pPr marL="3200400" lvl="6" indent="-317500" rtl="0">
              <a:spcBef>
                <a:spcPts val="1300"/>
              </a:spcBef>
              <a:spcAft>
                <a:spcPts val="0"/>
              </a:spcAft>
              <a:buClr>
                <a:srgbClr val="666666"/>
              </a:buClr>
              <a:buSzPts val="1400"/>
              <a:buChar char="●"/>
              <a:defRPr>
                <a:solidFill>
                  <a:srgbClr val="666666"/>
                </a:solidFill>
              </a:defRPr>
            </a:lvl7pPr>
            <a:lvl8pPr marL="3657600" lvl="7" indent="-317500" rtl="0">
              <a:spcBef>
                <a:spcPts val="1300"/>
              </a:spcBef>
              <a:spcAft>
                <a:spcPts val="0"/>
              </a:spcAft>
              <a:buClr>
                <a:srgbClr val="666666"/>
              </a:buClr>
              <a:buSzPts val="1400"/>
              <a:buChar char="○"/>
              <a:defRPr>
                <a:solidFill>
                  <a:srgbClr val="666666"/>
                </a:solidFill>
              </a:defRPr>
            </a:lvl8pPr>
            <a:lvl9pPr marL="4114800" lvl="8" indent="-317500" rtl="0">
              <a:spcBef>
                <a:spcPts val="1300"/>
              </a:spcBef>
              <a:spcAft>
                <a:spcPts val="1300"/>
              </a:spcAft>
              <a:buClr>
                <a:srgbClr val="666666"/>
              </a:buClr>
              <a:buSzPts val="1400"/>
              <a:buChar char="■"/>
              <a:defRPr>
                <a:solidFill>
                  <a:srgbClr val="666666"/>
                </a:solidFill>
              </a:defRPr>
            </a:lvl9pPr>
          </a:lstStyle>
          <a:p>
            <a:endParaRPr/>
          </a:p>
        </p:txBody>
      </p:sp>
      <p:sp>
        <p:nvSpPr>
          <p:cNvPr id="123" name="Shape 1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27227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725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28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8806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473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919174"/>
          </a:xfrm>
          <a:prstGeom prst="rect">
            <a:avLst/>
          </a:prstGeom>
          <a:solidFill>
            <a:srgbClr val="212D4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73092"/>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718417"/>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90488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594725" y="575950"/>
            <a:ext cx="8311500" cy="6354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2"/>
              </a:buClr>
              <a:buSzPts val="3600"/>
              <a:buFont typeface="Franklin Gothic"/>
              <a:buNone/>
              <a:defRPr sz="3600" b="1">
                <a:solidFill>
                  <a:schemeClr val="dk2"/>
                </a:solidFill>
                <a:latin typeface="Franklin Gothic"/>
                <a:ea typeface="Franklin Gothic"/>
                <a:cs typeface="Franklin Gothic"/>
                <a:sym typeface="Franklin Gothic"/>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1397623" y="1595775"/>
            <a:ext cx="7334100" cy="3002400"/>
          </a:xfrm>
          <a:prstGeom prst="rect">
            <a:avLst/>
          </a:prstGeom>
          <a:noFill/>
          <a:ln>
            <a:noFill/>
          </a:ln>
        </p:spPr>
        <p:txBody>
          <a:bodyPr spcFirstLastPara="1" wrap="square" lIns="91425" tIns="91425" rIns="91425" bIns="91425" anchor="t" anchorCtr="0"/>
          <a:lstStyle>
            <a:lvl1pPr marL="457200" lvl="0" indent="-381000">
              <a:lnSpc>
                <a:spcPct val="100000"/>
              </a:lnSpc>
              <a:spcBef>
                <a:spcPts val="0"/>
              </a:spcBef>
              <a:spcAft>
                <a:spcPts val="0"/>
              </a:spcAft>
              <a:buClr>
                <a:schemeClr val="dk2"/>
              </a:buClr>
              <a:buSzPts val="2400"/>
              <a:buFont typeface="Franklin Gothic"/>
              <a:buChar char="●"/>
              <a:defRPr sz="2400">
                <a:solidFill>
                  <a:schemeClr val="dk2"/>
                </a:solidFill>
                <a:latin typeface="Franklin Gothic"/>
                <a:ea typeface="Franklin Gothic"/>
                <a:cs typeface="Franklin Gothic"/>
                <a:sym typeface="Franklin Gothic"/>
              </a:defRPr>
            </a:lvl1pPr>
            <a:lvl2pPr marL="914400" lvl="1" indent="-368300">
              <a:lnSpc>
                <a:spcPct val="100000"/>
              </a:lnSpc>
              <a:spcBef>
                <a:spcPts val="1300"/>
              </a:spcBef>
              <a:spcAft>
                <a:spcPts val="0"/>
              </a:spcAft>
              <a:buClr>
                <a:schemeClr val="dk2"/>
              </a:buClr>
              <a:buSzPts val="2200"/>
              <a:buFont typeface="Franklin Gothic"/>
              <a:buChar char="○"/>
              <a:defRPr sz="2200">
                <a:solidFill>
                  <a:schemeClr val="dk2"/>
                </a:solidFill>
                <a:latin typeface="Franklin Gothic"/>
                <a:ea typeface="Franklin Gothic"/>
                <a:cs typeface="Franklin Gothic"/>
                <a:sym typeface="Franklin Gothic"/>
              </a:defRPr>
            </a:lvl2pPr>
            <a:lvl3pPr marL="1371600" lvl="2" indent="-355600">
              <a:lnSpc>
                <a:spcPct val="100000"/>
              </a:lnSpc>
              <a:spcBef>
                <a:spcPts val="1300"/>
              </a:spcBef>
              <a:spcAft>
                <a:spcPts val="0"/>
              </a:spcAft>
              <a:buClr>
                <a:schemeClr val="dk2"/>
              </a:buClr>
              <a:buSzPts val="2000"/>
              <a:buFont typeface="Franklin Gothic"/>
              <a:buChar char="■"/>
              <a:defRPr sz="2000">
                <a:solidFill>
                  <a:schemeClr val="dk2"/>
                </a:solidFill>
                <a:latin typeface="Franklin Gothic"/>
                <a:ea typeface="Franklin Gothic"/>
                <a:cs typeface="Franklin Gothic"/>
                <a:sym typeface="Franklin Gothic"/>
              </a:defRPr>
            </a:lvl3pPr>
            <a:lvl4pPr marL="1828800" lvl="3" indent="-349250">
              <a:lnSpc>
                <a:spcPct val="100000"/>
              </a:lnSpc>
              <a:spcBef>
                <a:spcPts val="1300"/>
              </a:spcBef>
              <a:spcAft>
                <a:spcPts val="0"/>
              </a:spcAft>
              <a:buClr>
                <a:schemeClr val="dk2"/>
              </a:buClr>
              <a:buSzPts val="1900"/>
              <a:buFont typeface="Franklin Gothic"/>
              <a:buChar char="●"/>
              <a:defRPr sz="1900">
                <a:solidFill>
                  <a:schemeClr val="dk2"/>
                </a:solidFill>
                <a:latin typeface="Franklin Gothic"/>
                <a:ea typeface="Franklin Gothic"/>
                <a:cs typeface="Franklin Gothic"/>
                <a:sym typeface="Franklin Gothic"/>
              </a:defRPr>
            </a:lvl4pPr>
            <a:lvl5pPr marL="2286000" lvl="4" indent="-342900">
              <a:lnSpc>
                <a:spcPct val="100000"/>
              </a:lnSpc>
              <a:spcBef>
                <a:spcPts val="1300"/>
              </a:spcBef>
              <a:spcAft>
                <a:spcPts val="0"/>
              </a:spcAft>
              <a:buClr>
                <a:schemeClr val="dk2"/>
              </a:buClr>
              <a:buSzPts val="1800"/>
              <a:buFont typeface="Franklin Gothic"/>
              <a:buChar char="○"/>
              <a:defRPr sz="1800" i="1">
                <a:solidFill>
                  <a:schemeClr val="dk2"/>
                </a:solidFill>
                <a:latin typeface="Franklin Gothic"/>
                <a:ea typeface="Franklin Gothic"/>
                <a:cs typeface="Franklin Gothic"/>
                <a:sym typeface="Franklin Gothic"/>
              </a:defRPr>
            </a:lvl5pPr>
            <a:lvl6pPr marL="2743200" lvl="5" indent="-330200">
              <a:lnSpc>
                <a:spcPct val="100000"/>
              </a:lnSpc>
              <a:spcBef>
                <a:spcPts val="1300"/>
              </a:spcBef>
              <a:spcAft>
                <a:spcPts val="0"/>
              </a:spcAft>
              <a:buClr>
                <a:schemeClr val="dk2"/>
              </a:buClr>
              <a:buSzPts val="1600"/>
              <a:buFont typeface="Franklin Gothic"/>
              <a:buChar char="■"/>
              <a:defRPr sz="1600">
                <a:solidFill>
                  <a:schemeClr val="dk2"/>
                </a:solidFill>
                <a:latin typeface="Franklin Gothic"/>
                <a:ea typeface="Franklin Gothic"/>
                <a:cs typeface="Franklin Gothic"/>
                <a:sym typeface="Franklin Gothic"/>
              </a:defRPr>
            </a:lvl6pPr>
            <a:lvl7pPr marL="3200400" lvl="6" indent="-317500">
              <a:lnSpc>
                <a:spcPct val="100000"/>
              </a:lnSpc>
              <a:spcBef>
                <a:spcPts val="130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7pPr>
            <a:lvl8pPr marL="3657600" lvl="7" indent="-317500">
              <a:lnSpc>
                <a:spcPct val="100000"/>
              </a:lnSpc>
              <a:spcBef>
                <a:spcPts val="130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8pPr>
            <a:lvl9pPr marL="4114800" lvl="8" indent="-317500">
              <a:lnSpc>
                <a:spcPct val="100000"/>
              </a:lnSpc>
              <a:spcBef>
                <a:spcPts val="1300"/>
              </a:spcBef>
              <a:spcAft>
                <a:spcPts val="130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9pPr>
          </a:lstStyle>
          <a:p>
            <a:endParaRPr/>
          </a:p>
        </p:txBody>
      </p:sp>
      <p:sp>
        <p:nvSpPr>
          <p:cNvPr id="8" name="Shape 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0" r:id="rId1"/>
    <p:sldLayoutId id="2147483788" r:id="rId2"/>
    <p:sldLayoutId id="2147483790" r:id="rId3"/>
    <p:sldLayoutId id="2147483791" r:id="rId4"/>
    <p:sldLayoutId id="2147483792" r:id="rId5"/>
    <p:sldLayoutId id="2147483793" r:id="rId6"/>
    <p:sldLayoutId id="2147483794" r:id="rId7"/>
    <p:sldLayoutId id="2147483795" r:id="rId8"/>
    <p:sldLayoutId id="2147483789" r:id="rId9"/>
    <p:sldLayoutId id="2147483796" r:id="rId10"/>
    <p:sldLayoutId id="2147483787" r:id="rId11"/>
    <p:sldLayoutId id="2147483652" r:id="rId12"/>
    <p:sldLayoutId id="2147483653" r:id="rId13"/>
    <p:sldLayoutId id="2147483655" r:id="rId14"/>
    <p:sldLayoutId id="2147483656" r:id="rId15"/>
    <p:sldLayoutId id="2147483657" r:id="rId16"/>
    <p:sldLayoutId id="2147483658" r:id="rId17"/>
    <p:sldLayoutId id="2147483659" r:id="rId18"/>
    <p:sldLayoutId id="2147483662" r:id="rId19"/>
    <p:sldLayoutId id="2147483665" r:id="rId20"/>
    <p:sldLayoutId id="2147483670" r:id="rId21"/>
    <p:sldLayoutId id="2147483674" r:id="rId22"/>
    <p:sldLayoutId id="2147483677" r:id="rId23"/>
    <p:sldLayoutId id="2147483678" r:id="rId24"/>
    <p:sldLayoutId id="2147483681" r:id="rId25"/>
    <p:sldLayoutId id="2147483682" r:id="rId26"/>
    <p:sldLayoutId id="2147483685" r:id="rId27"/>
    <p:sldLayoutId id="2147483691" r:id="rId28"/>
    <p:sldLayoutId id="2147483693" r:id="rId29"/>
    <p:sldLayoutId id="2147483694" r:id="rId30"/>
    <p:sldLayoutId id="2147483695" r:id="rId31"/>
    <p:sldLayoutId id="2147483698" r:id="rId32"/>
    <p:sldLayoutId id="2147483701" r:id="rId33"/>
    <p:sldLayoutId id="2147483702" r:id="rId34"/>
    <p:sldLayoutId id="2147483703" r:id="rId35"/>
    <p:sldLayoutId id="2147483704" r:id="rId36"/>
    <p:sldLayoutId id="2147483786" r:id="rId37"/>
    <p:sldLayoutId id="2147483797" r:id="rId38"/>
    <p:sldLayoutId id="2147483798" r:id="rId39"/>
    <p:sldLayoutId id="2147483799" r:id="rId40"/>
    <p:sldLayoutId id="2147483800"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8.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8.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8.xml"/><Relationship Id="rId4" Type="http://schemas.openxmlformats.org/officeDocument/2006/relationships/image" Target="../media/image22.emf"/></Relationships>
</file>

<file path=ppt/slides/_rels/slide35.xml.rels><?xml version="1.0" encoding="UTF-8" standalone="yes"?>
<Relationships xmlns="http://schemas.openxmlformats.org/package/2006/relationships"><Relationship Id="rId3" Type="http://schemas.openxmlformats.org/officeDocument/2006/relationships/hyperlink" Target="https://www.themostdangerouswritingapp.com/" TargetMode="External"/><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hyperlink" Target="https://engineering.virginia.edu/current-students/current-graduate-students/graduate-writing-lab/events/graduate-writing-lab-write" TargetMode="External"/><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openxmlformats.org/officeDocument/2006/relationships/hyperlink" Target="https://jphmpdirect.com/elearning-module/"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3" Type="http://schemas.openxmlformats.org/officeDocument/2006/relationships/hyperlink" Target="https://www.liquidtext.net/" TargetMode="External"/><Relationship Id="rId2" Type="http://schemas.openxmlformats.org/officeDocument/2006/relationships/notesSlide" Target="../notesSlides/notesSlide35.xml"/><Relationship Id="rId1" Type="http://schemas.openxmlformats.org/officeDocument/2006/relationships/slideLayout" Target="../slideLayouts/slideLayout38.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hyperlink" Target="https://academicwritingclub.com/" TargetMode="Externa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41.xml"/><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5.xml"/><Relationship Id="rId1" Type="http://schemas.openxmlformats.org/officeDocument/2006/relationships/slideLayout" Target="../slideLayouts/slideLayout38.xml"/><Relationship Id="rId5" Type="http://schemas.openxmlformats.org/officeDocument/2006/relationships/image" Target="../media/image22.emf"/><Relationship Id="rId4" Type="http://schemas.openxmlformats.org/officeDocument/2006/relationships/image" Target="../media/image52.emf"/></Relationships>
</file>

<file path=ppt/slides/_rels/slide9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8.xml"/></Relationships>
</file>

<file path=ppt/slides/_rels/slide9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1.emf"/><Relationship Id="rId1" Type="http://schemas.openxmlformats.org/officeDocument/2006/relationships/slideLayout" Target="../slideLayouts/slideLayout38.xml"/><Relationship Id="rId5" Type="http://schemas.openxmlformats.org/officeDocument/2006/relationships/image" Target="../media/image22.emf"/><Relationship Id="rId4" Type="http://schemas.openxmlformats.org/officeDocument/2006/relationships/image" Target="../media/image52.emf"/></Relationships>
</file>

<file path=ppt/slides/_rels/slide93.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38.xml"/><Relationship Id="rId6" Type="http://schemas.openxmlformats.org/officeDocument/2006/relationships/image" Target="../media/image22.emf"/><Relationship Id="rId5" Type="http://schemas.openxmlformats.org/officeDocument/2006/relationships/image" Target="../media/image52.emf"/><Relationship Id="rId4" Type="http://schemas.openxmlformats.org/officeDocument/2006/relationships/image" Target="../media/image54.emf"/></Relationships>
</file>

<file path=ppt/slides/_rels/slide9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7.xml"/><Relationship Id="rId1" Type="http://schemas.openxmlformats.org/officeDocument/2006/relationships/slideLayout" Target="../slideLayouts/slideLayout38.xml"/><Relationship Id="rId4" Type="http://schemas.openxmlformats.org/officeDocument/2006/relationships/image" Target="../media/image57.emf"/></Relationships>
</file>

<file path=ppt/slides/_rels/slide9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8.xml"/><Relationship Id="rId1" Type="http://schemas.openxmlformats.org/officeDocument/2006/relationships/slideLayout" Target="../slideLayouts/slideLayout38.xml"/><Relationship Id="rId4" Type="http://schemas.openxmlformats.org/officeDocument/2006/relationships/image" Target="../media/image52.emf"/></Relationships>
</file>

<file path=ppt/slides/_rels/slide96.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58.png"/><Relationship Id="rId7" Type="http://schemas.openxmlformats.org/officeDocument/2006/relationships/image" Target="../media/image56.emf"/><Relationship Id="rId2" Type="http://schemas.openxmlformats.org/officeDocument/2006/relationships/notesSlide" Target="../notesSlides/notesSlide59.xml"/><Relationship Id="rId1" Type="http://schemas.openxmlformats.org/officeDocument/2006/relationships/slideLayout" Target="../slideLayouts/slideLayout38.xml"/><Relationship Id="rId6" Type="http://schemas.openxmlformats.org/officeDocument/2006/relationships/image" Target="../media/image52.emf"/><Relationship Id="rId5" Type="http://schemas.openxmlformats.org/officeDocument/2006/relationships/image" Target="../media/image54.emf"/><Relationship Id="rId4" Type="http://schemas.openxmlformats.org/officeDocument/2006/relationships/image" Target="../media/image51.emf"/><Relationship Id="rId9" Type="http://schemas.openxmlformats.org/officeDocument/2006/relationships/image" Target="../media/image57.emf"/></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18CF52-DCF2-0549-BA4E-CF0246545550}"/>
              </a:ext>
            </a:extLst>
          </p:cNvPr>
          <p:cNvSpPr/>
          <p:nvPr/>
        </p:nvSpPr>
        <p:spPr>
          <a:xfrm>
            <a:off x="-9428"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51F896C-CA29-9449-B115-3EEA189808E9}"/>
              </a:ext>
            </a:extLst>
          </p:cNvPr>
          <p:cNvSpPr/>
          <p:nvPr/>
        </p:nvSpPr>
        <p:spPr>
          <a:xfrm>
            <a:off x="-9428" y="2600858"/>
            <a:ext cx="9153429" cy="254264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58C86B65-90D4-A445-922C-B00DCB5AA315}"/>
              </a:ext>
            </a:extLst>
          </p:cNvPr>
          <p:cNvSpPr txBox="1">
            <a:spLocks/>
          </p:cNvSpPr>
          <p:nvPr/>
        </p:nvSpPr>
        <p:spPr>
          <a:xfrm>
            <a:off x="368138" y="290665"/>
            <a:ext cx="7146823" cy="1873801"/>
          </a:xfrm>
          <a:prstGeom prst="rect">
            <a:avLst/>
          </a:prstGeom>
          <a:noFill/>
          <a:ln w="28575">
            <a:solidFill>
              <a:schemeClr val="accent1"/>
            </a:solidFill>
          </a:ln>
        </p:spPr>
        <p:txBody>
          <a:bodyPr spcFirstLastPara="1" wrap="square" lIns="91425" tIns="91425" rIns="91425" bIns="91425" anchor="b"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None/>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0"/>
              </a:spcBef>
              <a:spcAft>
                <a:spcPts val="0"/>
              </a:spcAft>
              <a:buClr>
                <a:schemeClr val="lt1"/>
              </a:buClr>
              <a:buSzPts val="1800"/>
              <a:buFont typeface="Franklin Gothic"/>
              <a:buNone/>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9pPr>
          </a:lstStyle>
          <a:p>
            <a:pPr algn="r"/>
            <a:r>
              <a:rPr lang="en-US" sz="6000" b="1" dirty="0">
                <a:solidFill>
                  <a:srgbClr val="E46E20"/>
                </a:solidFill>
              </a:rPr>
              <a:t>Planning for Productive Writing</a:t>
            </a:r>
          </a:p>
        </p:txBody>
      </p:sp>
      <p:pic>
        <p:nvPicPr>
          <p:cNvPr id="3" name="Picture 2">
            <a:extLst>
              <a:ext uri="{FF2B5EF4-FFF2-40B4-BE49-F238E27FC236}">
                <a16:creationId xmlns:a16="http://schemas.microsoft.com/office/drawing/2014/main" id="{718D9111-788A-A442-813D-F0A00046B67C}"/>
              </a:ext>
            </a:extLst>
          </p:cNvPr>
          <p:cNvPicPr>
            <a:picLocks noChangeAspect="1"/>
          </p:cNvPicPr>
          <p:nvPr/>
        </p:nvPicPr>
        <p:blipFill rotWithShape="1">
          <a:blip r:embed="rId3">
            <a:clrChange>
              <a:clrFrom>
                <a:srgbClr val="FFFFFF"/>
              </a:clrFrom>
              <a:clrTo>
                <a:srgbClr val="FFFFFF">
                  <a:alpha val="0"/>
                </a:srgbClr>
              </a:clrTo>
            </a:clrChange>
          </a:blip>
          <a:srcRect l="6144" r="5458"/>
          <a:stretch/>
        </p:blipFill>
        <p:spPr>
          <a:xfrm>
            <a:off x="7514961" y="1451406"/>
            <a:ext cx="1388974" cy="1027823"/>
          </a:xfrm>
          <a:prstGeom prst="rect">
            <a:avLst/>
          </a:prstGeom>
        </p:spPr>
      </p:pic>
      <p:sp>
        <p:nvSpPr>
          <p:cNvPr id="16" name="Subtitle 2">
            <a:extLst>
              <a:ext uri="{FF2B5EF4-FFF2-40B4-BE49-F238E27FC236}">
                <a16:creationId xmlns:a16="http://schemas.microsoft.com/office/drawing/2014/main" id="{B06FCF27-00DD-1743-BE81-0B257E682351}"/>
              </a:ext>
            </a:extLst>
          </p:cNvPr>
          <p:cNvSpPr txBox="1">
            <a:spLocks/>
          </p:cNvSpPr>
          <p:nvPr/>
        </p:nvSpPr>
        <p:spPr>
          <a:xfrm>
            <a:off x="-116958" y="3486264"/>
            <a:ext cx="9007077" cy="12417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None/>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0"/>
              </a:spcBef>
              <a:spcAft>
                <a:spcPts val="0"/>
              </a:spcAft>
              <a:buClr>
                <a:schemeClr val="lt1"/>
              </a:buClr>
              <a:buSzPts val="1800"/>
              <a:buFont typeface="Franklin Gothic"/>
              <a:buNone/>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9pPr>
          </a:lstStyle>
          <a:p>
            <a:pPr algn="r"/>
            <a:r>
              <a:rPr lang="en-US" b="1" dirty="0"/>
              <a:t>Kelly J Cunningham, PhD</a:t>
            </a:r>
          </a:p>
          <a:p>
            <a:pPr algn="r"/>
            <a:r>
              <a:rPr lang="en-US" dirty="0">
                <a:solidFill>
                  <a:schemeClr val="bg1"/>
                </a:solidFill>
              </a:rPr>
              <a:t>Director, Graduate Writing Lab</a:t>
            </a:r>
          </a:p>
          <a:p>
            <a:pPr algn="r"/>
            <a:r>
              <a:rPr lang="en-US" dirty="0">
                <a:solidFill>
                  <a:schemeClr val="bg1"/>
                </a:solidFill>
              </a:rPr>
              <a:t>School of Engineering &amp; Applied Science, University of Virginia</a:t>
            </a:r>
          </a:p>
          <a:p>
            <a:pPr algn="r"/>
            <a:r>
              <a:rPr lang="en-US" dirty="0" err="1">
                <a:solidFill>
                  <a:schemeClr val="bg1"/>
                </a:solidFill>
              </a:rPr>
              <a:t>kellyc@virginia.edu</a:t>
            </a:r>
            <a:r>
              <a:rPr lang="en-US" dirty="0">
                <a:solidFill>
                  <a:schemeClr val="bg1"/>
                </a:solidFill>
              </a:rPr>
              <a:t>  |  </a:t>
            </a:r>
            <a:r>
              <a:rPr lang="en-US" dirty="0" err="1">
                <a:solidFill>
                  <a:schemeClr val="bg1"/>
                </a:solidFill>
              </a:rPr>
              <a:t>bit.ly</a:t>
            </a:r>
            <a:r>
              <a:rPr lang="en-US" dirty="0">
                <a:solidFill>
                  <a:schemeClr val="bg1"/>
                </a:solidFill>
              </a:rPr>
              <a:t>/SEASGWL</a:t>
            </a:r>
            <a:endParaRPr lang="en-US" sz="1600" i="1" dirty="0">
              <a:solidFill>
                <a:schemeClr val="bg1"/>
              </a:solidFill>
            </a:endParaRPr>
          </a:p>
        </p:txBody>
      </p:sp>
      <p:sp>
        <p:nvSpPr>
          <p:cNvPr id="2" name="TextBox 4">
            <a:extLst>
              <a:ext uri="{FF2B5EF4-FFF2-40B4-BE49-F238E27FC236}">
                <a16:creationId xmlns:a16="http://schemas.microsoft.com/office/drawing/2014/main" id="{5E45BBFD-4B83-34F7-5C18-13005EE6FDCD}"/>
              </a:ext>
            </a:extLst>
          </p:cNvPr>
          <p:cNvSpPr txBox="1"/>
          <p:nvPr/>
        </p:nvSpPr>
        <p:spPr>
          <a:xfrm>
            <a:off x="75413" y="2185322"/>
            <a:ext cx="9068587" cy="430886"/>
          </a:xfrm>
          <a:prstGeom prst="rect">
            <a:avLst/>
          </a:prstGeom>
          <a:noFill/>
          <a:ln>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a:spcBef>
                <a:spcPts val="0"/>
              </a:spcBef>
              <a:spcAft>
                <a:spcPts val="0"/>
              </a:spcAft>
            </a:pPr>
            <a:r>
              <a:rPr lang="en-US" sz="1100">
                <a:solidFill>
                  <a:srgbClr val="000000"/>
                </a:solidFill>
                <a:effectLst/>
                <a:latin typeface="Adobe Caslon Pro" panose="0205050205050A020403" pitchFamily="18" charset="77"/>
                <a:ea typeface="Calibri" panose="020F0502020204030204" pitchFamily="34" charset="0"/>
                <a:cs typeface="Times New Roman" panose="02020603050405020304" pitchFamily="18" charset="0"/>
              </a:rPr>
              <a:t>This work is CC-BY and must include full citation &amp; doi. Individual images and examples &amp; materials from other sources are not CC-BY. Blue dino is a GWL icon &amp; not CC-BY.</a:t>
            </a:r>
          </a:p>
        </p:txBody>
      </p:sp>
    </p:spTree>
    <p:extLst>
      <p:ext uri="{BB962C8B-B14F-4D97-AF65-F5344CB8AC3E}">
        <p14:creationId xmlns:p14="http://schemas.microsoft.com/office/powerpoint/2010/main" val="1207342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6E937-F613-9F43-A118-3A36D0109BB9}"/>
              </a:ext>
            </a:extLst>
          </p:cNvPr>
          <p:cNvSpPr>
            <a:spLocks noGrp="1"/>
          </p:cNvSpPr>
          <p:nvPr>
            <p:ph type="title"/>
          </p:nvPr>
        </p:nvSpPr>
        <p:spPr/>
        <p:txBody>
          <a:bodyPr/>
          <a:lstStyle/>
          <a:p>
            <a:r>
              <a:rPr lang="en-US" dirty="0"/>
              <a:t>Break down goals/deadlines</a:t>
            </a:r>
          </a:p>
        </p:txBody>
      </p:sp>
      <p:sp>
        <p:nvSpPr>
          <p:cNvPr id="4" name="Text Placeholder 3">
            <a:extLst>
              <a:ext uri="{FF2B5EF4-FFF2-40B4-BE49-F238E27FC236}">
                <a16:creationId xmlns:a16="http://schemas.microsoft.com/office/drawing/2014/main" id="{9B669D1A-0ED8-0A47-86C6-078672AED56C}"/>
              </a:ext>
            </a:extLst>
          </p:cNvPr>
          <p:cNvSpPr>
            <a:spLocks noGrp="1"/>
          </p:cNvSpPr>
          <p:nvPr>
            <p:ph type="body" idx="2"/>
          </p:nvPr>
        </p:nvSpPr>
        <p:spPr>
          <a:xfrm>
            <a:off x="4843966" y="642377"/>
            <a:ext cx="3837000" cy="4146345"/>
          </a:xfrm>
        </p:spPr>
        <p:txBody>
          <a:bodyPr/>
          <a:lstStyle/>
          <a:p>
            <a:pPr marL="76200" indent="0">
              <a:buNone/>
            </a:pPr>
            <a:r>
              <a:rPr lang="en-US" dirty="0"/>
              <a:t>Submit paper by Aug 15</a:t>
            </a:r>
            <a:r>
              <a:rPr lang="en-US" baseline="30000" dirty="0"/>
              <a:t>th</a:t>
            </a:r>
            <a:endParaRPr lang="en-US" dirty="0"/>
          </a:p>
          <a:p>
            <a:r>
              <a:rPr lang="en-US" b="1" dirty="0"/>
              <a:t>1-Finish analysis- </a:t>
            </a:r>
            <a:r>
              <a:rPr lang="en-US" b="1" dirty="0">
                <a:solidFill>
                  <a:srgbClr val="212D4A"/>
                </a:solidFill>
              </a:rPr>
              <a:t>Jun 10</a:t>
            </a:r>
          </a:p>
          <a:p>
            <a:r>
              <a:rPr lang="en-US" b="1" i="1" dirty="0"/>
              <a:t>1.5-Make figures- </a:t>
            </a:r>
            <a:r>
              <a:rPr lang="en-US" b="1" i="1" dirty="0">
                <a:solidFill>
                  <a:srgbClr val="212D4A"/>
                </a:solidFill>
              </a:rPr>
              <a:t>Jun 15</a:t>
            </a:r>
          </a:p>
          <a:p>
            <a:r>
              <a:rPr lang="en-US" dirty="0"/>
              <a:t>4-Intro (written)</a:t>
            </a:r>
          </a:p>
          <a:p>
            <a:pPr lvl="1"/>
            <a:r>
              <a:rPr lang="en-US" dirty="0"/>
              <a:t>Revise to match conclusion- </a:t>
            </a:r>
            <a:r>
              <a:rPr lang="en-US" dirty="0">
                <a:solidFill>
                  <a:srgbClr val="212D4A"/>
                </a:solidFill>
              </a:rPr>
              <a:t>July 10</a:t>
            </a:r>
          </a:p>
          <a:p>
            <a:r>
              <a:rPr lang="en-US" b="1" dirty="0"/>
              <a:t>1-Methods (partial draft)</a:t>
            </a:r>
          </a:p>
          <a:p>
            <a:pPr lvl="1"/>
            <a:r>
              <a:rPr lang="en-US" b="1" dirty="0"/>
              <a:t>Update-</a:t>
            </a:r>
            <a:r>
              <a:rPr lang="en-US" b="1" dirty="0">
                <a:solidFill>
                  <a:srgbClr val="212D4A"/>
                </a:solidFill>
              </a:rPr>
              <a:t>end of May</a:t>
            </a:r>
            <a:endParaRPr lang="en-US" b="1" dirty="0"/>
          </a:p>
          <a:p>
            <a:r>
              <a:rPr lang="en-US" i="1" dirty="0"/>
              <a:t>2-Results (need to start)</a:t>
            </a:r>
          </a:p>
          <a:p>
            <a:pPr lvl="1"/>
            <a:r>
              <a:rPr lang="en-US" i="1" dirty="0"/>
              <a:t>Write- </a:t>
            </a:r>
            <a:r>
              <a:rPr lang="en-US" i="1" dirty="0">
                <a:solidFill>
                  <a:srgbClr val="212D4A"/>
                </a:solidFill>
              </a:rPr>
              <a:t>June 20</a:t>
            </a:r>
          </a:p>
          <a:p>
            <a:r>
              <a:rPr lang="en-US" dirty="0"/>
              <a:t>3-Discussion/Conclusion (need to start) – </a:t>
            </a:r>
            <a:r>
              <a:rPr lang="en-US" dirty="0">
                <a:solidFill>
                  <a:srgbClr val="212D4A"/>
                </a:solidFill>
              </a:rPr>
              <a:t>end June</a:t>
            </a:r>
          </a:p>
          <a:p>
            <a:endParaRPr lang="en-US" dirty="0"/>
          </a:p>
        </p:txBody>
      </p:sp>
      <p:grpSp>
        <p:nvGrpSpPr>
          <p:cNvPr id="5" name="Group 4">
            <a:extLst>
              <a:ext uri="{FF2B5EF4-FFF2-40B4-BE49-F238E27FC236}">
                <a16:creationId xmlns:a16="http://schemas.microsoft.com/office/drawing/2014/main" id="{0C9F0F67-7C12-C440-AD1E-0705D5686252}"/>
              </a:ext>
            </a:extLst>
          </p:cNvPr>
          <p:cNvGrpSpPr/>
          <p:nvPr/>
        </p:nvGrpSpPr>
        <p:grpSpPr>
          <a:xfrm>
            <a:off x="1388962" y="2735371"/>
            <a:ext cx="1778813" cy="2195443"/>
            <a:chOff x="1388962" y="2735371"/>
            <a:chExt cx="1778813" cy="2195443"/>
          </a:xfrm>
        </p:grpSpPr>
        <p:sp>
          <p:nvSpPr>
            <p:cNvPr id="6" name="Freeform 5">
              <a:extLst>
                <a:ext uri="{FF2B5EF4-FFF2-40B4-BE49-F238E27FC236}">
                  <a16:creationId xmlns:a16="http://schemas.microsoft.com/office/drawing/2014/main" id="{13E5FFC0-62CA-6F47-9B8E-FB2DCE22DB51}"/>
                </a:ext>
              </a:extLst>
            </p:cNvPr>
            <p:cNvSpPr/>
            <p:nvPr/>
          </p:nvSpPr>
          <p:spPr>
            <a:xfrm>
              <a:off x="1388962" y="3275635"/>
              <a:ext cx="1778813" cy="1655179"/>
            </a:xfrm>
            <a:custGeom>
              <a:avLst/>
              <a:gdLst>
                <a:gd name="connsiteX0" fmla="*/ 0 w 3854370"/>
                <a:gd name="connsiteY0" fmla="*/ 2720050 h 2720050"/>
                <a:gd name="connsiteX1" fmla="*/ 104173 w 3854370"/>
                <a:gd name="connsiteY1" fmla="*/ 2708476 h 2720050"/>
                <a:gd name="connsiteX2" fmla="*/ 173621 w 3854370"/>
                <a:gd name="connsiteY2" fmla="*/ 2685326 h 2720050"/>
                <a:gd name="connsiteX3" fmla="*/ 208345 w 3854370"/>
                <a:gd name="connsiteY3" fmla="*/ 2673752 h 2720050"/>
                <a:gd name="connsiteX4" fmla="*/ 266218 w 3854370"/>
                <a:gd name="connsiteY4" fmla="*/ 2639027 h 2720050"/>
                <a:gd name="connsiteX5" fmla="*/ 335666 w 3854370"/>
                <a:gd name="connsiteY5" fmla="*/ 2592729 h 2720050"/>
                <a:gd name="connsiteX6" fmla="*/ 405114 w 3854370"/>
                <a:gd name="connsiteY6" fmla="*/ 2546430 h 2720050"/>
                <a:gd name="connsiteX7" fmla="*/ 509287 w 3854370"/>
                <a:gd name="connsiteY7" fmla="*/ 2476982 h 2720050"/>
                <a:gd name="connsiteX8" fmla="*/ 578735 w 3854370"/>
                <a:gd name="connsiteY8" fmla="*/ 2430683 h 2720050"/>
                <a:gd name="connsiteX9" fmla="*/ 682907 w 3854370"/>
                <a:gd name="connsiteY9" fmla="*/ 2338086 h 2720050"/>
                <a:gd name="connsiteX10" fmla="*/ 706056 w 3854370"/>
                <a:gd name="connsiteY10" fmla="*/ 2303362 h 2720050"/>
                <a:gd name="connsiteX11" fmla="*/ 763930 w 3854370"/>
                <a:gd name="connsiteY11" fmla="*/ 2245488 h 2720050"/>
                <a:gd name="connsiteX12" fmla="*/ 833378 w 3854370"/>
                <a:gd name="connsiteY12" fmla="*/ 2176040 h 2720050"/>
                <a:gd name="connsiteX13" fmla="*/ 891251 w 3854370"/>
                <a:gd name="connsiteY13" fmla="*/ 2118167 h 2720050"/>
                <a:gd name="connsiteX14" fmla="*/ 914400 w 3854370"/>
                <a:gd name="connsiteY14" fmla="*/ 2083443 h 2720050"/>
                <a:gd name="connsiteX15" fmla="*/ 983849 w 3854370"/>
                <a:gd name="connsiteY15" fmla="*/ 2025569 h 2720050"/>
                <a:gd name="connsiteX16" fmla="*/ 1018573 w 3854370"/>
                <a:gd name="connsiteY16" fmla="*/ 1979270 h 2720050"/>
                <a:gd name="connsiteX17" fmla="*/ 1041722 w 3854370"/>
                <a:gd name="connsiteY17" fmla="*/ 1944546 h 2720050"/>
                <a:gd name="connsiteX18" fmla="*/ 1076446 w 3854370"/>
                <a:gd name="connsiteY18" fmla="*/ 1909822 h 2720050"/>
                <a:gd name="connsiteX19" fmla="*/ 1099595 w 3854370"/>
                <a:gd name="connsiteY19" fmla="*/ 1875098 h 2720050"/>
                <a:gd name="connsiteX20" fmla="*/ 1122745 w 3854370"/>
                <a:gd name="connsiteY20" fmla="*/ 1851949 h 2720050"/>
                <a:gd name="connsiteX21" fmla="*/ 1145894 w 3854370"/>
                <a:gd name="connsiteY21" fmla="*/ 1817225 h 2720050"/>
                <a:gd name="connsiteX22" fmla="*/ 1180618 w 3854370"/>
                <a:gd name="connsiteY22" fmla="*/ 1782501 h 2720050"/>
                <a:gd name="connsiteX23" fmla="*/ 1203768 w 3854370"/>
                <a:gd name="connsiteY23" fmla="*/ 1747777 h 2720050"/>
                <a:gd name="connsiteX24" fmla="*/ 1261641 w 3854370"/>
                <a:gd name="connsiteY24" fmla="*/ 1689903 h 2720050"/>
                <a:gd name="connsiteX25" fmla="*/ 1307940 w 3854370"/>
                <a:gd name="connsiteY25" fmla="*/ 1632030 h 2720050"/>
                <a:gd name="connsiteX26" fmla="*/ 1365813 w 3854370"/>
                <a:gd name="connsiteY26" fmla="*/ 1562582 h 2720050"/>
                <a:gd name="connsiteX27" fmla="*/ 1400537 w 3854370"/>
                <a:gd name="connsiteY27" fmla="*/ 1504708 h 2720050"/>
                <a:gd name="connsiteX28" fmla="*/ 1412112 w 3854370"/>
                <a:gd name="connsiteY28" fmla="*/ 1469984 h 2720050"/>
                <a:gd name="connsiteX29" fmla="*/ 1458411 w 3854370"/>
                <a:gd name="connsiteY29" fmla="*/ 1412111 h 2720050"/>
                <a:gd name="connsiteX30" fmla="*/ 1493135 w 3854370"/>
                <a:gd name="connsiteY30" fmla="*/ 1365812 h 2720050"/>
                <a:gd name="connsiteX31" fmla="*/ 1551008 w 3854370"/>
                <a:gd name="connsiteY31" fmla="*/ 1273215 h 2720050"/>
                <a:gd name="connsiteX32" fmla="*/ 1574157 w 3854370"/>
                <a:gd name="connsiteY32" fmla="*/ 1238491 h 2720050"/>
                <a:gd name="connsiteX33" fmla="*/ 1608881 w 3854370"/>
                <a:gd name="connsiteY33" fmla="*/ 1192192 h 2720050"/>
                <a:gd name="connsiteX34" fmla="*/ 1666755 w 3854370"/>
                <a:gd name="connsiteY34" fmla="*/ 1122744 h 2720050"/>
                <a:gd name="connsiteX35" fmla="*/ 1736203 w 3854370"/>
                <a:gd name="connsiteY35" fmla="*/ 1006997 h 2720050"/>
                <a:gd name="connsiteX36" fmla="*/ 1782502 w 3854370"/>
                <a:gd name="connsiteY36" fmla="*/ 937549 h 2720050"/>
                <a:gd name="connsiteX37" fmla="*/ 1840375 w 3854370"/>
                <a:gd name="connsiteY37" fmla="*/ 844952 h 2720050"/>
                <a:gd name="connsiteX38" fmla="*/ 1898249 w 3854370"/>
                <a:gd name="connsiteY38" fmla="*/ 752354 h 2720050"/>
                <a:gd name="connsiteX39" fmla="*/ 1944547 w 3854370"/>
                <a:gd name="connsiteY39" fmla="*/ 694481 h 2720050"/>
                <a:gd name="connsiteX40" fmla="*/ 2013995 w 3854370"/>
                <a:gd name="connsiteY40" fmla="*/ 625033 h 2720050"/>
                <a:gd name="connsiteX41" fmla="*/ 2048719 w 3854370"/>
                <a:gd name="connsiteY41" fmla="*/ 590308 h 2720050"/>
                <a:gd name="connsiteX42" fmla="*/ 2071869 w 3854370"/>
                <a:gd name="connsiteY42" fmla="*/ 567159 h 2720050"/>
                <a:gd name="connsiteX43" fmla="*/ 2118168 w 3854370"/>
                <a:gd name="connsiteY43" fmla="*/ 497711 h 2720050"/>
                <a:gd name="connsiteX44" fmla="*/ 2152892 w 3854370"/>
                <a:gd name="connsiteY44" fmla="*/ 462987 h 2720050"/>
                <a:gd name="connsiteX45" fmla="*/ 2222340 w 3854370"/>
                <a:gd name="connsiteY45" fmla="*/ 370389 h 2720050"/>
                <a:gd name="connsiteX46" fmla="*/ 2257064 w 3854370"/>
                <a:gd name="connsiteY46" fmla="*/ 347240 h 2720050"/>
                <a:gd name="connsiteX47" fmla="*/ 2291788 w 3854370"/>
                <a:gd name="connsiteY47" fmla="*/ 335665 h 2720050"/>
                <a:gd name="connsiteX48" fmla="*/ 2395960 w 3854370"/>
                <a:gd name="connsiteY48" fmla="*/ 231493 h 2720050"/>
                <a:gd name="connsiteX49" fmla="*/ 2430684 w 3854370"/>
                <a:gd name="connsiteY49" fmla="*/ 196769 h 2720050"/>
                <a:gd name="connsiteX50" fmla="*/ 2500132 w 3854370"/>
                <a:gd name="connsiteY50" fmla="*/ 150470 h 2720050"/>
                <a:gd name="connsiteX51" fmla="*/ 2569580 w 3854370"/>
                <a:gd name="connsiteY51" fmla="*/ 127321 h 2720050"/>
                <a:gd name="connsiteX52" fmla="*/ 2604304 w 3854370"/>
                <a:gd name="connsiteY52" fmla="*/ 115746 h 2720050"/>
                <a:gd name="connsiteX53" fmla="*/ 2673752 w 3854370"/>
                <a:gd name="connsiteY53" fmla="*/ 69448 h 2720050"/>
                <a:gd name="connsiteX54" fmla="*/ 2708476 w 3854370"/>
                <a:gd name="connsiteY54" fmla="*/ 57873 h 2720050"/>
                <a:gd name="connsiteX55" fmla="*/ 2777924 w 3854370"/>
                <a:gd name="connsiteY55" fmla="*/ 23149 h 2720050"/>
                <a:gd name="connsiteX56" fmla="*/ 2951545 w 3854370"/>
                <a:gd name="connsiteY56" fmla="*/ 0 h 2720050"/>
                <a:gd name="connsiteX57" fmla="*/ 3379808 w 3854370"/>
                <a:gd name="connsiteY57" fmla="*/ 11574 h 2720050"/>
                <a:gd name="connsiteX58" fmla="*/ 3553428 w 3854370"/>
                <a:gd name="connsiteY58" fmla="*/ 34724 h 2720050"/>
                <a:gd name="connsiteX59" fmla="*/ 3622876 w 3854370"/>
                <a:gd name="connsiteY59" fmla="*/ 57873 h 2720050"/>
                <a:gd name="connsiteX60" fmla="*/ 3657600 w 3854370"/>
                <a:gd name="connsiteY60" fmla="*/ 69448 h 2720050"/>
                <a:gd name="connsiteX61" fmla="*/ 3854370 w 3854370"/>
                <a:gd name="connsiteY61" fmla="*/ 69448 h 272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854370" h="2720050">
                  <a:moveTo>
                    <a:pt x="0" y="2720050"/>
                  </a:moveTo>
                  <a:cubicBezTo>
                    <a:pt x="34724" y="2716192"/>
                    <a:pt x="69913" y="2715328"/>
                    <a:pt x="104173" y="2708476"/>
                  </a:cubicBezTo>
                  <a:cubicBezTo>
                    <a:pt x="128101" y="2703690"/>
                    <a:pt x="150472" y="2693042"/>
                    <a:pt x="173621" y="2685326"/>
                  </a:cubicBezTo>
                  <a:lnTo>
                    <a:pt x="208345" y="2673752"/>
                  </a:lnTo>
                  <a:cubicBezTo>
                    <a:pt x="260277" y="2621818"/>
                    <a:pt x="198607" y="2676589"/>
                    <a:pt x="266218" y="2639027"/>
                  </a:cubicBezTo>
                  <a:cubicBezTo>
                    <a:pt x="290539" y="2625516"/>
                    <a:pt x="312517" y="2608162"/>
                    <a:pt x="335666" y="2592729"/>
                  </a:cubicBezTo>
                  <a:lnTo>
                    <a:pt x="405114" y="2546430"/>
                  </a:lnTo>
                  <a:lnTo>
                    <a:pt x="509287" y="2476982"/>
                  </a:lnTo>
                  <a:cubicBezTo>
                    <a:pt x="509292" y="2476979"/>
                    <a:pt x="578731" y="2430687"/>
                    <a:pt x="578735" y="2430683"/>
                  </a:cubicBezTo>
                  <a:cubicBezTo>
                    <a:pt x="658020" y="2351398"/>
                    <a:pt x="620943" y="2379395"/>
                    <a:pt x="682907" y="2338086"/>
                  </a:cubicBezTo>
                  <a:cubicBezTo>
                    <a:pt x="690623" y="2326511"/>
                    <a:pt x="696896" y="2313831"/>
                    <a:pt x="706056" y="2303362"/>
                  </a:cubicBezTo>
                  <a:cubicBezTo>
                    <a:pt x="724021" y="2282830"/>
                    <a:pt x="748797" y="2268188"/>
                    <a:pt x="763930" y="2245488"/>
                  </a:cubicBezTo>
                  <a:cubicBezTo>
                    <a:pt x="797780" y="2194713"/>
                    <a:pt x="775950" y="2219111"/>
                    <a:pt x="833378" y="2176040"/>
                  </a:cubicBezTo>
                  <a:cubicBezTo>
                    <a:pt x="895109" y="2083443"/>
                    <a:pt x="814087" y="2195331"/>
                    <a:pt x="891251" y="2118167"/>
                  </a:cubicBezTo>
                  <a:cubicBezTo>
                    <a:pt x="901088" y="2108330"/>
                    <a:pt x="904564" y="2093280"/>
                    <a:pt x="914400" y="2083443"/>
                  </a:cubicBezTo>
                  <a:cubicBezTo>
                    <a:pt x="1021568" y="1976273"/>
                    <a:pt x="870069" y="2158311"/>
                    <a:pt x="983849" y="2025569"/>
                  </a:cubicBezTo>
                  <a:cubicBezTo>
                    <a:pt x="996404" y="2010922"/>
                    <a:pt x="1007360" y="1994968"/>
                    <a:pt x="1018573" y="1979270"/>
                  </a:cubicBezTo>
                  <a:cubicBezTo>
                    <a:pt x="1026659" y="1967950"/>
                    <a:pt x="1032816" y="1955233"/>
                    <a:pt x="1041722" y="1944546"/>
                  </a:cubicBezTo>
                  <a:cubicBezTo>
                    <a:pt x="1052201" y="1931971"/>
                    <a:pt x="1065967" y="1922397"/>
                    <a:pt x="1076446" y="1909822"/>
                  </a:cubicBezTo>
                  <a:cubicBezTo>
                    <a:pt x="1085352" y="1899135"/>
                    <a:pt x="1090905" y="1885961"/>
                    <a:pt x="1099595" y="1875098"/>
                  </a:cubicBezTo>
                  <a:cubicBezTo>
                    <a:pt x="1106412" y="1866577"/>
                    <a:pt x="1115928" y="1860470"/>
                    <a:pt x="1122745" y="1851949"/>
                  </a:cubicBezTo>
                  <a:cubicBezTo>
                    <a:pt x="1131435" y="1841086"/>
                    <a:pt x="1136988" y="1827912"/>
                    <a:pt x="1145894" y="1817225"/>
                  </a:cubicBezTo>
                  <a:cubicBezTo>
                    <a:pt x="1156373" y="1804650"/>
                    <a:pt x="1170139" y="1795076"/>
                    <a:pt x="1180618" y="1782501"/>
                  </a:cubicBezTo>
                  <a:cubicBezTo>
                    <a:pt x="1189524" y="1771814"/>
                    <a:pt x="1194607" y="1758246"/>
                    <a:pt x="1203768" y="1747777"/>
                  </a:cubicBezTo>
                  <a:cubicBezTo>
                    <a:pt x="1221733" y="1727245"/>
                    <a:pt x="1246508" y="1712603"/>
                    <a:pt x="1261641" y="1689903"/>
                  </a:cubicBezTo>
                  <a:cubicBezTo>
                    <a:pt x="1332891" y="1583027"/>
                    <a:pt x="1241968" y="1714494"/>
                    <a:pt x="1307940" y="1632030"/>
                  </a:cubicBezTo>
                  <a:cubicBezTo>
                    <a:pt x="1372405" y="1551450"/>
                    <a:pt x="1283321" y="1645074"/>
                    <a:pt x="1365813" y="1562582"/>
                  </a:cubicBezTo>
                  <a:cubicBezTo>
                    <a:pt x="1398603" y="1464215"/>
                    <a:pt x="1352872" y="1584150"/>
                    <a:pt x="1400537" y="1504708"/>
                  </a:cubicBezTo>
                  <a:cubicBezTo>
                    <a:pt x="1406814" y="1494246"/>
                    <a:pt x="1406656" y="1480897"/>
                    <a:pt x="1412112" y="1469984"/>
                  </a:cubicBezTo>
                  <a:cubicBezTo>
                    <a:pt x="1433578" y="1427053"/>
                    <a:pt x="1431493" y="1444412"/>
                    <a:pt x="1458411" y="1412111"/>
                  </a:cubicBezTo>
                  <a:cubicBezTo>
                    <a:pt x="1470761" y="1397291"/>
                    <a:pt x="1482434" y="1381863"/>
                    <a:pt x="1493135" y="1365812"/>
                  </a:cubicBezTo>
                  <a:cubicBezTo>
                    <a:pt x="1513325" y="1335527"/>
                    <a:pt x="1531467" y="1303923"/>
                    <a:pt x="1551008" y="1273215"/>
                  </a:cubicBezTo>
                  <a:cubicBezTo>
                    <a:pt x="1558476" y="1261479"/>
                    <a:pt x="1565810" y="1249620"/>
                    <a:pt x="1574157" y="1238491"/>
                  </a:cubicBezTo>
                  <a:cubicBezTo>
                    <a:pt x="1585732" y="1223058"/>
                    <a:pt x="1596531" y="1207012"/>
                    <a:pt x="1608881" y="1192192"/>
                  </a:cubicBezTo>
                  <a:cubicBezTo>
                    <a:pt x="1668141" y="1121080"/>
                    <a:pt x="1585763" y="1238446"/>
                    <a:pt x="1666755" y="1122744"/>
                  </a:cubicBezTo>
                  <a:cubicBezTo>
                    <a:pt x="1786218" y="952082"/>
                    <a:pt x="1661173" y="1132048"/>
                    <a:pt x="1736203" y="1006997"/>
                  </a:cubicBezTo>
                  <a:cubicBezTo>
                    <a:pt x="1750517" y="983140"/>
                    <a:pt x="1767756" y="961142"/>
                    <a:pt x="1782502" y="937549"/>
                  </a:cubicBezTo>
                  <a:cubicBezTo>
                    <a:pt x="1801793" y="906683"/>
                    <a:pt x="1821648" y="876163"/>
                    <a:pt x="1840375" y="844952"/>
                  </a:cubicBezTo>
                  <a:cubicBezTo>
                    <a:pt x="1853455" y="823152"/>
                    <a:pt x="1880429" y="776114"/>
                    <a:pt x="1898249" y="752354"/>
                  </a:cubicBezTo>
                  <a:cubicBezTo>
                    <a:pt x="1913072" y="732590"/>
                    <a:pt x="1927929" y="712761"/>
                    <a:pt x="1944547" y="694481"/>
                  </a:cubicBezTo>
                  <a:cubicBezTo>
                    <a:pt x="1966569" y="670257"/>
                    <a:pt x="1990846" y="648182"/>
                    <a:pt x="2013995" y="625033"/>
                  </a:cubicBezTo>
                  <a:lnTo>
                    <a:pt x="2048719" y="590308"/>
                  </a:lnTo>
                  <a:cubicBezTo>
                    <a:pt x="2056436" y="582591"/>
                    <a:pt x="2065816" y="576239"/>
                    <a:pt x="2071869" y="567159"/>
                  </a:cubicBezTo>
                  <a:cubicBezTo>
                    <a:pt x="2087302" y="544010"/>
                    <a:pt x="2098495" y="517384"/>
                    <a:pt x="2118168" y="497711"/>
                  </a:cubicBezTo>
                  <a:cubicBezTo>
                    <a:pt x="2129743" y="486136"/>
                    <a:pt x="2142842" y="475908"/>
                    <a:pt x="2152892" y="462987"/>
                  </a:cubicBezTo>
                  <a:cubicBezTo>
                    <a:pt x="2183387" y="423779"/>
                    <a:pt x="2188090" y="397789"/>
                    <a:pt x="2222340" y="370389"/>
                  </a:cubicBezTo>
                  <a:cubicBezTo>
                    <a:pt x="2233203" y="361699"/>
                    <a:pt x="2244622" y="353461"/>
                    <a:pt x="2257064" y="347240"/>
                  </a:cubicBezTo>
                  <a:cubicBezTo>
                    <a:pt x="2267977" y="341784"/>
                    <a:pt x="2280213" y="339523"/>
                    <a:pt x="2291788" y="335665"/>
                  </a:cubicBezTo>
                  <a:lnTo>
                    <a:pt x="2395960" y="231493"/>
                  </a:lnTo>
                  <a:cubicBezTo>
                    <a:pt x="2407535" y="219918"/>
                    <a:pt x="2417064" y="205849"/>
                    <a:pt x="2430684" y="196769"/>
                  </a:cubicBezTo>
                  <a:cubicBezTo>
                    <a:pt x="2453833" y="181336"/>
                    <a:pt x="2473738" y="159268"/>
                    <a:pt x="2500132" y="150470"/>
                  </a:cubicBezTo>
                  <a:lnTo>
                    <a:pt x="2569580" y="127321"/>
                  </a:lnTo>
                  <a:cubicBezTo>
                    <a:pt x="2581155" y="123463"/>
                    <a:pt x="2594152" y="122514"/>
                    <a:pt x="2604304" y="115746"/>
                  </a:cubicBezTo>
                  <a:cubicBezTo>
                    <a:pt x="2627453" y="100313"/>
                    <a:pt x="2647358" y="78246"/>
                    <a:pt x="2673752" y="69448"/>
                  </a:cubicBezTo>
                  <a:cubicBezTo>
                    <a:pt x="2685327" y="65590"/>
                    <a:pt x="2697563" y="63329"/>
                    <a:pt x="2708476" y="57873"/>
                  </a:cubicBezTo>
                  <a:cubicBezTo>
                    <a:pt x="2758419" y="32901"/>
                    <a:pt x="2725558" y="34786"/>
                    <a:pt x="2777924" y="23149"/>
                  </a:cubicBezTo>
                  <a:cubicBezTo>
                    <a:pt x="2829883" y="11602"/>
                    <a:pt x="2901388" y="5573"/>
                    <a:pt x="2951545" y="0"/>
                  </a:cubicBezTo>
                  <a:lnTo>
                    <a:pt x="3379808" y="11574"/>
                  </a:lnTo>
                  <a:cubicBezTo>
                    <a:pt x="3403134" y="12588"/>
                    <a:pt x="3519492" y="26240"/>
                    <a:pt x="3553428" y="34724"/>
                  </a:cubicBezTo>
                  <a:cubicBezTo>
                    <a:pt x="3577101" y="40642"/>
                    <a:pt x="3599727" y="50157"/>
                    <a:pt x="3622876" y="57873"/>
                  </a:cubicBezTo>
                  <a:cubicBezTo>
                    <a:pt x="3634451" y="61731"/>
                    <a:pt x="3645399" y="69448"/>
                    <a:pt x="3657600" y="69448"/>
                  </a:cubicBezTo>
                  <a:lnTo>
                    <a:pt x="3854370" y="694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0E93494F-9A77-354E-923B-2A1CF9B71BBB}"/>
                </a:ext>
              </a:extLst>
            </p:cNvPr>
            <p:cNvSpPr/>
            <p:nvPr/>
          </p:nvSpPr>
          <p:spPr>
            <a:xfrm>
              <a:off x="2870522" y="2735371"/>
              <a:ext cx="185194" cy="13515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0A291A5-4ECE-AC4D-AC28-2D8829385D19}"/>
                </a:ext>
              </a:extLst>
            </p:cNvPr>
            <p:cNvCxnSpPr/>
            <p:nvPr/>
          </p:nvCxnSpPr>
          <p:spPr>
            <a:xfrm>
              <a:off x="2870522" y="2870522"/>
              <a:ext cx="0" cy="405113"/>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9" name="Freeform 8">
            <a:extLst>
              <a:ext uri="{FF2B5EF4-FFF2-40B4-BE49-F238E27FC236}">
                <a16:creationId xmlns:a16="http://schemas.microsoft.com/office/drawing/2014/main" id="{A6A7DC0D-5D85-7A45-B5EA-01E9593CFAC3}"/>
              </a:ext>
            </a:extLst>
          </p:cNvPr>
          <p:cNvSpPr/>
          <p:nvPr/>
        </p:nvSpPr>
        <p:spPr>
          <a:xfrm>
            <a:off x="185195" y="3264061"/>
            <a:ext cx="3414532" cy="1724628"/>
          </a:xfrm>
          <a:custGeom>
            <a:avLst/>
            <a:gdLst>
              <a:gd name="connsiteX0" fmla="*/ 0 w 3414532"/>
              <a:gd name="connsiteY0" fmla="*/ 1701478 h 1724628"/>
              <a:gd name="connsiteX1" fmla="*/ 127321 w 3414532"/>
              <a:gd name="connsiteY1" fmla="*/ 1724628 h 1724628"/>
              <a:gd name="connsiteX2" fmla="*/ 671332 w 3414532"/>
              <a:gd name="connsiteY2" fmla="*/ 1701478 h 1724628"/>
              <a:gd name="connsiteX3" fmla="*/ 775504 w 3414532"/>
              <a:gd name="connsiteY3" fmla="*/ 1689904 h 1724628"/>
              <a:gd name="connsiteX4" fmla="*/ 868101 w 3414532"/>
              <a:gd name="connsiteY4" fmla="*/ 1678329 h 1724628"/>
              <a:gd name="connsiteX5" fmla="*/ 1504709 w 3414532"/>
              <a:gd name="connsiteY5" fmla="*/ 1666754 h 1724628"/>
              <a:gd name="connsiteX6" fmla="*/ 1551008 w 3414532"/>
              <a:gd name="connsiteY6" fmla="*/ 1655180 h 1724628"/>
              <a:gd name="connsiteX7" fmla="*/ 1608881 w 3414532"/>
              <a:gd name="connsiteY7" fmla="*/ 1643605 h 1724628"/>
              <a:gd name="connsiteX8" fmla="*/ 1678329 w 3414532"/>
              <a:gd name="connsiteY8" fmla="*/ 1620455 h 1724628"/>
              <a:gd name="connsiteX9" fmla="*/ 1794076 w 3414532"/>
              <a:gd name="connsiteY9" fmla="*/ 1585731 h 1724628"/>
              <a:gd name="connsiteX10" fmla="*/ 1828800 w 3414532"/>
              <a:gd name="connsiteY10" fmla="*/ 1562582 h 1724628"/>
              <a:gd name="connsiteX11" fmla="*/ 1875099 w 3414532"/>
              <a:gd name="connsiteY11" fmla="*/ 1551007 h 1724628"/>
              <a:gd name="connsiteX12" fmla="*/ 1909823 w 3414532"/>
              <a:gd name="connsiteY12" fmla="*/ 1539433 h 1724628"/>
              <a:gd name="connsiteX13" fmla="*/ 1956121 w 3414532"/>
              <a:gd name="connsiteY13" fmla="*/ 1516283 h 1724628"/>
              <a:gd name="connsiteX14" fmla="*/ 2025570 w 3414532"/>
              <a:gd name="connsiteY14" fmla="*/ 1493134 h 1724628"/>
              <a:gd name="connsiteX15" fmla="*/ 2129742 w 3414532"/>
              <a:gd name="connsiteY15" fmla="*/ 1446835 h 1724628"/>
              <a:gd name="connsiteX16" fmla="*/ 2176040 w 3414532"/>
              <a:gd name="connsiteY16" fmla="*/ 1423686 h 1724628"/>
              <a:gd name="connsiteX17" fmla="*/ 2210764 w 3414532"/>
              <a:gd name="connsiteY17" fmla="*/ 1412111 h 1724628"/>
              <a:gd name="connsiteX18" fmla="*/ 2245489 w 3414532"/>
              <a:gd name="connsiteY18" fmla="*/ 1388962 h 1724628"/>
              <a:gd name="connsiteX19" fmla="*/ 2303362 w 3414532"/>
              <a:gd name="connsiteY19" fmla="*/ 1377387 h 1724628"/>
              <a:gd name="connsiteX20" fmla="*/ 2349661 w 3414532"/>
              <a:gd name="connsiteY20" fmla="*/ 1365812 h 1724628"/>
              <a:gd name="connsiteX21" fmla="*/ 2419109 w 3414532"/>
              <a:gd name="connsiteY21" fmla="*/ 1342663 h 1724628"/>
              <a:gd name="connsiteX22" fmla="*/ 2592729 w 3414532"/>
              <a:gd name="connsiteY22" fmla="*/ 1319514 h 1724628"/>
              <a:gd name="connsiteX23" fmla="*/ 2720051 w 3414532"/>
              <a:gd name="connsiteY23" fmla="*/ 1284790 h 1724628"/>
              <a:gd name="connsiteX24" fmla="*/ 2882096 w 3414532"/>
              <a:gd name="connsiteY24" fmla="*/ 1261640 h 1724628"/>
              <a:gd name="connsiteX25" fmla="*/ 2974694 w 3414532"/>
              <a:gd name="connsiteY25" fmla="*/ 1238491 h 1724628"/>
              <a:gd name="connsiteX26" fmla="*/ 3078866 w 3414532"/>
              <a:gd name="connsiteY26" fmla="*/ 1203767 h 1724628"/>
              <a:gd name="connsiteX27" fmla="*/ 3183038 w 3414532"/>
              <a:gd name="connsiteY27" fmla="*/ 1169043 h 1724628"/>
              <a:gd name="connsiteX28" fmla="*/ 3217762 w 3414532"/>
              <a:gd name="connsiteY28" fmla="*/ 1157468 h 1724628"/>
              <a:gd name="connsiteX29" fmla="*/ 3252486 w 3414532"/>
              <a:gd name="connsiteY29" fmla="*/ 1134319 h 1724628"/>
              <a:gd name="connsiteX30" fmla="*/ 3321934 w 3414532"/>
              <a:gd name="connsiteY30" fmla="*/ 1111169 h 1724628"/>
              <a:gd name="connsiteX31" fmla="*/ 3345083 w 3414532"/>
              <a:gd name="connsiteY31" fmla="*/ 1076445 h 1724628"/>
              <a:gd name="connsiteX32" fmla="*/ 3379808 w 3414532"/>
              <a:gd name="connsiteY32" fmla="*/ 1064871 h 1724628"/>
              <a:gd name="connsiteX33" fmla="*/ 3391382 w 3414532"/>
              <a:gd name="connsiteY33" fmla="*/ 1030147 h 1724628"/>
              <a:gd name="connsiteX34" fmla="*/ 3414532 w 3414532"/>
              <a:gd name="connsiteY34" fmla="*/ 1006997 h 1724628"/>
              <a:gd name="connsiteX35" fmla="*/ 3402957 w 3414532"/>
              <a:gd name="connsiteY35" fmla="*/ 972273 h 1724628"/>
              <a:gd name="connsiteX36" fmla="*/ 3368233 w 3414532"/>
              <a:gd name="connsiteY36" fmla="*/ 937549 h 1724628"/>
              <a:gd name="connsiteX37" fmla="*/ 3229337 w 3414532"/>
              <a:gd name="connsiteY37" fmla="*/ 902825 h 1724628"/>
              <a:gd name="connsiteX38" fmla="*/ 2777924 w 3414532"/>
              <a:gd name="connsiteY38" fmla="*/ 891250 h 1724628"/>
              <a:gd name="connsiteX39" fmla="*/ 2118167 w 3414532"/>
              <a:gd name="connsiteY39" fmla="*/ 868101 h 1724628"/>
              <a:gd name="connsiteX40" fmla="*/ 2013995 w 3414532"/>
              <a:gd name="connsiteY40" fmla="*/ 856526 h 1724628"/>
              <a:gd name="connsiteX41" fmla="*/ 1944547 w 3414532"/>
              <a:gd name="connsiteY41" fmla="*/ 833377 h 1724628"/>
              <a:gd name="connsiteX42" fmla="*/ 1898248 w 3414532"/>
              <a:gd name="connsiteY42" fmla="*/ 787078 h 1724628"/>
              <a:gd name="connsiteX43" fmla="*/ 1967696 w 3414532"/>
              <a:gd name="connsiteY43" fmla="*/ 752354 h 1724628"/>
              <a:gd name="connsiteX44" fmla="*/ 1990846 w 3414532"/>
              <a:gd name="connsiteY44" fmla="*/ 729205 h 1724628"/>
              <a:gd name="connsiteX45" fmla="*/ 2118167 w 3414532"/>
              <a:gd name="connsiteY45" fmla="*/ 717630 h 1724628"/>
              <a:gd name="connsiteX46" fmla="*/ 2720051 w 3414532"/>
              <a:gd name="connsiteY46" fmla="*/ 706055 h 1724628"/>
              <a:gd name="connsiteX47" fmla="*/ 2824223 w 3414532"/>
              <a:gd name="connsiteY47" fmla="*/ 694481 h 1724628"/>
              <a:gd name="connsiteX48" fmla="*/ 2858947 w 3414532"/>
              <a:gd name="connsiteY48" fmla="*/ 682906 h 1724628"/>
              <a:gd name="connsiteX49" fmla="*/ 3009418 w 3414532"/>
              <a:gd name="connsiteY49" fmla="*/ 659757 h 1724628"/>
              <a:gd name="connsiteX50" fmla="*/ 3078866 w 3414532"/>
              <a:gd name="connsiteY50" fmla="*/ 636607 h 1724628"/>
              <a:gd name="connsiteX51" fmla="*/ 3113590 w 3414532"/>
              <a:gd name="connsiteY51" fmla="*/ 625033 h 1724628"/>
              <a:gd name="connsiteX52" fmla="*/ 3136739 w 3414532"/>
              <a:gd name="connsiteY52" fmla="*/ 601883 h 1724628"/>
              <a:gd name="connsiteX53" fmla="*/ 3194613 w 3414532"/>
              <a:gd name="connsiteY53" fmla="*/ 567159 h 1724628"/>
              <a:gd name="connsiteX54" fmla="*/ 3217762 w 3414532"/>
              <a:gd name="connsiteY54" fmla="*/ 497711 h 1724628"/>
              <a:gd name="connsiteX55" fmla="*/ 3206187 w 3414532"/>
              <a:gd name="connsiteY55" fmla="*/ 462987 h 1724628"/>
              <a:gd name="connsiteX56" fmla="*/ 3102015 w 3414532"/>
              <a:gd name="connsiteY56" fmla="*/ 405114 h 1724628"/>
              <a:gd name="connsiteX57" fmla="*/ 2997843 w 3414532"/>
              <a:gd name="connsiteY57" fmla="*/ 381964 h 1724628"/>
              <a:gd name="connsiteX58" fmla="*/ 2916820 w 3414532"/>
              <a:gd name="connsiteY58" fmla="*/ 358815 h 1724628"/>
              <a:gd name="connsiteX59" fmla="*/ 2222339 w 3414532"/>
              <a:gd name="connsiteY59" fmla="*/ 347240 h 1724628"/>
              <a:gd name="connsiteX60" fmla="*/ 2199190 w 3414532"/>
              <a:gd name="connsiteY60" fmla="*/ 300942 h 1724628"/>
              <a:gd name="connsiteX61" fmla="*/ 2268638 w 3414532"/>
              <a:gd name="connsiteY61" fmla="*/ 277792 h 1724628"/>
              <a:gd name="connsiteX62" fmla="*/ 2372810 w 3414532"/>
              <a:gd name="connsiteY62" fmla="*/ 254643 h 1724628"/>
              <a:gd name="connsiteX63" fmla="*/ 2430683 w 3414532"/>
              <a:gd name="connsiteY63" fmla="*/ 243068 h 1724628"/>
              <a:gd name="connsiteX64" fmla="*/ 2500132 w 3414532"/>
              <a:gd name="connsiteY64" fmla="*/ 231493 h 1724628"/>
              <a:gd name="connsiteX65" fmla="*/ 2604304 w 3414532"/>
              <a:gd name="connsiteY65" fmla="*/ 196769 h 1724628"/>
              <a:gd name="connsiteX66" fmla="*/ 2639028 w 3414532"/>
              <a:gd name="connsiteY66" fmla="*/ 185195 h 1724628"/>
              <a:gd name="connsiteX67" fmla="*/ 2696901 w 3414532"/>
              <a:gd name="connsiteY67" fmla="*/ 150471 h 1724628"/>
              <a:gd name="connsiteX68" fmla="*/ 2754775 w 3414532"/>
              <a:gd name="connsiteY68" fmla="*/ 104172 h 1724628"/>
              <a:gd name="connsiteX69" fmla="*/ 2777924 w 3414532"/>
              <a:gd name="connsiteY69" fmla="*/ 34724 h 1724628"/>
              <a:gd name="connsiteX70" fmla="*/ 2766349 w 3414532"/>
              <a:gd name="connsiteY70" fmla="*/ 0 h 17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414532" h="1724628">
                <a:moveTo>
                  <a:pt x="0" y="1701478"/>
                </a:moveTo>
                <a:cubicBezTo>
                  <a:pt x="18817" y="1705242"/>
                  <a:pt x="112512" y="1724628"/>
                  <a:pt x="127321" y="1724628"/>
                </a:cubicBezTo>
                <a:cubicBezTo>
                  <a:pt x="200781" y="1724628"/>
                  <a:pt x="577290" y="1705956"/>
                  <a:pt x="671332" y="1701478"/>
                </a:cubicBezTo>
                <a:lnTo>
                  <a:pt x="775504" y="1689904"/>
                </a:lnTo>
                <a:cubicBezTo>
                  <a:pt x="806397" y="1686270"/>
                  <a:pt x="837011" y="1679316"/>
                  <a:pt x="868101" y="1678329"/>
                </a:cubicBezTo>
                <a:cubicBezTo>
                  <a:pt x="1080232" y="1671595"/>
                  <a:pt x="1292506" y="1670612"/>
                  <a:pt x="1504709" y="1666754"/>
                </a:cubicBezTo>
                <a:cubicBezTo>
                  <a:pt x="1520142" y="1662896"/>
                  <a:pt x="1535479" y="1658631"/>
                  <a:pt x="1551008" y="1655180"/>
                </a:cubicBezTo>
                <a:cubicBezTo>
                  <a:pt x="1570213" y="1650912"/>
                  <a:pt x="1589901" y="1648781"/>
                  <a:pt x="1608881" y="1643605"/>
                </a:cubicBezTo>
                <a:cubicBezTo>
                  <a:pt x="1632423" y="1637184"/>
                  <a:pt x="1654656" y="1626373"/>
                  <a:pt x="1678329" y="1620455"/>
                </a:cubicBezTo>
                <a:cubicBezTo>
                  <a:pt x="1704214" y="1613984"/>
                  <a:pt x="1777163" y="1597006"/>
                  <a:pt x="1794076" y="1585731"/>
                </a:cubicBezTo>
                <a:cubicBezTo>
                  <a:pt x="1805651" y="1578015"/>
                  <a:pt x="1816014" y="1568062"/>
                  <a:pt x="1828800" y="1562582"/>
                </a:cubicBezTo>
                <a:cubicBezTo>
                  <a:pt x="1843422" y="1556316"/>
                  <a:pt x="1859803" y="1555377"/>
                  <a:pt x="1875099" y="1551007"/>
                </a:cubicBezTo>
                <a:cubicBezTo>
                  <a:pt x="1886830" y="1547655"/>
                  <a:pt x="1898609" y="1544239"/>
                  <a:pt x="1909823" y="1539433"/>
                </a:cubicBezTo>
                <a:cubicBezTo>
                  <a:pt x="1925682" y="1532636"/>
                  <a:pt x="1940101" y="1522691"/>
                  <a:pt x="1956121" y="1516283"/>
                </a:cubicBezTo>
                <a:cubicBezTo>
                  <a:pt x="1978778" y="1507220"/>
                  <a:pt x="2005266" y="1506670"/>
                  <a:pt x="2025570" y="1493134"/>
                </a:cubicBezTo>
                <a:cubicBezTo>
                  <a:pt x="2127712" y="1425040"/>
                  <a:pt x="1964452" y="1529480"/>
                  <a:pt x="2129742" y="1446835"/>
                </a:cubicBezTo>
                <a:cubicBezTo>
                  <a:pt x="2145175" y="1439119"/>
                  <a:pt x="2160181" y="1430483"/>
                  <a:pt x="2176040" y="1423686"/>
                </a:cubicBezTo>
                <a:cubicBezTo>
                  <a:pt x="2187254" y="1418880"/>
                  <a:pt x="2199851" y="1417567"/>
                  <a:pt x="2210764" y="1412111"/>
                </a:cubicBezTo>
                <a:cubicBezTo>
                  <a:pt x="2223207" y="1405890"/>
                  <a:pt x="2232463" y="1393847"/>
                  <a:pt x="2245489" y="1388962"/>
                </a:cubicBezTo>
                <a:cubicBezTo>
                  <a:pt x="2263909" y="1382054"/>
                  <a:pt x="2284157" y="1381655"/>
                  <a:pt x="2303362" y="1377387"/>
                </a:cubicBezTo>
                <a:cubicBezTo>
                  <a:pt x="2318891" y="1373936"/>
                  <a:pt x="2334424" y="1370383"/>
                  <a:pt x="2349661" y="1365812"/>
                </a:cubicBezTo>
                <a:cubicBezTo>
                  <a:pt x="2373033" y="1358800"/>
                  <a:pt x="2394953" y="1346114"/>
                  <a:pt x="2419109" y="1342663"/>
                </a:cubicBezTo>
                <a:cubicBezTo>
                  <a:pt x="2530925" y="1326689"/>
                  <a:pt x="2473061" y="1334472"/>
                  <a:pt x="2592729" y="1319514"/>
                </a:cubicBezTo>
                <a:cubicBezTo>
                  <a:pt x="2635111" y="1305386"/>
                  <a:pt x="2674354" y="1291318"/>
                  <a:pt x="2720051" y="1284790"/>
                </a:cubicBezTo>
                <a:cubicBezTo>
                  <a:pt x="2774066" y="1277073"/>
                  <a:pt x="2829162" y="1274873"/>
                  <a:pt x="2882096" y="1261640"/>
                </a:cubicBezTo>
                <a:cubicBezTo>
                  <a:pt x="2912962" y="1253924"/>
                  <a:pt x="2944511" y="1248552"/>
                  <a:pt x="2974694" y="1238491"/>
                </a:cubicBezTo>
                <a:lnTo>
                  <a:pt x="3078866" y="1203767"/>
                </a:lnTo>
                <a:lnTo>
                  <a:pt x="3183038" y="1169043"/>
                </a:lnTo>
                <a:cubicBezTo>
                  <a:pt x="3194613" y="1165185"/>
                  <a:pt x="3207610" y="1164236"/>
                  <a:pt x="3217762" y="1157468"/>
                </a:cubicBezTo>
                <a:cubicBezTo>
                  <a:pt x="3229337" y="1149752"/>
                  <a:pt x="3239774" y="1139969"/>
                  <a:pt x="3252486" y="1134319"/>
                </a:cubicBezTo>
                <a:cubicBezTo>
                  <a:pt x="3274784" y="1124409"/>
                  <a:pt x="3321934" y="1111169"/>
                  <a:pt x="3321934" y="1111169"/>
                </a:cubicBezTo>
                <a:cubicBezTo>
                  <a:pt x="3329650" y="1099594"/>
                  <a:pt x="3334220" y="1085135"/>
                  <a:pt x="3345083" y="1076445"/>
                </a:cubicBezTo>
                <a:cubicBezTo>
                  <a:pt x="3354610" y="1068823"/>
                  <a:pt x="3371180" y="1073498"/>
                  <a:pt x="3379808" y="1064871"/>
                </a:cubicBezTo>
                <a:cubicBezTo>
                  <a:pt x="3388435" y="1056244"/>
                  <a:pt x="3385105" y="1040609"/>
                  <a:pt x="3391382" y="1030147"/>
                </a:cubicBezTo>
                <a:cubicBezTo>
                  <a:pt x="3396997" y="1020789"/>
                  <a:pt x="3406815" y="1014714"/>
                  <a:pt x="3414532" y="1006997"/>
                </a:cubicBezTo>
                <a:cubicBezTo>
                  <a:pt x="3410674" y="995422"/>
                  <a:pt x="3409725" y="982425"/>
                  <a:pt x="3402957" y="972273"/>
                </a:cubicBezTo>
                <a:cubicBezTo>
                  <a:pt x="3393877" y="958653"/>
                  <a:pt x="3382542" y="945498"/>
                  <a:pt x="3368233" y="937549"/>
                </a:cubicBezTo>
                <a:cubicBezTo>
                  <a:pt x="3339649" y="921669"/>
                  <a:pt x="3262140" y="904283"/>
                  <a:pt x="3229337" y="902825"/>
                </a:cubicBezTo>
                <a:cubicBezTo>
                  <a:pt x="3078965" y="896142"/>
                  <a:pt x="2928395" y="895108"/>
                  <a:pt x="2777924" y="891250"/>
                </a:cubicBezTo>
                <a:cubicBezTo>
                  <a:pt x="2530198" y="829322"/>
                  <a:pt x="2786237" y="889652"/>
                  <a:pt x="2118167" y="868101"/>
                </a:cubicBezTo>
                <a:cubicBezTo>
                  <a:pt x="2083247" y="866975"/>
                  <a:pt x="2048719" y="860384"/>
                  <a:pt x="2013995" y="856526"/>
                </a:cubicBezTo>
                <a:cubicBezTo>
                  <a:pt x="1990846" y="848810"/>
                  <a:pt x="1961801" y="850631"/>
                  <a:pt x="1944547" y="833377"/>
                </a:cubicBezTo>
                <a:lnTo>
                  <a:pt x="1898248" y="787078"/>
                </a:lnTo>
                <a:cubicBezTo>
                  <a:pt x="2161671" y="611465"/>
                  <a:pt x="1728095" y="896113"/>
                  <a:pt x="1967696" y="752354"/>
                </a:cubicBezTo>
                <a:cubicBezTo>
                  <a:pt x="1977054" y="746739"/>
                  <a:pt x="1980213" y="731659"/>
                  <a:pt x="1990846" y="729205"/>
                </a:cubicBezTo>
                <a:cubicBezTo>
                  <a:pt x="2032370" y="719623"/>
                  <a:pt x="2075573" y="718982"/>
                  <a:pt x="2118167" y="717630"/>
                </a:cubicBezTo>
                <a:cubicBezTo>
                  <a:pt x="2318731" y="711263"/>
                  <a:pt x="2519423" y="709913"/>
                  <a:pt x="2720051" y="706055"/>
                </a:cubicBezTo>
                <a:cubicBezTo>
                  <a:pt x="2754775" y="702197"/>
                  <a:pt x="2789761" y="700225"/>
                  <a:pt x="2824223" y="694481"/>
                </a:cubicBezTo>
                <a:cubicBezTo>
                  <a:pt x="2836258" y="692475"/>
                  <a:pt x="2846943" y="685089"/>
                  <a:pt x="2858947" y="682906"/>
                </a:cubicBezTo>
                <a:cubicBezTo>
                  <a:pt x="2929333" y="670108"/>
                  <a:pt x="2947436" y="676661"/>
                  <a:pt x="3009418" y="659757"/>
                </a:cubicBezTo>
                <a:cubicBezTo>
                  <a:pt x="3032960" y="653337"/>
                  <a:pt x="3055717" y="644323"/>
                  <a:pt x="3078866" y="636607"/>
                </a:cubicBezTo>
                <a:lnTo>
                  <a:pt x="3113590" y="625033"/>
                </a:lnTo>
                <a:cubicBezTo>
                  <a:pt x="3121306" y="617316"/>
                  <a:pt x="3127381" y="607498"/>
                  <a:pt x="3136739" y="601883"/>
                </a:cubicBezTo>
                <a:cubicBezTo>
                  <a:pt x="3211870" y="556804"/>
                  <a:pt x="3135954" y="625818"/>
                  <a:pt x="3194613" y="567159"/>
                </a:cubicBezTo>
                <a:cubicBezTo>
                  <a:pt x="3202329" y="544010"/>
                  <a:pt x="3225479" y="520860"/>
                  <a:pt x="3217762" y="497711"/>
                </a:cubicBezTo>
                <a:cubicBezTo>
                  <a:pt x="3213904" y="486136"/>
                  <a:pt x="3212955" y="473139"/>
                  <a:pt x="3206187" y="462987"/>
                </a:cubicBezTo>
                <a:cubicBezTo>
                  <a:pt x="3176485" y="418434"/>
                  <a:pt x="3153785" y="422371"/>
                  <a:pt x="3102015" y="405114"/>
                </a:cubicBezTo>
                <a:cubicBezTo>
                  <a:pt x="3023845" y="379057"/>
                  <a:pt x="3120070" y="409125"/>
                  <a:pt x="2997843" y="381964"/>
                </a:cubicBezTo>
                <a:cubicBezTo>
                  <a:pt x="2970122" y="375804"/>
                  <a:pt x="2946147" y="359731"/>
                  <a:pt x="2916820" y="358815"/>
                </a:cubicBezTo>
                <a:cubicBezTo>
                  <a:pt x="2685407" y="351583"/>
                  <a:pt x="2453833" y="351098"/>
                  <a:pt x="2222339" y="347240"/>
                </a:cubicBezTo>
                <a:cubicBezTo>
                  <a:pt x="2209712" y="343031"/>
                  <a:pt x="2150085" y="336017"/>
                  <a:pt x="2199190" y="300942"/>
                </a:cubicBezTo>
                <a:cubicBezTo>
                  <a:pt x="2219046" y="286759"/>
                  <a:pt x="2245489" y="285509"/>
                  <a:pt x="2268638" y="277792"/>
                </a:cubicBezTo>
                <a:cubicBezTo>
                  <a:pt x="2329864" y="257383"/>
                  <a:pt x="2283176" y="270940"/>
                  <a:pt x="2372810" y="254643"/>
                </a:cubicBezTo>
                <a:cubicBezTo>
                  <a:pt x="2392166" y="251124"/>
                  <a:pt x="2411327" y="246587"/>
                  <a:pt x="2430683" y="243068"/>
                </a:cubicBezTo>
                <a:cubicBezTo>
                  <a:pt x="2453773" y="238870"/>
                  <a:pt x="2477364" y="237185"/>
                  <a:pt x="2500132" y="231493"/>
                </a:cubicBezTo>
                <a:cubicBezTo>
                  <a:pt x="2500152" y="231488"/>
                  <a:pt x="2586932" y="202559"/>
                  <a:pt x="2604304" y="196769"/>
                </a:cubicBezTo>
                <a:lnTo>
                  <a:pt x="2639028" y="185195"/>
                </a:lnTo>
                <a:cubicBezTo>
                  <a:pt x="2684244" y="139977"/>
                  <a:pt x="2636798" y="180522"/>
                  <a:pt x="2696901" y="150471"/>
                </a:cubicBezTo>
                <a:cubicBezTo>
                  <a:pt x="2726101" y="135871"/>
                  <a:pt x="2733245" y="125701"/>
                  <a:pt x="2754775" y="104172"/>
                </a:cubicBezTo>
                <a:cubicBezTo>
                  <a:pt x="2762491" y="81023"/>
                  <a:pt x="2785641" y="57873"/>
                  <a:pt x="2777924" y="34724"/>
                </a:cubicBezTo>
                <a:lnTo>
                  <a:pt x="2766349" y="0"/>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7A49E256-DC07-BC42-BE79-DEE13245A40F}"/>
              </a:ext>
            </a:extLst>
          </p:cNvPr>
          <p:cNvSpPr/>
          <p:nvPr/>
        </p:nvSpPr>
        <p:spPr>
          <a:xfrm>
            <a:off x="1772856" y="4561806"/>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AD3327F-811B-0C42-AAAB-48D89705D9E9}"/>
              </a:ext>
            </a:extLst>
          </p:cNvPr>
          <p:cNvCxnSpPr>
            <a:cxnSpLocks/>
            <a:endCxn id="9" idx="7"/>
          </p:cNvCxnSpPr>
          <p:nvPr/>
        </p:nvCxnSpPr>
        <p:spPr>
          <a:xfrm>
            <a:off x="1778823" y="4664959"/>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12" name="Right Triangle 11">
            <a:extLst>
              <a:ext uri="{FF2B5EF4-FFF2-40B4-BE49-F238E27FC236}">
                <a16:creationId xmlns:a16="http://schemas.microsoft.com/office/drawing/2014/main" id="{7B61F41C-4E2A-5A45-973E-85F88053E1EB}"/>
              </a:ext>
            </a:extLst>
          </p:cNvPr>
          <p:cNvSpPr/>
          <p:nvPr/>
        </p:nvSpPr>
        <p:spPr>
          <a:xfrm>
            <a:off x="2698831" y="4322134"/>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04329D9-F259-7E41-AB65-8A2750B89C9B}"/>
              </a:ext>
            </a:extLst>
          </p:cNvPr>
          <p:cNvCxnSpPr>
            <a:cxnSpLocks/>
          </p:cNvCxnSpPr>
          <p:nvPr/>
        </p:nvCxnSpPr>
        <p:spPr>
          <a:xfrm>
            <a:off x="2704798" y="4425287"/>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14" name="Right Triangle 13">
            <a:extLst>
              <a:ext uri="{FF2B5EF4-FFF2-40B4-BE49-F238E27FC236}">
                <a16:creationId xmlns:a16="http://schemas.microsoft.com/office/drawing/2014/main" id="{55F3A806-0695-F149-AD81-2C47FFAD79C8}"/>
              </a:ext>
            </a:extLst>
          </p:cNvPr>
          <p:cNvSpPr/>
          <p:nvPr/>
        </p:nvSpPr>
        <p:spPr>
          <a:xfrm>
            <a:off x="3599727" y="3925420"/>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5F5ECC2-A417-614A-AD32-10753F7DDC03}"/>
              </a:ext>
            </a:extLst>
          </p:cNvPr>
          <p:cNvCxnSpPr>
            <a:cxnSpLocks/>
          </p:cNvCxnSpPr>
          <p:nvPr/>
        </p:nvCxnSpPr>
        <p:spPr>
          <a:xfrm>
            <a:off x="3605694" y="4028573"/>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16" name="Right Triangle 15">
            <a:extLst>
              <a:ext uri="{FF2B5EF4-FFF2-40B4-BE49-F238E27FC236}">
                <a16:creationId xmlns:a16="http://schemas.microsoft.com/office/drawing/2014/main" id="{43CCD045-7034-6547-9989-A8CC4C927039}"/>
              </a:ext>
            </a:extLst>
          </p:cNvPr>
          <p:cNvSpPr/>
          <p:nvPr/>
        </p:nvSpPr>
        <p:spPr>
          <a:xfrm>
            <a:off x="2864555" y="3788789"/>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2A3A3915-BE01-F741-83E3-463BD661BAF6}"/>
              </a:ext>
            </a:extLst>
          </p:cNvPr>
          <p:cNvCxnSpPr>
            <a:cxnSpLocks/>
          </p:cNvCxnSpPr>
          <p:nvPr/>
        </p:nvCxnSpPr>
        <p:spPr>
          <a:xfrm>
            <a:off x="2870522" y="3891942"/>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18" name="Right Triangle 17">
            <a:extLst>
              <a:ext uri="{FF2B5EF4-FFF2-40B4-BE49-F238E27FC236}">
                <a16:creationId xmlns:a16="http://schemas.microsoft.com/office/drawing/2014/main" id="{70BB5F2F-BA9C-8B47-8A21-430E284C1682}"/>
              </a:ext>
            </a:extLst>
          </p:cNvPr>
          <p:cNvSpPr/>
          <p:nvPr/>
        </p:nvSpPr>
        <p:spPr>
          <a:xfrm>
            <a:off x="2121795" y="3699433"/>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7DD9B35F-C8B0-F94E-ADEC-51698976DC36}"/>
              </a:ext>
            </a:extLst>
          </p:cNvPr>
          <p:cNvCxnSpPr>
            <a:cxnSpLocks/>
          </p:cNvCxnSpPr>
          <p:nvPr/>
        </p:nvCxnSpPr>
        <p:spPr>
          <a:xfrm>
            <a:off x="2127762" y="3802586"/>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20" name="Right Triangle 19">
            <a:extLst>
              <a:ext uri="{FF2B5EF4-FFF2-40B4-BE49-F238E27FC236}">
                <a16:creationId xmlns:a16="http://schemas.microsoft.com/office/drawing/2014/main" id="{B85BF338-27EF-A144-B4C7-79CFF649E8E7}"/>
              </a:ext>
            </a:extLst>
          </p:cNvPr>
          <p:cNvSpPr/>
          <p:nvPr/>
        </p:nvSpPr>
        <p:spPr>
          <a:xfrm>
            <a:off x="3306356" y="3353573"/>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591CB182-2C3F-8F40-8558-38611C79BD51}"/>
              </a:ext>
            </a:extLst>
          </p:cNvPr>
          <p:cNvCxnSpPr>
            <a:cxnSpLocks/>
          </p:cNvCxnSpPr>
          <p:nvPr/>
        </p:nvCxnSpPr>
        <p:spPr>
          <a:xfrm>
            <a:off x="3312323" y="3456726"/>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22" name="Right Triangle 21">
            <a:extLst>
              <a:ext uri="{FF2B5EF4-FFF2-40B4-BE49-F238E27FC236}">
                <a16:creationId xmlns:a16="http://schemas.microsoft.com/office/drawing/2014/main" id="{16C451B9-DAD0-F94F-8F11-7E2E46F155D2}"/>
              </a:ext>
            </a:extLst>
          </p:cNvPr>
          <p:cNvSpPr/>
          <p:nvPr/>
        </p:nvSpPr>
        <p:spPr>
          <a:xfrm>
            <a:off x="2318993" y="3214148"/>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5F7FB7EE-E6C6-5E43-BBE0-71858ED74942}"/>
              </a:ext>
            </a:extLst>
          </p:cNvPr>
          <p:cNvCxnSpPr>
            <a:cxnSpLocks/>
          </p:cNvCxnSpPr>
          <p:nvPr/>
        </p:nvCxnSpPr>
        <p:spPr>
          <a:xfrm>
            <a:off x="2324960" y="3317301"/>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24" name="Right Triangle 23">
            <a:extLst>
              <a:ext uri="{FF2B5EF4-FFF2-40B4-BE49-F238E27FC236}">
                <a16:creationId xmlns:a16="http://schemas.microsoft.com/office/drawing/2014/main" id="{E39FDD5E-B901-644F-B092-80A42ADC32F5}"/>
              </a:ext>
            </a:extLst>
          </p:cNvPr>
          <p:cNvSpPr/>
          <p:nvPr/>
        </p:nvSpPr>
        <p:spPr>
          <a:xfrm>
            <a:off x="836439" y="4593804"/>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BB5CB7FB-4450-DD44-B322-FC1BA4420E06}"/>
              </a:ext>
            </a:extLst>
          </p:cNvPr>
          <p:cNvCxnSpPr>
            <a:cxnSpLocks/>
          </p:cNvCxnSpPr>
          <p:nvPr/>
        </p:nvCxnSpPr>
        <p:spPr>
          <a:xfrm>
            <a:off x="842406" y="4696957"/>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255C38D5-4927-6E44-AD1C-E54C5CC5DE9F}"/>
              </a:ext>
            </a:extLst>
          </p:cNvPr>
          <p:cNvSpPr/>
          <p:nvPr/>
        </p:nvSpPr>
        <p:spPr>
          <a:xfrm>
            <a:off x="697542" y="4888705"/>
            <a:ext cx="462987" cy="1999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6/6</a:t>
            </a:r>
          </a:p>
        </p:txBody>
      </p:sp>
      <p:sp>
        <p:nvSpPr>
          <p:cNvPr id="32" name="Rounded Rectangle 31">
            <a:extLst>
              <a:ext uri="{FF2B5EF4-FFF2-40B4-BE49-F238E27FC236}">
                <a16:creationId xmlns:a16="http://schemas.microsoft.com/office/drawing/2014/main" id="{A0E424E1-A9E9-264C-A48C-60D041C48964}"/>
              </a:ext>
            </a:extLst>
          </p:cNvPr>
          <p:cNvSpPr/>
          <p:nvPr/>
        </p:nvSpPr>
        <p:spPr>
          <a:xfrm>
            <a:off x="1613870" y="4857807"/>
            <a:ext cx="693119" cy="2308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6/10</a:t>
            </a:r>
          </a:p>
        </p:txBody>
      </p:sp>
      <p:sp>
        <p:nvSpPr>
          <p:cNvPr id="33" name="Rounded Rectangle 32">
            <a:extLst>
              <a:ext uri="{FF2B5EF4-FFF2-40B4-BE49-F238E27FC236}">
                <a16:creationId xmlns:a16="http://schemas.microsoft.com/office/drawing/2014/main" id="{E244556D-4C76-3346-90C3-E34790069C99}"/>
              </a:ext>
            </a:extLst>
          </p:cNvPr>
          <p:cNvSpPr/>
          <p:nvPr/>
        </p:nvSpPr>
        <p:spPr>
          <a:xfrm>
            <a:off x="2463323" y="4607437"/>
            <a:ext cx="693119" cy="2308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6/15</a:t>
            </a:r>
          </a:p>
        </p:txBody>
      </p:sp>
      <p:sp>
        <p:nvSpPr>
          <p:cNvPr id="34" name="Rounded Rectangle 33">
            <a:extLst>
              <a:ext uri="{FF2B5EF4-FFF2-40B4-BE49-F238E27FC236}">
                <a16:creationId xmlns:a16="http://schemas.microsoft.com/office/drawing/2014/main" id="{D302AF1A-B6A0-0445-B8CD-1B4EA237EE23}"/>
              </a:ext>
            </a:extLst>
          </p:cNvPr>
          <p:cNvSpPr/>
          <p:nvPr/>
        </p:nvSpPr>
        <p:spPr>
          <a:xfrm>
            <a:off x="3506330" y="4274276"/>
            <a:ext cx="693119" cy="2308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6/25</a:t>
            </a:r>
          </a:p>
        </p:txBody>
      </p:sp>
      <p:sp>
        <p:nvSpPr>
          <p:cNvPr id="35" name="Rounded Rectangle 34">
            <a:extLst>
              <a:ext uri="{FF2B5EF4-FFF2-40B4-BE49-F238E27FC236}">
                <a16:creationId xmlns:a16="http://schemas.microsoft.com/office/drawing/2014/main" id="{7A3A386D-34F5-5243-AD90-E24B5D212DCF}"/>
              </a:ext>
            </a:extLst>
          </p:cNvPr>
          <p:cNvSpPr/>
          <p:nvPr/>
        </p:nvSpPr>
        <p:spPr>
          <a:xfrm>
            <a:off x="2733547" y="4067863"/>
            <a:ext cx="693119" cy="2308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7/9</a:t>
            </a:r>
          </a:p>
        </p:txBody>
      </p:sp>
      <p:sp>
        <p:nvSpPr>
          <p:cNvPr id="36" name="Rounded Rectangle 35">
            <a:extLst>
              <a:ext uri="{FF2B5EF4-FFF2-40B4-BE49-F238E27FC236}">
                <a16:creationId xmlns:a16="http://schemas.microsoft.com/office/drawing/2014/main" id="{9E51C1AA-6647-D84E-B18B-126C9EDE7A98}"/>
              </a:ext>
            </a:extLst>
          </p:cNvPr>
          <p:cNvSpPr/>
          <p:nvPr/>
        </p:nvSpPr>
        <p:spPr>
          <a:xfrm>
            <a:off x="1745451" y="4001721"/>
            <a:ext cx="693119" cy="2308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7/19</a:t>
            </a:r>
          </a:p>
        </p:txBody>
      </p:sp>
      <p:sp>
        <p:nvSpPr>
          <p:cNvPr id="37" name="Rounded Rectangle 36">
            <a:extLst>
              <a:ext uri="{FF2B5EF4-FFF2-40B4-BE49-F238E27FC236}">
                <a16:creationId xmlns:a16="http://schemas.microsoft.com/office/drawing/2014/main" id="{3270D5B5-F65D-104B-9FA8-0208F3A7C8A3}"/>
              </a:ext>
            </a:extLst>
          </p:cNvPr>
          <p:cNvSpPr/>
          <p:nvPr/>
        </p:nvSpPr>
        <p:spPr>
          <a:xfrm>
            <a:off x="3182168" y="3610314"/>
            <a:ext cx="693119" cy="2308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8/8</a:t>
            </a:r>
          </a:p>
        </p:txBody>
      </p:sp>
      <p:sp>
        <p:nvSpPr>
          <p:cNvPr id="38" name="Rounded Rectangle 37">
            <a:extLst>
              <a:ext uri="{FF2B5EF4-FFF2-40B4-BE49-F238E27FC236}">
                <a16:creationId xmlns:a16="http://schemas.microsoft.com/office/drawing/2014/main" id="{90E83B64-9B71-AA4B-8AF2-DA0F4009298B}"/>
              </a:ext>
            </a:extLst>
          </p:cNvPr>
          <p:cNvSpPr/>
          <p:nvPr/>
        </p:nvSpPr>
        <p:spPr>
          <a:xfrm>
            <a:off x="2178924" y="3450053"/>
            <a:ext cx="693119" cy="2308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8/20</a:t>
            </a:r>
          </a:p>
        </p:txBody>
      </p:sp>
      <p:sp>
        <p:nvSpPr>
          <p:cNvPr id="39" name="Rounded Rectangle 38">
            <a:extLst>
              <a:ext uri="{FF2B5EF4-FFF2-40B4-BE49-F238E27FC236}">
                <a16:creationId xmlns:a16="http://schemas.microsoft.com/office/drawing/2014/main" id="{910F81EF-0436-6E45-89A2-90B72F5FBAE8}"/>
              </a:ext>
            </a:extLst>
          </p:cNvPr>
          <p:cNvSpPr/>
          <p:nvPr/>
        </p:nvSpPr>
        <p:spPr>
          <a:xfrm>
            <a:off x="2610592" y="3105314"/>
            <a:ext cx="693119" cy="2308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9/10</a:t>
            </a:r>
          </a:p>
        </p:txBody>
      </p:sp>
    </p:spTree>
    <p:extLst>
      <p:ext uri="{BB962C8B-B14F-4D97-AF65-F5344CB8AC3E}">
        <p14:creationId xmlns:p14="http://schemas.microsoft.com/office/powerpoint/2010/main" val="7982708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95AE9B-AB36-904B-A060-BBA7B02DB24A}"/>
              </a:ext>
            </a:extLst>
          </p:cNvPr>
          <p:cNvSpPr>
            <a:spLocks noGrp="1"/>
          </p:cNvSpPr>
          <p:nvPr>
            <p:ph type="body" sz="quarter" idx="10"/>
          </p:nvPr>
        </p:nvSpPr>
        <p:spPr>
          <a:xfrm>
            <a:off x="1111170" y="1018572"/>
            <a:ext cx="6886935" cy="1623028"/>
          </a:xfrm>
        </p:spPr>
        <p:txBody>
          <a:bodyPr/>
          <a:lstStyle/>
          <a:p>
            <a:r>
              <a:rPr lang="en-US" dirty="0">
                <a:solidFill>
                  <a:schemeClr val="tx2"/>
                </a:solidFill>
              </a:rPr>
              <a:t>But it doesn’t have to be</a:t>
            </a:r>
          </a:p>
          <a:p>
            <a:endParaRPr lang="en-US" dirty="0">
              <a:solidFill>
                <a:schemeClr val="tx2"/>
              </a:solidFill>
            </a:endParaRPr>
          </a:p>
        </p:txBody>
      </p:sp>
      <p:pic>
        <p:nvPicPr>
          <p:cNvPr id="5" name="Picture 4">
            <a:extLst>
              <a:ext uri="{FF2B5EF4-FFF2-40B4-BE49-F238E27FC236}">
                <a16:creationId xmlns:a16="http://schemas.microsoft.com/office/drawing/2014/main" id="{4C17190C-EB35-C245-BF39-D68543635DC2}"/>
              </a:ext>
            </a:extLst>
          </p:cNvPr>
          <p:cNvPicPr>
            <a:picLocks noChangeAspect="1"/>
          </p:cNvPicPr>
          <p:nvPr/>
        </p:nvPicPr>
        <p:blipFill>
          <a:blip r:embed="rId3"/>
          <a:stretch>
            <a:fillRect/>
          </a:stretch>
        </p:blipFill>
        <p:spPr>
          <a:xfrm>
            <a:off x="2268638" y="2174271"/>
            <a:ext cx="4777057" cy="2687095"/>
          </a:xfrm>
          <a:prstGeom prst="rect">
            <a:avLst/>
          </a:prstGeom>
        </p:spPr>
      </p:pic>
    </p:spTree>
    <p:extLst>
      <p:ext uri="{BB962C8B-B14F-4D97-AF65-F5344CB8AC3E}">
        <p14:creationId xmlns:p14="http://schemas.microsoft.com/office/powerpoint/2010/main" val="32253058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E6398E-A511-AD44-B6E3-A43E5C28A8D9}"/>
              </a:ext>
            </a:extLst>
          </p:cNvPr>
          <p:cNvSpPr>
            <a:spLocks noGrp="1"/>
          </p:cNvSpPr>
          <p:nvPr>
            <p:ph type="body" sz="quarter" idx="10"/>
          </p:nvPr>
        </p:nvSpPr>
        <p:spPr>
          <a:xfrm>
            <a:off x="2190307" y="2475725"/>
            <a:ext cx="5016137" cy="1285875"/>
          </a:xfrm>
          <a:ln>
            <a:noFill/>
          </a:ln>
        </p:spPr>
        <p:style>
          <a:lnRef idx="2">
            <a:schemeClr val="accent1"/>
          </a:lnRef>
          <a:fillRef idx="1">
            <a:schemeClr val="lt1"/>
          </a:fillRef>
          <a:effectRef idx="0">
            <a:schemeClr val="accent1"/>
          </a:effectRef>
          <a:fontRef idx="minor">
            <a:schemeClr val="dk1"/>
          </a:fontRef>
        </p:style>
        <p:txBody>
          <a:bodyPr/>
          <a:lstStyle/>
          <a:p>
            <a:r>
              <a:rPr lang="en-US" sz="4000" b="1" cap="none" dirty="0" err="1">
                <a:solidFill>
                  <a:schemeClr val="tx1">
                    <a:lumMod val="75000"/>
                  </a:schemeClr>
                </a:solidFill>
              </a:rPr>
              <a:t>bit.ly</a:t>
            </a:r>
            <a:r>
              <a:rPr lang="en-US" sz="4000" b="1" cap="none" dirty="0">
                <a:solidFill>
                  <a:schemeClr val="tx1">
                    <a:lumMod val="75000"/>
                  </a:schemeClr>
                </a:solidFill>
              </a:rPr>
              <a:t>/SEASGWL</a:t>
            </a:r>
          </a:p>
          <a:p>
            <a:r>
              <a:rPr lang="en-US" sz="3200" cap="none" dirty="0" err="1">
                <a:solidFill>
                  <a:schemeClr val="accent1">
                    <a:lumMod val="50000"/>
                  </a:schemeClr>
                </a:solidFill>
              </a:rPr>
              <a:t>gradwritinglab@virginia.edu</a:t>
            </a:r>
            <a:endParaRPr lang="en-US" sz="3200" cap="none" dirty="0">
              <a:solidFill>
                <a:schemeClr val="accent1">
                  <a:lumMod val="50000"/>
                </a:schemeClr>
              </a:solidFill>
            </a:endParaRPr>
          </a:p>
        </p:txBody>
      </p:sp>
    </p:spTree>
    <p:extLst>
      <p:ext uri="{BB962C8B-B14F-4D97-AF65-F5344CB8AC3E}">
        <p14:creationId xmlns:p14="http://schemas.microsoft.com/office/powerpoint/2010/main" val="1122484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B669D1A-0ED8-0A47-86C6-078672AED56C}"/>
              </a:ext>
            </a:extLst>
          </p:cNvPr>
          <p:cNvSpPr>
            <a:spLocks noGrp="1"/>
          </p:cNvSpPr>
          <p:nvPr>
            <p:ph type="body" idx="2"/>
          </p:nvPr>
        </p:nvSpPr>
        <p:spPr>
          <a:xfrm>
            <a:off x="4843966" y="642377"/>
            <a:ext cx="3837000" cy="4146345"/>
          </a:xfrm>
        </p:spPr>
        <p:txBody>
          <a:bodyPr/>
          <a:lstStyle/>
          <a:p>
            <a:pPr marL="76200" indent="0">
              <a:buNone/>
            </a:pPr>
            <a:r>
              <a:rPr lang="en-US" dirty="0"/>
              <a:t>Submit paper by Aug 15</a:t>
            </a:r>
            <a:r>
              <a:rPr lang="en-US" baseline="30000" dirty="0"/>
              <a:t>th</a:t>
            </a:r>
            <a:endParaRPr lang="en-US" dirty="0"/>
          </a:p>
          <a:p>
            <a:r>
              <a:rPr lang="en-US" b="1" dirty="0"/>
              <a:t>1-Methods (partial draft)</a:t>
            </a:r>
          </a:p>
          <a:p>
            <a:pPr lvl="1"/>
            <a:r>
              <a:rPr lang="en-US" b="1" dirty="0"/>
              <a:t>Update-</a:t>
            </a:r>
            <a:r>
              <a:rPr lang="en-US" b="1" dirty="0">
                <a:solidFill>
                  <a:srgbClr val="212D4A"/>
                </a:solidFill>
              </a:rPr>
              <a:t>end of May</a:t>
            </a:r>
            <a:endParaRPr lang="en-US" b="1" dirty="0"/>
          </a:p>
          <a:p>
            <a:r>
              <a:rPr lang="en-US" b="1" dirty="0"/>
              <a:t>1-Finish analysis- </a:t>
            </a:r>
            <a:r>
              <a:rPr lang="en-US" b="1" dirty="0">
                <a:solidFill>
                  <a:srgbClr val="212D4A"/>
                </a:solidFill>
              </a:rPr>
              <a:t>Jun 10</a:t>
            </a:r>
          </a:p>
          <a:p>
            <a:r>
              <a:rPr lang="en-US" b="1" i="1" dirty="0"/>
              <a:t>1.5-Make figures- </a:t>
            </a:r>
            <a:r>
              <a:rPr lang="en-US" b="1" i="1" dirty="0">
                <a:solidFill>
                  <a:srgbClr val="212D4A"/>
                </a:solidFill>
              </a:rPr>
              <a:t>Jun 15</a:t>
            </a:r>
          </a:p>
          <a:p>
            <a:r>
              <a:rPr lang="en-US" i="1" dirty="0"/>
              <a:t>2-Results (need to start)</a:t>
            </a:r>
          </a:p>
          <a:p>
            <a:pPr lvl="1"/>
            <a:r>
              <a:rPr lang="en-US" i="1" dirty="0"/>
              <a:t>Write- </a:t>
            </a:r>
            <a:r>
              <a:rPr lang="en-US" i="1" dirty="0">
                <a:solidFill>
                  <a:srgbClr val="212D4A"/>
                </a:solidFill>
              </a:rPr>
              <a:t>June 20</a:t>
            </a:r>
          </a:p>
          <a:p>
            <a:r>
              <a:rPr lang="en-US" dirty="0"/>
              <a:t>3-Discussion/Conclusion (need to start) – </a:t>
            </a:r>
            <a:r>
              <a:rPr lang="en-US" dirty="0">
                <a:solidFill>
                  <a:srgbClr val="212D4A"/>
                </a:solidFill>
              </a:rPr>
              <a:t>end June</a:t>
            </a:r>
            <a:endParaRPr lang="en-US" b="1" i="1" dirty="0">
              <a:solidFill>
                <a:srgbClr val="212D4A"/>
              </a:solidFill>
            </a:endParaRPr>
          </a:p>
          <a:p>
            <a:r>
              <a:rPr lang="en-US" dirty="0"/>
              <a:t>4-Intro (written)</a:t>
            </a:r>
          </a:p>
          <a:p>
            <a:pPr lvl="1"/>
            <a:r>
              <a:rPr lang="en-US" dirty="0"/>
              <a:t>Revise to match conclusion- </a:t>
            </a:r>
            <a:r>
              <a:rPr lang="en-US" dirty="0">
                <a:solidFill>
                  <a:srgbClr val="212D4A"/>
                </a:solidFill>
              </a:rPr>
              <a:t>July 10</a:t>
            </a:r>
          </a:p>
          <a:p>
            <a:endParaRPr lang="en-US" dirty="0"/>
          </a:p>
        </p:txBody>
      </p:sp>
      <p:sp>
        <p:nvSpPr>
          <p:cNvPr id="5" name="Text Placeholder 3">
            <a:extLst>
              <a:ext uri="{FF2B5EF4-FFF2-40B4-BE49-F238E27FC236}">
                <a16:creationId xmlns:a16="http://schemas.microsoft.com/office/drawing/2014/main" id="{6188875B-B647-8F44-8049-0FAB652032F8}"/>
              </a:ext>
            </a:extLst>
          </p:cNvPr>
          <p:cNvSpPr txBox="1">
            <a:spLocks/>
          </p:cNvSpPr>
          <p:nvPr/>
        </p:nvSpPr>
        <p:spPr>
          <a:xfrm>
            <a:off x="473700" y="662198"/>
            <a:ext cx="3837000" cy="4146345"/>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Char char="●"/>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lt1"/>
              </a:buClr>
              <a:buSzPts val="2200"/>
              <a:buFont typeface="Franklin Gothic"/>
              <a:buChar char="○"/>
              <a:defRPr sz="22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lt1"/>
              </a:buClr>
              <a:buSzPts val="2000"/>
              <a:buFont typeface="Franklin Gothic"/>
              <a:buChar char="■"/>
              <a:defRPr sz="20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lt1"/>
              </a:buClr>
              <a:buSzPts val="1900"/>
              <a:buFont typeface="Franklin Gothic"/>
              <a:buChar char="●"/>
              <a:defRPr sz="19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lt1"/>
              </a:buClr>
              <a:buSzPts val="1800"/>
              <a:buFont typeface="Franklin Gothic"/>
              <a:buChar char="○"/>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lt1"/>
              </a:buClr>
              <a:buSzPts val="1600"/>
              <a:buFont typeface="Franklin Gothic"/>
              <a:buChar char="■"/>
              <a:defRPr sz="16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9pPr>
          </a:lstStyle>
          <a:p>
            <a:pPr marL="76200" indent="0">
              <a:buFont typeface="Franklin Gothic"/>
              <a:buNone/>
            </a:pPr>
            <a:r>
              <a:rPr lang="en-US" dirty="0">
                <a:solidFill>
                  <a:srgbClr val="212D4A"/>
                </a:solidFill>
              </a:rPr>
              <a:t>Feedback?</a:t>
            </a:r>
          </a:p>
          <a:p>
            <a:r>
              <a:rPr lang="en-US" b="1" dirty="0">
                <a:solidFill>
                  <a:srgbClr val="212D4A"/>
                </a:solidFill>
              </a:rPr>
              <a:t>Jun 1- methods PRG</a:t>
            </a:r>
          </a:p>
          <a:p>
            <a:r>
              <a:rPr lang="en-US" b="1" dirty="0">
                <a:solidFill>
                  <a:srgbClr val="212D4A"/>
                </a:solidFill>
              </a:rPr>
              <a:t>Jun 15</a:t>
            </a:r>
            <a:r>
              <a:rPr lang="en-US" b="1" baseline="30000" dirty="0">
                <a:solidFill>
                  <a:srgbClr val="212D4A"/>
                </a:solidFill>
              </a:rPr>
              <a:t>th</a:t>
            </a:r>
            <a:r>
              <a:rPr lang="en-US" b="1" dirty="0">
                <a:solidFill>
                  <a:srgbClr val="212D4A"/>
                </a:solidFill>
              </a:rPr>
              <a:t>- figures to PRG</a:t>
            </a:r>
          </a:p>
          <a:p>
            <a:r>
              <a:rPr lang="en-US" dirty="0">
                <a:solidFill>
                  <a:srgbClr val="212D4A"/>
                </a:solidFill>
              </a:rPr>
              <a:t>June 21- Results to consultation</a:t>
            </a:r>
          </a:p>
          <a:p>
            <a:r>
              <a:rPr lang="en-US" dirty="0">
                <a:solidFill>
                  <a:srgbClr val="212D4A"/>
                </a:solidFill>
              </a:rPr>
              <a:t>July 1- intro/conclusion consultation or PRG</a:t>
            </a:r>
          </a:p>
          <a:p>
            <a:r>
              <a:rPr lang="en-US" dirty="0">
                <a:solidFill>
                  <a:srgbClr val="212D4A"/>
                </a:solidFill>
              </a:rPr>
              <a:t>July 12- consultation or PRG</a:t>
            </a:r>
          </a:p>
          <a:p>
            <a:r>
              <a:rPr lang="en-US" dirty="0">
                <a:solidFill>
                  <a:srgbClr val="212D4A"/>
                </a:solidFill>
              </a:rPr>
              <a:t>July 25- consultation just in case</a:t>
            </a:r>
          </a:p>
          <a:p>
            <a:endParaRPr lang="en-US" dirty="0">
              <a:solidFill>
                <a:srgbClr val="212D4A"/>
              </a:solidFill>
            </a:endParaRPr>
          </a:p>
        </p:txBody>
      </p:sp>
    </p:spTree>
    <p:extLst>
      <p:ext uri="{BB962C8B-B14F-4D97-AF65-F5344CB8AC3E}">
        <p14:creationId xmlns:p14="http://schemas.microsoft.com/office/powerpoint/2010/main" val="3244900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663AA-1608-BE43-B141-3153657D4198}"/>
              </a:ext>
            </a:extLst>
          </p:cNvPr>
          <p:cNvSpPr>
            <a:spLocks noGrp="1"/>
          </p:cNvSpPr>
          <p:nvPr>
            <p:ph type="title"/>
          </p:nvPr>
        </p:nvSpPr>
        <p:spPr/>
        <p:txBody>
          <a:bodyPr/>
          <a:lstStyle/>
          <a:p>
            <a:r>
              <a:rPr lang="en-US" dirty="0"/>
              <a:t>Set it up</a:t>
            </a:r>
          </a:p>
        </p:txBody>
      </p:sp>
      <p:sp>
        <p:nvSpPr>
          <p:cNvPr id="3" name="Subtitle 2">
            <a:extLst>
              <a:ext uri="{FF2B5EF4-FFF2-40B4-BE49-F238E27FC236}">
                <a16:creationId xmlns:a16="http://schemas.microsoft.com/office/drawing/2014/main" id="{52BD747F-78FF-2246-ADA5-2DCCF9E1F06B}"/>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DD2A8071-99E6-5E4E-9680-AD1581DFB8DD}"/>
              </a:ext>
            </a:extLst>
          </p:cNvPr>
          <p:cNvSpPr>
            <a:spLocks noGrp="1"/>
          </p:cNvSpPr>
          <p:nvPr>
            <p:ph type="body" idx="2"/>
          </p:nvPr>
        </p:nvSpPr>
        <p:spPr>
          <a:xfrm>
            <a:off x="4667534" y="724200"/>
            <a:ext cx="4108966" cy="3695100"/>
          </a:xfrm>
        </p:spPr>
        <p:txBody>
          <a:bodyPr/>
          <a:lstStyle/>
          <a:p>
            <a:r>
              <a:rPr lang="en-US" dirty="0"/>
              <a:t>Calendars- google, paper</a:t>
            </a:r>
          </a:p>
          <a:p>
            <a:r>
              <a:rPr lang="en-US" dirty="0"/>
              <a:t>Focus poster</a:t>
            </a:r>
          </a:p>
          <a:p>
            <a:r>
              <a:rPr lang="en-US" dirty="0"/>
              <a:t>Checklists or other apps</a:t>
            </a:r>
          </a:p>
          <a:p>
            <a:r>
              <a:rPr lang="en-US" dirty="0"/>
              <a:t>Reminders, deadline, contingencies</a:t>
            </a:r>
          </a:p>
          <a:p>
            <a:r>
              <a:rPr lang="en-US" dirty="0"/>
              <a:t>Set up </a:t>
            </a:r>
            <a:r>
              <a:rPr lang="en-US" dirty="0" err="1"/>
              <a:t>slackbot</a:t>
            </a:r>
            <a:r>
              <a:rPr lang="en-US" dirty="0"/>
              <a:t> reminders</a:t>
            </a:r>
          </a:p>
          <a:p>
            <a:r>
              <a:rPr lang="en-US" dirty="0"/>
              <a:t>Auto emails</a:t>
            </a:r>
          </a:p>
          <a:p>
            <a:r>
              <a:rPr lang="en-US" dirty="0"/>
              <a:t>Buddy/shared calendar/ check ins</a:t>
            </a:r>
          </a:p>
          <a:p>
            <a:r>
              <a:rPr lang="en-US" dirty="0"/>
              <a:t>Make appointments/sign up</a:t>
            </a:r>
          </a:p>
        </p:txBody>
      </p:sp>
    </p:spTree>
    <p:extLst>
      <p:ext uri="{BB962C8B-B14F-4D97-AF65-F5344CB8AC3E}">
        <p14:creationId xmlns:p14="http://schemas.microsoft.com/office/powerpoint/2010/main" val="3475610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2B32FF-80FD-E647-8B46-CEFE9A187AE8}"/>
              </a:ext>
            </a:extLst>
          </p:cNvPr>
          <p:cNvSpPr>
            <a:spLocks noGrp="1"/>
          </p:cNvSpPr>
          <p:nvPr>
            <p:ph type="ctrTitle"/>
          </p:nvPr>
        </p:nvSpPr>
        <p:spPr/>
        <p:txBody>
          <a:bodyPr/>
          <a:lstStyle/>
          <a:p>
            <a:endParaRPr lang="en-US"/>
          </a:p>
        </p:txBody>
      </p:sp>
      <p:sp>
        <p:nvSpPr>
          <p:cNvPr id="7" name="Subtitle 6">
            <a:extLst>
              <a:ext uri="{FF2B5EF4-FFF2-40B4-BE49-F238E27FC236}">
                <a16:creationId xmlns:a16="http://schemas.microsoft.com/office/drawing/2014/main" id="{00A52E09-2B9A-2641-9BDA-9E977BF6D4D6}"/>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CE73B421-804D-0248-A8CB-97EAD343A56A}"/>
              </a:ext>
            </a:extLst>
          </p:cNvPr>
          <p:cNvPicPr>
            <a:picLocks noChangeAspect="1"/>
          </p:cNvPicPr>
          <p:nvPr/>
        </p:nvPicPr>
        <p:blipFill>
          <a:blip r:embed="rId3"/>
          <a:stretch>
            <a:fillRect/>
          </a:stretch>
        </p:blipFill>
        <p:spPr>
          <a:xfrm>
            <a:off x="0" y="289657"/>
            <a:ext cx="9144000" cy="4564185"/>
          </a:xfrm>
          <a:prstGeom prst="rect">
            <a:avLst/>
          </a:prstGeom>
        </p:spPr>
      </p:pic>
    </p:spTree>
    <p:extLst>
      <p:ext uri="{BB962C8B-B14F-4D97-AF65-F5344CB8AC3E}">
        <p14:creationId xmlns:p14="http://schemas.microsoft.com/office/powerpoint/2010/main" val="1121527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6D6F-02D2-604A-8000-3A16F7C37128}"/>
              </a:ext>
            </a:extLst>
          </p:cNvPr>
          <p:cNvSpPr>
            <a:spLocks noGrp="1"/>
          </p:cNvSpPr>
          <p:nvPr>
            <p:ph type="title"/>
          </p:nvPr>
        </p:nvSpPr>
        <p:spPr/>
        <p:txBody>
          <a:bodyPr/>
          <a:lstStyle/>
          <a:p>
            <a:r>
              <a:rPr lang="en-US" dirty="0"/>
              <a:t>Slack reminders</a:t>
            </a:r>
          </a:p>
        </p:txBody>
      </p:sp>
      <p:sp>
        <p:nvSpPr>
          <p:cNvPr id="3" name="Subtitle 2">
            <a:extLst>
              <a:ext uri="{FF2B5EF4-FFF2-40B4-BE49-F238E27FC236}">
                <a16:creationId xmlns:a16="http://schemas.microsoft.com/office/drawing/2014/main" id="{49893A01-031C-EF4A-BB30-B198737A28C8}"/>
              </a:ext>
            </a:extLst>
          </p:cNvPr>
          <p:cNvSpPr>
            <a:spLocks noGrp="1"/>
          </p:cNvSpPr>
          <p:nvPr>
            <p:ph type="subTitle" idx="1"/>
          </p:nvPr>
        </p:nvSpPr>
        <p:spPr/>
        <p:txBody>
          <a:bodyPr/>
          <a:lstStyle/>
          <a:p>
            <a:r>
              <a:rPr lang="en-US" dirty="0"/>
              <a:t>/remind {person} to {do something} {when}</a:t>
            </a:r>
          </a:p>
          <a:p>
            <a:endParaRPr lang="en-US" dirty="0"/>
          </a:p>
          <a:p>
            <a:r>
              <a:rPr lang="en-US" dirty="0"/>
              <a:t>Forget? Just ask </a:t>
            </a:r>
            <a:r>
              <a:rPr lang="en-US" dirty="0" err="1"/>
              <a:t>slackbot</a:t>
            </a:r>
            <a:endParaRPr lang="en-US" dirty="0"/>
          </a:p>
          <a:p>
            <a:r>
              <a:rPr lang="en-US" dirty="0"/>
              <a:t>-how do I set reminders?</a:t>
            </a:r>
          </a:p>
        </p:txBody>
      </p:sp>
      <p:sp>
        <p:nvSpPr>
          <p:cNvPr id="4" name="Text Placeholder 3">
            <a:extLst>
              <a:ext uri="{FF2B5EF4-FFF2-40B4-BE49-F238E27FC236}">
                <a16:creationId xmlns:a16="http://schemas.microsoft.com/office/drawing/2014/main" id="{449DAB25-33C4-924D-A07F-F7331B4E65FC}"/>
              </a:ext>
            </a:extLst>
          </p:cNvPr>
          <p:cNvSpPr>
            <a:spLocks noGrp="1"/>
          </p:cNvSpPr>
          <p:nvPr>
            <p:ph type="body" idx="2"/>
          </p:nvPr>
        </p:nvSpPr>
        <p:spPr>
          <a:xfrm>
            <a:off x="4829153" y="663490"/>
            <a:ext cx="3837000" cy="166449"/>
          </a:xfrm>
        </p:spPr>
        <p:txBody>
          <a:bodyPr/>
          <a:lstStyle/>
          <a:p>
            <a:pPr marL="76200" indent="0">
              <a:buNone/>
            </a:pPr>
            <a:r>
              <a:rPr lang="en-US" dirty="0"/>
              <a:t>/remind me to write about my results figures on Monday at 10am</a:t>
            </a:r>
          </a:p>
        </p:txBody>
      </p:sp>
      <p:pic>
        <p:nvPicPr>
          <p:cNvPr id="10" name="Picture 9">
            <a:extLst>
              <a:ext uri="{FF2B5EF4-FFF2-40B4-BE49-F238E27FC236}">
                <a16:creationId xmlns:a16="http://schemas.microsoft.com/office/drawing/2014/main" id="{5E278603-1EDC-D447-A80A-2951BFF839D4}"/>
              </a:ext>
            </a:extLst>
          </p:cNvPr>
          <p:cNvPicPr>
            <a:picLocks noChangeAspect="1"/>
          </p:cNvPicPr>
          <p:nvPr/>
        </p:nvPicPr>
        <p:blipFill>
          <a:blip r:embed="rId2"/>
          <a:stretch>
            <a:fillRect/>
          </a:stretch>
        </p:blipFill>
        <p:spPr>
          <a:xfrm>
            <a:off x="4829153" y="1484850"/>
            <a:ext cx="4191000" cy="1498600"/>
          </a:xfrm>
          <a:prstGeom prst="rect">
            <a:avLst/>
          </a:prstGeom>
        </p:spPr>
      </p:pic>
      <p:pic>
        <p:nvPicPr>
          <p:cNvPr id="12" name="Picture 11">
            <a:extLst>
              <a:ext uri="{FF2B5EF4-FFF2-40B4-BE49-F238E27FC236}">
                <a16:creationId xmlns:a16="http://schemas.microsoft.com/office/drawing/2014/main" id="{391661EA-E888-0940-914E-67A9E0865FB5}"/>
              </a:ext>
            </a:extLst>
          </p:cNvPr>
          <p:cNvPicPr>
            <a:picLocks noChangeAspect="1"/>
          </p:cNvPicPr>
          <p:nvPr/>
        </p:nvPicPr>
        <p:blipFill>
          <a:blip r:embed="rId3"/>
          <a:stretch>
            <a:fillRect/>
          </a:stretch>
        </p:blipFill>
        <p:spPr>
          <a:xfrm>
            <a:off x="4899003" y="3299821"/>
            <a:ext cx="4051300" cy="1562100"/>
          </a:xfrm>
          <a:prstGeom prst="rect">
            <a:avLst/>
          </a:prstGeom>
        </p:spPr>
      </p:pic>
      <p:pic>
        <p:nvPicPr>
          <p:cNvPr id="14" name="Picture 13">
            <a:extLst>
              <a:ext uri="{FF2B5EF4-FFF2-40B4-BE49-F238E27FC236}">
                <a16:creationId xmlns:a16="http://schemas.microsoft.com/office/drawing/2014/main" id="{26629F6C-57BB-794D-B1CA-124CA1A14CF1}"/>
              </a:ext>
            </a:extLst>
          </p:cNvPr>
          <p:cNvPicPr>
            <a:picLocks noChangeAspect="1"/>
          </p:cNvPicPr>
          <p:nvPr/>
        </p:nvPicPr>
        <p:blipFill>
          <a:blip r:embed="rId4"/>
          <a:stretch>
            <a:fillRect/>
          </a:stretch>
        </p:blipFill>
        <p:spPr>
          <a:xfrm>
            <a:off x="237349" y="263440"/>
            <a:ext cx="2159000" cy="800100"/>
          </a:xfrm>
          <a:prstGeom prst="rect">
            <a:avLst/>
          </a:prstGeom>
        </p:spPr>
      </p:pic>
    </p:spTree>
    <p:extLst>
      <p:ext uri="{BB962C8B-B14F-4D97-AF65-F5344CB8AC3E}">
        <p14:creationId xmlns:p14="http://schemas.microsoft.com/office/powerpoint/2010/main" val="1568014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6E937-F613-9F43-A118-3A36D0109BB9}"/>
              </a:ext>
            </a:extLst>
          </p:cNvPr>
          <p:cNvSpPr>
            <a:spLocks noGrp="1"/>
          </p:cNvSpPr>
          <p:nvPr>
            <p:ph type="title"/>
          </p:nvPr>
        </p:nvSpPr>
        <p:spPr/>
        <p:txBody>
          <a:bodyPr/>
          <a:lstStyle/>
          <a:p>
            <a:r>
              <a:rPr lang="en-US" dirty="0"/>
              <a:t>Mini/session goals</a:t>
            </a:r>
          </a:p>
        </p:txBody>
      </p:sp>
      <p:sp>
        <p:nvSpPr>
          <p:cNvPr id="3" name="Subtitle 2">
            <a:extLst>
              <a:ext uri="{FF2B5EF4-FFF2-40B4-BE49-F238E27FC236}">
                <a16:creationId xmlns:a16="http://schemas.microsoft.com/office/drawing/2014/main" id="{DB785F84-3982-1F40-8650-682BB4033042}"/>
              </a:ext>
            </a:extLst>
          </p:cNvPr>
          <p:cNvSpPr>
            <a:spLocks noGrp="1"/>
          </p:cNvSpPr>
          <p:nvPr>
            <p:ph type="subTitle" idx="1"/>
          </p:nvPr>
        </p:nvSpPr>
        <p:spPr/>
        <p:txBody>
          <a:bodyPr/>
          <a:lstStyle/>
          <a:p>
            <a:r>
              <a:rPr lang="en-US" dirty="0"/>
              <a:t>Be concrete</a:t>
            </a:r>
          </a:p>
          <a:p>
            <a:r>
              <a:rPr lang="en-US" dirty="0"/>
              <a:t>Tie to time</a:t>
            </a:r>
          </a:p>
        </p:txBody>
      </p:sp>
      <p:sp>
        <p:nvSpPr>
          <p:cNvPr id="4" name="Text Placeholder 3">
            <a:extLst>
              <a:ext uri="{FF2B5EF4-FFF2-40B4-BE49-F238E27FC236}">
                <a16:creationId xmlns:a16="http://schemas.microsoft.com/office/drawing/2014/main" id="{9B669D1A-0ED8-0A47-86C6-078672AED56C}"/>
              </a:ext>
            </a:extLst>
          </p:cNvPr>
          <p:cNvSpPr>
            <a:spLocks noGrp="1"/>
          </p:cNvSpPr>
          <p:nvPr>
            <p:ph type="body" idx="2"/>
          </p:nvPr>
        </p:nvSpPr>
        <p:spPr>
          <a:xfrm>
            <a:off x="4666545" y="533195"/>
            <a:ext cx="4300034" cy="4146345"/>
          </a:xfrm>
        </p:spPr>
        <p:txBody>
          <a:bodyPr/>
          <a:lstStyle/>
          <a:p>
            <a:pPr marL="76200" indent="0">
              <a:buNone/>
            </a:pPr>
            <a:r>
              <a:rPr lang="en-US" b="1" dirty="0"/>
              <a:t>June 16- </a:t>
            </a:r>
            <a:r>
              <a:rPr lang="en-US" dirty="0"/>
              <a:t>revise figures based on PRG feedback</a:t>
            </a:r>
          </a:p>
          <a:p>
            <a:pPr marL="76200" indent="0">
              <a:buNone/>
            </a:pPr>
            <a:r>
              <a:rPr lang="en-US" b="1" dirty="0"/>
              <a:t>June 17</a:t>
            </a:r>
            <a:r>
              <a:rPr lang="en-US" b="1" baseline="30000" dirty="0"/>
              <a:t>th</a:t>
            </a:r>
            <a:r>
              <a:rPr lang="en-US" b="1" dirty="0"/>
              <a:t>- </a:t>
            </a:r>
            <a:r>
              <a:rPr lang="en-US" dirty="0"/>
              <a:t>write about 3 results figures</a:t>
            </a:r>
          </a:p>
          <a:p>
            <a:pPr marL="76200" indent="0">
              <a:buNone/>
            </a:pPr>
            <a:r>
              <a:rPr lang="en-US" b="1" dirty="0"/>
              <a:t>June 18</a:t>
            </a:r>
            <a:r>
              <a:rPr lang="en-US" b="1" baseline="30000" dirty="0"/>
              <a:t>th</a:t>
            </a:r>
            <a:r>
              <a:rPr lang="en-US" b="1" dirty="0"/>
              <a:t> – </a:t>
            </a:r>
            <a:r>
              <a:rPr lang="en-US" dirty="0"/>
              <a:t>reread/edit/revise results</a:t>
            </a:r>
          </a:p>
          <a:p>
            <a:pPr marL="76200" indent="0">
              <a:buNone/>
            </a:pPr>
            <a:endParaRPr lang="en-US" dirty="0"/>
          </a:p>
          <a:p>
            <a:pPr marL="76200" indent="0">
              <a:buNone/>
            </a:pPr>
            <a:r>
              <a:rPr lang="en-US" b="1" i="1" dirty="0">
                <a:solidFill>
                  <a:schemeClr val="bg1"/>
                </a:solidFill>
              </a:rPr>
              <a:t>Jun 20: </a:t>
            </a:r>
            <a:r>
              <a:rPr lang="en-US" i="1" dirty="0">
                <a:solidFill>
                  <a:schemeClr val="bg1"/>
                </a:solidFill>
              </a:rPr>
              <a:t>write 1 hour on discussion/conclusion</a:t>
            </a:r>
          </a:p>
          <a:p>
            <a:pPr marL="76200" indent="0">
              <a:buNone/>
            </a:pPr>
            <a:r>
              <a:rPr lang="en-US" b="1" i="1" dirty="0">
                <a:solidFill>
                  <a:schemeClr val="bg1"/>
                </a:solidFill>
              </a:rPr>
              <a:t>Jun 21: </a:t>
            </a:r>
            <a:r>
              <a:rPr lang="en-US" i="1" dirty="0">
                <a:solidFill>
                  <a:schemeClr val="bg1"/>
                </a:solidFill>
              </a:rPr>
              <a:t>reread/revise  &amp; write 300 more words</a:t>
            </a:r>
            <a:endParaRPr lang="en-US" dirty="0">
              <a:solidFill>
                <a:schemeClr val="bg1"/>
              </a:solidFill>
            </a:endParaRPr>
          </a:p>
        </p:txBody>
      </p:sp>
      <p:sp>
        <p:nvSpPr>
          <p:cNvPr id="5" name="Freeform 4">
            <a:extLst>
              <a:ext uri="{FF2B5EF4-FFF2-40B4-BE49-F238E27FC236}">
                <a16:creationId xmlns:a16="http://schemas.microsoft.com/office/drawing/2014/main" id="{2C6D5C3B-F3BA-8F40-883D-983D36E7ECDD}"/>
              </a:ext>
            </a:extLst>
          </p:cNvPr>
          <p:cNvSpPr/>
          <p:nvPr/>
        </p:nvSpPr>
        <p:spPr>
          <a:xfrm>
            <a:off x="532435" y="4178461"/>
            <a:ext cx="3090441" cy="578734"/>
          </a:xfrm>
          <a:custGeom>
            <a:avLst/>
            <a:gdLst>
              <a:gd name="connsiteX0" fmla="*/ 0 w 3090441"/>
              <a:gd name="connsiteY0" fmla="*/ 555585 h 578734"/>
              <a:gd name="connsiteX1" fmla="*/ 57874 w 3090441"/>
              <a:gd name="connsiteY1" fmla="*/ 567159 h 578734"/>
              <a:gd name="connsiteX2" fmla="*/ 104173 w 3090441"/>
              <a:gd name="connsiteY2" fmla="*/ 578734 h 578734"/>
              <a:gd name="connsiteX3" fmla="*/ 347241 w 3090441"/>
              <a:gd name="connsiteY3" fmla="*/ 567159 h 578734"/>
              <a:gd name="connsiteX4" fmla="*/ 405114 w 3090441"/>
              <a:gd name="connsiteY4" fmla="*/ 555585 h 578734"/>
              <a:gd name="connsiteX5" fmla="*/ 532436 w 3090441"/>
              <a:gd name="connsiteY5" fmla="*/ 509286 h 578734"/>
              <a:gd name="connsiteX6" fmla="*/ 567160 w 3090441"/>
              <a:gd name="connsiteY6" fmla="*/ 497711 h 578734"/>
              <a:gd name="connsiteX7" fmla="*/ 625033 w 3090441"/>
              <a:gd name="connsiteY7" fmla="*/ 462987 h 578734"/>
              <a:gd name="connsiteX8" fmla="*/ 694481 w 3090441"/>
              <a:gd name="connsiteY8" fmla="*/ 428263 h 578734"/>
              <a:gd name="connsiteX9" fmla="*/ 821803 w 3090441"/>
              <a:gd name="connsiteY9" fmla="*/ 347240 h 578734"/>
              <a:gd name="connsiteX10" fmla="*/ 856527 w 3090441"/>
              <a:gd name="connsiteY10" fmla="*/ 312516 h 578734"/>
              <a:gd name="connsiteX11" fmla="*/ 891251 w 3090441"/>
              <a:gd name="connsiteY11" fmla="*/ 300942 h 578734"/>
              <a:gd name="connsiteX12" fmla="*/ 983849 w 3090441"/>
              <a:gd name="connsiteY12" fmla="*/ 254643 h 578734"/>
              <a:gd name="connsiteX13" fmla="*/ 1041722 w 3090441"/>
              <a:gd name="connsiteY13" fmla="*/ 231493 h 578734"/>
              <a:gd name="connsiteX14" fmla="*/ 1076446 w 3090441"/>
              <a:gd name="connsiteY14" fmla="*/ 208344 h 578734"/>
              <a:gd name="connsiteX15" fmla="*/ 1122745 w 3090441"/>
              <a:gd name="connsiteY15" fmla="*/ 196769 h 578734"/>
              <a:gd name="connsiteX16" fmla="*/ 1157469 w 3090441"/>
              <a:gd name="connsiteY16" fmla="*/ 185195 h 578734"/>
              <a:gd name="connsiteX17" fmla="*/ 1215342 w 3090441"/>
              <a:gd name="connsiteY17" fmla="*/ 173620 h 578734"/>
              <a:gd name="connsiteX18" fmla="*/ 1331089 w 3090441"/>
              <a:gd name="connsiteY18" fmla="*/ 150471 h 578734"/>
              <a:gd name="connsiteX19" fmla="*/ 1388962 w 3090441"/>
              <a:gd name="connsiteY19" fmla="*/ 138896 h 578734"/>
              <a:gd name="connsiteX20" fmla="*/ 1539433 w 3090441"/>
              <a:gd name="connsiteY20" fmla="*/ 115747 h 578734"/>
              <a:gd name="connsiteX21" fmla="*/ 1701479 w 3090441"/>
              <a:gd name="connsiteY21" fmla="*/ 104172 h 578734"/>
              <a:gd name="connsiteX22" fmla="*/ 1782502 w 3090441"/>
              <a:gd name="connsiteY22" fmla="*/ 92597 h 578734"/>
              <a:gd name="connsiteX23" fmla="*/ 1875099 w 3090441"/>
              <a:gd name="connsiteY23" fmla="*/ 81023 h 578734"/>
              <a:gd name="connsiteX24" fmla="*/ 1944547 w 3090441"/>
              <a:gd name="connsiteY24" fmla="*/ 69448 h 578734"/>
              <a:gd name="connsiteX25" fmla="*/ 2025570 w 3090441"/>
              <a:gd name="connsiteY25" fmla="*/ 57873 h 578734"/>
              <a:gd name="connsiteX26" fmla="*/ 2176041 w 3090441"/>
              <a:gd name="connsiteY26" fmla="*/ 34724 h 578734"/>
              <a:gd name="connsiteX27" fmla="*/ 2314937 w 3090441"/>
              <a:gd name="connsiteY27" fmla="*/ 23149 h 578734"/>
              <a:gd name="connsiteX28" fmla="*/ 2430684 w 3090441"/>
              <a:gd name="connsiteY28" fmla="*/ 11574 h 578734"/>
              <a:gd name="connsiteX29" fmla="*/ 2569580 w 3090441"/>
              <a:gd name="connsiteY29" fmla="*/ 0 h 578734"/>
              <a:gd name="connsiteX30" fmla="*/ 3090441 w 3090441"/>
              <a:gd name="connsiteY30" fmla="*/ 11574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90441" h="578734">
                <a:moveTo>
                  <a:pt x="0" y="555585"/>
                </a:moveTo>
                <a:cubicBezTo>
                  <a:pt x="19291" y="559443"/>
                  <a:pt x="38669" y="562891"/>
                  <a:pt x="57874" y="567159"/>
                </a:cubicBezTo>
                <a:cubicBezTo>
                  <a:pt x="73403" y="570610"/>
                  <a:pt x="88265" y="578734"/>
                  <a:pt x="104173" y="578734"/>
                </a:cubicBezTo>
                <a:cubicBezTo>
                  <a:pt x="185287" y="578734"/>
                  <a:pt x="266218" y="571017"/>
                  <a:pt x="347241" y="567159"/>
                </a:cubicBezTo>
                <a:cubicBezTo>
                  <a:pt x="366532" y="563301"/>
                  <a:pt x="386134" y="560761"/>
                  <a:pt x="405114" y="555585"/>
                </a:cubicBezTo>
                <a:cubicBezTo>
                  <a:pt x="464541" y="539378"/>
                  <a:pt x="477221" y="529991"/>
                  <a:pt x="532436" y="509286"/>
                </a:cubicBezTo>
                <a:cubicBezTo>
                  <a:pt x="543860" y="505002"/>
                  <a:pt x="556247" y="503167"/>
                  <a:pt x="567160" y="497711"/>
                </a:cubicBezTo>
                <a:cubicBezTo>
                  <a:pt x="587282" y="487650"/>
                  <a:pt x="605283" y="473760"/>
                  <a:pt x="625033" y="462987"/>
                </a:cubicBezTo>
                <a:cubicBezTo>
                  <a:pt x="647754" y="450593"/>
                  <a:pt x="672710" y="442259"/>
                  <a:pt x="694481" y="428263"/>
                </a:cubicBezTo>
                <a:cubicBezTo>
                  <a:pt x="832272" y="339683"/>
                  <a:pt x="739272" y="374751"/>
                  <a:pt x="821803" y="347240"/>
                </a:cubicBezTo>
                <a:cubicBezTo>
                  <a:pt x="833378" y="335665"/>
                  <a:pt x="842907" y="321596"/>
                  <a:pt x="856527" y="312516"/>
                </a:cubicBezTo>
                <a:cubicBezTo>
                  <a:pt x="866679" y="305748"/>
                  <a:pt x="880338" y="306398"/>
                  <a:pt x="891251" y="300942"/>
                </a:cubicBezTo>
                <a:cubicBezTo>
                  <a:pt x="1048739" y="222197"/>
                  <a:pt x="879430" y="293800"/>
                  <a:pt x="983849" y="254643"/>
                </a:cubicBezTo>
                <a:cubicBezTo>
                  <a:pt x="1003303" y="247348"/>
                  <a:pt x="1023138" y="240785"/>
                  <a:pt x="1041722" y="231493"/>
                </a:cubicBezTo>
                <a:cubicBezTo>
                  <a:pt x="1054164" y="225272"/>
                  <a:pt x="1063660" y="213824"/>
                  <a:pt x="1076446" y="208344"/>
                </a:cubicBezTo>
                <a:cubicBezTo>
                  <a:pt x="1091068" y="202078"/>
                  <a:pt x="1107449" y="201139"/>
                  <a:pt x="1122745" y="196769"/>
                </a:cubicBezTo>
                <a:cubicBezTo>
                  <a:pt x="1134476" y="193417"/>
                  <a:pt x="1145633" y="188154"/>
                  <a:pt x="1157469" y="185195"/>
                </a:cubicBezTo>
                <a:cubicBezTo>
                  <a:pt x="1176555" y="180424"/>
                  <a:pt x="1196137" y="177888"/>
                  <a:pt x="1215342" y="173620"/>
                </a:cubicBezTo>
                <a:cubicBezTo>
                  <a:pt x="1353528" y="142911"/>
                  <a:pt x="1143979" y="184491"/>
                  <a:pt x="1331089" y="150471"/>
                </a:cubicBezTo>
                <a:cubicBezTo>
                  <a:pt x="1350445" y="146952"/>
                  <a:pt x="1369606" y="142415"/>
                  <a:pt x="1388962" y="138896"/>
                </a:cubicBezTo>
                <a:cubicBezTo>
                  <a:pt x="1419139" y="133409"/>
                  <a:pt x="1512111" y="118349"/>
                  <a:pt x="1539433" y="115747"/>
                </a:cubicBezTo>
                <a:cubicBezTo>
                  <a:pt x="1593342" y="110613"/>
                  <a:pt x="1647570" y="109306"/>
                  <a:pt x="1701479" y="104172"/>
                </a:cubicBezTo>
                <a:cubicBezTo>
                  <a:pt x="1728638" y="101585"/>
                  <a:pt x="1755459" y="96203"/>
                  <a:pt x="1782502" y="92597"/>
                </a:cubicBezTo>
                <a:lnTo>
                  <a:pt x="1875099" y="81023"/>
                </a:lnTo>
                <a:cubicBezTo>
                  <a:pt x="1898332" y="77704"/>
                  <a:pt x="1921351" y="73017"/>
                  <a:pt x="1944547" y="69448"/>
                </a:cubicBezTo>
                <a:cubicBezTo>
                  <a:pt x="1971512" y="65299"/>
                  <a:pt x="1998605" y="62022"/>
                  <a:pt x="2025570" y="57873"/>
                </a:cubicBezTo>
                <a:cubicBezTo>
                  <a:pt x="2077978" y="49810"/>
                  <a:pt x="2122877" y="40320"/>
                  <a:pt x="2176041" y="34724"/>
                </a:cubicBezTo>
                <a:cubicBezTo>
                  <a:pt x="2222245" y="29861"/>
                  <a:pt x="2268669" y="27355"/>
                  <a:pt x="2314937" y="23149"/>
                </a:cubicBezTo>
                <a:lnTo>
                  <a:pt x="2430684" y="11574"/>
                </a:lnTo>
                <a:lnTo>
                  <a:pt x="2569580" y="0"/>
                </a:lnTo>
                <a:cubicBezTo>
                  <a:pt x="2889674" y="16846"/>
                  <a:pt x="2716091" y="11574"/>
                  <a:pt x="3090441" y="11574"/>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036DF59F-283B-7A47-9E20-3A71B127F572}"/>
              </a:ext>
            </a:extLst>
          </p:cNvPr>
          <p:cNvSpPr/>
          <p:nvPr/>
        </p:nvSpPr>
        <p:spPr>
          <a:xfrm>
            <a:off x="2129742" y="3796496"/>
            <a:ext cx="289367" cy="196770"/>
          </a:xfrm>
          <a:prstGeom prst="rtTriangle">
            <a:avLst/>
          </a:prstGeom>
          <a:solidFill>
            <a:srgbClr val="E46E20"/>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D01FE63-1E0A-C74B-91CD-C880FDA9CE82}"/>
              </a:ext>
            </a:extLst>
          </p:cNvPr>
          <p:cNvCxnSpPr>
            <a:stCxn id="6" idx="2"/>
          </p:cNvCxnSpPr>
          <p:nvPr/>
        </p:nvCxnSpPr>
        <p:spPr>
          <a:xfrm flipH="1">
            <a:off x="2106592" y="3993266"/>
            <a:ext cx="23150" cy="405114"/>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9" name="Right Triangle 8">
            <a:extLst>
              <a:ext uri="{FF2B5EF4-FFF2-40B4-BE49-F238E27FC236}">
                <a16:creationId xmlns:a16="http://schemas.microsoft.com/office/drawing/2014/main" id="{E2F1B91C-516E-844B-A7B2-4AA1EF75616E}"/>
              </a:ext>
            </a:extLst>
          </p:cNvPr>
          <p:cNvSpPr/>
          <p:nvPr/>
        </p:nvSpPr>
        <p:spPr>
          <a:xfrm>
            <a:off x="982601" y="4398380"/>
            <a:ext cx="203445" cy="152400"/>
          </a:xfrm>
          <a:prstGeom prst="rtTriangl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352C9ACD-7017-794C-8FF7-1138323C2D8A}"/>
              </a:ext>
            </a:extLst>
          </p:cNvPr>
          <p:cNvCxnSpPr>
            <a:cxnSpLocks/>
            <a:stCxn id="9" idx="2"/>
          </p:cNvCxnSpPr>
          <p:nvPr/>
        </p:nvCxnSpPr>
        <p:spPr>
          <a:xfrm>
            <a:off x="982601" y="4550780"/>
            <a:ext cx="0" cy="25271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ight Triangle 11">
            <a:extLst>
              <a:ext uri="{FF2B5EF4-FFF2-40B4-BE49-F238E27FC236}">
                <a16:creationId xmlns:a16="http://schemas.microsoft.com/office/drawing/2014/main" id="{2DC4E975-A4F9-4B4A-BCAA-629A31C2B2FC}"/>
              </a:ext>
            </a:extLst>
          </p:cNvPr>
          <p:cNvSpPr/>
          <p:nvPr/>
        </p:nvSpPr>
        <p:spPr>
          <a:xfrm>
            <a:off x="1483035" y="4183454"/>
            <a:ext cx="203445" cy="152400"/>
          </a:xfrm>
          <a:prstGeom prst="rtTriangl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ED50441-D4F5-D94D-A605-5DB84A2195CD}"/>
              </a:ext>
            </a:extLst>
          </p:cNvPr>
          <p:cNvCxnSpPr>
            <a:cxnSpLocks/>
            <a:stCxn id="12" idx="2"/>
          </p:cNvCxnSpPr>
          <p:nvPr/>
        </p:nvCxnSpPr>
        <p:spPr>
          <a:xfrm>
            <a:off x="1483035" y="4335854"/>
            <a:ext cx="0" cy="25271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031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A1D9BB-2507-5C4D-A241-DA6CAF789B5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67173" y="2922641"/>
            <a:ext cx="473551" cy="392790"/>
          </a:xfrm>
          <a:prstGeom prst="rect">
            <a:avLst/>
          </a:prstGeom>
        </p:spPr>
      </p:pic>
      <p:sp>
        <p:nvSpPr>
          <p:cNvPr id="35" name="Freeform 34">
            <a:extLst>
              <a:ext uri="{FF2B5EF4-FFF2-40B4-BE49-F238E27FC236}">
                <a16:creationId xmlns:a16="http://schemas.microsoft.com/office/drawing/2014/main" id="{6E98531B-4E99-3449-A2AC-422BE58D9CDB}"/>
              </a:ext>
            </a:extLst>
          </p:cNvPr>
          <p:cNvSpPr/>
          <p:nvPr/>
        </p:nvSpPr>
        <p:spPr>
          <a:xfrm>
            <a:off x="641555" y="3237271"/>
            <a:ext cx="3529123" cy="1720478"/>
          </a:xfrm>
          <a:custGeom>
            <a:avLst/>
            <a:gdLst>
              <a:gd name="connsiteX0" fmla="*/ 0 w 3529123"/>
              <a:gd name="connsiteY0" fmla="*/ 1703439 h 1720478"/>
              <a:gd name="connsiteX1" fmla="*/ 412955 w 3529123"/>
              <a:gd name="connsiteY1" fmla="*/ 1703439 h 1720478"/>
              <a:gd name="connsiteX2" fmla="*/ 494071 w 3529123"/>
              <a:gd name="connsiteY2" fmla="*/ 1696064 h 1720478"/>
              <a:gd name="connsiteX3" fmla="*/ 781664 w 3529123"/>
              <a:gd name="connsiteY3" fmla="*/ 1681316 h 1720478"/>
              <a:gd name="connsiteX4" fmla="*/ 988142 w 3529123"/>
              <a:gd name="connsiteY4" fmla="*/ 1659194 h 1720478"/>
              <a:gd name="connsiteX5" fmla="*/ 1032387 w 3529123"/>
              <a:gd name="connsiteY5" fmla="*/ 1651819 h 1720478"/>
              <a:gd name="connsiteX6" fmla="*/ 1054510 w 3529123"/>
              <a:gd name="connsiteY6" fmla="*/ 1644445 h 1720478"/>
              <a:gd name="connsiteX7" fmla="*/ 1084006 w 3529123"/>
              <a:gd name="connsiteY7" fmla="*/ 1637071 h 1720478"/>
              <a:gd name="connsiteX8" fmla="*/ 1128251 w 3529123"/>
              <a:gd name="connsiteY8" fmla="*/ 1622323 h 1720478"/>
              <a:gd name="connsiteX9" fmla="*/ 1157748 w 3529123"/>
              <a:gd name="connsiteY9" fmla="*/ 1614948 h 1720478"/>
              <a:gd name="connsiteX10" fmla="*/ 1201993 w 3529123"/>
              <a:gd name="connsiteY10" fmla="*/ 1600200 h 1720478"/>
              <a:gd name="connsiteX11" fmla="*/ 1224116 w 3529123"/>
              <a:gd name="connsiteY11" fmla="*/ 1592826 h 1720478"/>
              <a:gd name="connsiteX12" fmla="*/ 1312606 w 3529123"/>
              <a:gd name="connsiteY12" fmla="*/ 1563329 h 1720478"/>
              <a:gd name="connsiteX13" fmla="*/ 1356851 w 3529123"/>
              <a:gd name="connsiteY13" fmla="*/ 1548581 h 1720478"/>
              <a:gd name="connsiteX14" fmla="*/ 1378974 w 3529123"/>
              <a:gd name="connsiteY14" fmla="*/ 1541206 h 1720478"/>
              <a:gd name="connsiteX15" fmla="*/ 1401097 w 3529123"/>
              <a:gd name="connsiteY15" fmla="*/ 1526458 h 1720478"/>
              <a:gd name="connsiteX16" fmla="*/ 1445342 w 3529123"/>
              <a:gd name="connsiteY16" fmla="*/ 1511710 h 1720478"/>
              <a:gd name="connsiteX17" fmla="*/ 1555955 w 3529123"/>
              <a:gd name="connsiteY17" fmla="*/ 1474839 h 1720478"/>
              <a:gd name="connsiteX18" fmla="*/ 1600200 w 3529123"/>
              <a:gd name="connsiteY18" fmla="*/ 1460090 h 1720478"/>
              <a:gd name="connsiteX19" fmla="*/ 1622322 w 3529123"/>
              <a:gd name="connsiteY19" fmla="*/ 1452716 h 1720478"/>
              <a:gd name="connsiteX20" fmla="*/ 1747684 w 3529123"/>
              <a:gd name="connsiteY20" fmla="*/ 1445342 h 1720478"/>
              <a:gd name="connsiteX21" fmla="*/ 1784555 w 3529123"/>
              <a:gd name="connsiteY21" fmla="*/ 1474839 h 1720478"/>
              <a:gd name="connsiteX22" fmla="*/ 1821426 w 3529123"/>
              <a:gd name="connsiteY22" fmla="*/ 1504335 h 1720478"/>
              <a:gd name="connsiteX23" fmla="*/ 1850922 w 3529123"/>
              <a:gd name="connsiteY23" fmla="*/ 1548581 h 1720478"/>
              <a:gd name="connsiteX24" fmla="*/ 1895168 w 3529123"/>
              <a:gd name="connsiteY24" fmla="*/ 1578077 h 1720478"/>
              <a:gd name="connsiteX25" fmla="*/ 1917290 w 3529123"/>
              <a:gd name="connsiteY25" fmla="*/ 1592826 h 1720478"/>
              <a:gd name="connsiteX26" fmla="*/ 1939413 w 3529123"/>
              <a:gd name="connsiteY26" fmla="*/ 1600200 h 1720478"/>
              <a:gd name="connsiteX27" fmla="*/ 2005780 w 3529123"/>
              <a:gd name="connsiteY27" fmla="*/ 1637071 h 1720478"/>
              <a:gd name="connsiteX28" fmla="*/ 2027903 w 3529123"/>
              <a:gd name="connsiteY28" fmla="*/ 1651819 h 1720478"/>
              <a:gd name="connsiteX29" fmla="*/ 2050026 w 3529123"/>
              <a:gd name="connsiteY29" fmla="*/ 1659194 h 1720478"/>
              <a:gd name="connsiteX30" fmla="*/ 2153264 w 3529123"/>
              <a:gd name="connsiteY30" fmla="*/ 1673942 h 1720478"/>
              <a:gd name="connsiteX31" fmla="*/ 2190135 w 3529123"/>
              <a:gd name="connsiteY31" fmla="*/ 1681316 h 1720478"/>
              <a:gd name="connsiteX32" fmla="*/ 2286000 w 3529123"/>
              <a:gd name="connsiteY32" fmla="*/ 1688690 h 1720478"/>
              <a:gd name="connsiteX33" fmla="*/ 2433484 w 3529123"/>
              <a:gd name="connsiteY33" fmla="*/ 1681316 h 1720478"/>
              <a:gd name="connsiteX34" fmla="*/ 2477729 w 3529123"/>
              <a:gd name="connsiteY34" fmla="*/ 1673942 h 1720478"/>
              <a:gd name="connsiteX35" fmla="*/ 2521974 w 3529123"/>
              <a:gd name="connsiteY35" fmla="*/ 1659194 h 1720478"/>
              <a:gd name="connsiteX36" fmla="*/ 2573593 w 3529123"/>
              <a:gd name="connsiteY36" fmla="*/ 1637071 h 1720478"/>
              <a:gd name="connsiteX37" fmla="*/ 2617839 w 3529123"/>
              <a:gd name="connsiteY37" fmla="*/ 1622323 h 1720478"/>
              <a:gd name="connsiteX38" fmla="*/ 2684206 w 3529123"/>
              <a:gd name="connsiteY38" fmla="*/ 1592826 h 1720478"/>
              <a:gd name="connsiteX39" fmla="*/ 2706329 w 3529123"/>
              <a:gd name="connsiteY39" fmla="*/ 1585452 h 1720478"/>
              <a:gd name="connsiteX40" fmla="*/ 2728451 w 3529123"/>
              <a:gd name="connsiteY40" fmla="*/ 1578077 h 1720478"/>
              <a:gd name="connsiteX41" fmla="*/ 2757948 w 3529123"/>
              <a:gd name="connsiteY41" fmla="*/ 1570703 h 1720478"/>
              <a:gd name="connsiteX42" fmla="*/ 2831690 w 3529123"/>
              <a:gd name="connsiteY42" fmla="*/ 1555955 h 1720478"/>
              <a:gd name="connsiteX43" fmla="*/ 2868561 w 3529123"/>
              <a:gd name="connsiteY43" fmla="*/ 1548581 h 1720478"/>
              <a:gd name="connsiteX44" fmla="*/ 2971800 w 3529123"/>
              <a:gd name="connsiteY44" fmla="*/ 1519084 h 1720478"/>
              <a:gd name="connsiteX45" fmla="*/ 2993922 w 3529123"/>
              <a:gd name="connsiteY45" fmla="*/ 1511710 h 1720478"/>
              <a:gd name="connsiteX46" fmla="*/ 3016045 w 3529123"/>
              <a:gd name="connsiteY46" fmla="*/ 1496961 h 1720478"/>
              <a:gd name="connsiteX47" fmla="*/ 3045542 w 3529123"/>
              <a:gd name="connsiteY47" fmla="*/ 1482213 h 1720478"/>
              <a:gd name="connsiteX48" fmla="*/ 3104535 w 3529123"/>
              <a:gd name="connsiteY48" fmla="*/ 1430594 h 1720478"/>
              <a:gd name="connsiteX49" fmla="*/ 3163529 w 3529123"/>
              <a:gd name="connsiteY49" fmla="*/ 1349477 h 1720478"/>
              <a:gd name="connsiteX50" fmla="*/ 3200400 w 3529123"/>
              <a:gd name="connsiteY50" fmla="*/ 1312606 h 1720478"/>
              <a:gd name="connsiteX51" fmla="*/ 3244645 w 3529123"/>
              <a:gd name="connsiteY51" fmla="*/ 1283110 h 1720478"/>
              <a:gd name="connsiteX52" fmla="*/ 3281516 w 3529123"/>
              <a:gd name="connsiteY52" fmla="*/ 1260987 h 1720478"/>
              <a:gd name="connsiteX53" fmla="*/ 3318387 w 3529123"/>
              <a:gd name="connsiteY53" fmla="*/ 1231490 h 1720478"/>
              <a:gd name="connsiteX54" fmla="*/ 3362632 w 3529123"/>
              <a:gd name="connsiteY54" fmla="*/ 1201994 h 1720478"/>
              <a:gd name="connsiteX55" fmla="*/ 3406877 w 3529123"/>
              <a:gd name="connsiteY55" fmla="*/ 1157748 h 1720478"/>
              <a:gd name="connsiteX56" fmla="*/ 3443748 w 3529123"/>
              <a:gd name="connsiteY56" fmla="*/ 1120877 h 1720478"/>
              <a:gd name="connsiteX57" fmla="*/ 3473245 w 3529123"/>
              <a:gd name="connsiteY57" fmla="*/ 1091381 h 1720478"/>
              <a:gd name="connsiteX58" fmla="*/ 3480619 w 3529123"/>
              <a:gd name="connsiteY58" fmla="*/ 1069258 h 1720478"/>
              <a:gd name="connsiteX59" fmla="*/ 3510116 w 3529123"/>
              <a:gd name="connsiteY59" fmla="*/ 1025013 h 1720478"/>
              <a:gd name="connsiteX60" fmla="*/ 3517490 w 3529123"/>
              <a:gd name="connsiteY60" fmla="*/ 840658 h 1720478"/>
              <a:gd name="connsiteX61" fmla="*/ 3510116 w 3529123"/>
              <a:gd name="connsiteY61" fmla="*/ 818535 h 1720478"/>
              <a:gd name="connsiteX62" fmla="*/ 3458497 w 3529123"/>
              <a:gd name="connsiteY62" fmla="*/ 759542 h 1720478"/>
              <a:gd name="connsiteX63" fmla="*/ 3443748 w 3529123"/>
              <a:gd name="connsiteY63" fmla="*/ 744794 h 1720478"/>
              <a:gd name="connsiteX64" fmla="*/ 3429000 w 3529123"/>
              <a:gd name="connsiteY64" fmla="*/ 730045 h 1720478"/>
              <a:gd name="connsiteX65" fmla="*/ 3406877 w 3529123"/>
              <a:gd name="connsiteY65" fmla="*/ 722671 h 1720478"/>
              <a:gd name="connsiteX66" fmla="*/ 3384755 w 3529123"/>
              <a:gd name="connsiteY66" fmla="*/ 707923 h 1720478"/>
              <a:gd name="connsiteX67" fmla="*/ 3333135 w 3529123"/>
              <a:gd name="connsiteY67" fmla="*/ 693174 h 1720478"/>
              <a:gd name="connsiteX68" fmla="*/ 3311013 w 3529123"/>
              <a:gd name="connsiteY68" fmla="*/ 685800 h 1720478"/>
              <a:gd name="connsiteX69" fmla="*/ 3288890 w 3529123"/>
              <a:gd name="connsiteY69" fmla="*/ 671052 h 1720478"/>
              <a:gd name="connsiteX70" fmla="*/ 3252019 w 3529123"/>
              <a:gd name="connsiteY70" fmla="*/ 663677 h 1720478"/>
              <a:gd name="connsiteX71" fmla="*/ 3200400 w 3529123"/>
              <a:gd name="connsiteY71" fmla="*/ 648929 h 1720478"/>
              <a:gd name="connsiteX72" fmla="*/ 2979174 w 3529123"/>
              <a:gd name="connsiteY72" fmla="*/ 663677 h 1720478"/>
              <a:gd name="connsiteX73" fmla="*/ 2957051 w 3529123"/>
              <a:gd name="connsiteY73" fmla="*/ 671052 h 1720478"/>
              <a:gd name="connsiteX74" fmla="*/ 2898058 w 3529123"/>
              <a:gd name="connsiteY74" fmla="*/ 685800 h 1720478"/>
              <a:gd name="connsiteX75" fmla="*/ 2875935 w 3529123"/>
              <a:gd name="connsiteY75" fmla="*/ 700548 h 1720478"/>
              <a:gd name="connsiteX76" fmla="*/ 2816942 w 3529123"/>
              <a:gd name="connsiteY76" fmla="*/ 715297 h 1720478"/>
              <a:gd name="connsiteX77" fmla="*/ 2765322 w 3529123"/>
              <a:gd name="connsiteY77" fmla="*/ 737419 h 1720478"/>
              <a:gd name="connsiteX78" fmla="*/ 2735826 w 3529123"/>
              <a:gd name="connsiteY78" fmla="*/ 752168 h 1720478"/>
              <a:gd name="connsiteX79" fmla="*/ 2713703 w 3529123"/>
              <a:gd name="connsiteY79" fmla="*/ 759542 h 1720478"/>
              <a:gd name="connsiteX80" fmla="*/ 2691580 w 3529123"/>
              <a:gd name="connsiteY80" fmla="*/ 774290 h 1720478"/>
              <a:gd name="connsiteX81" fmla="*/ 2647335 w 3529123"/>
              <a:gd name="connsiteY81" fmla="*/ 789039 h 1720478"/>
              <a:gd name="connsiteX82" fmla="*/ 2603090 w 3529123"/>
              <a:gd name="connsiteY82" fmla="*/ 803787 h 1720478"/>
              <a:gd name="connsiteX83" fmla="*/ 2580968 w 3529123"/>
              <a:gd name="connsiteY83" fmla="*/ 811161 h 1720478"/>
              <a:gd name="connsiteX84" fmla="*/ 2514600 w 3529123"/>
              <a:gd name="connsiteY84" fmla="*/ 825910 h 1720478"/>
              <a:gd name="connsiteX85" fmla="*/ 2492477 w 3529123"/>
              <a:gd name="connsiteY85" fmla="*/ 833284 h 1720478"/>
              <a:gd name="connsiteX86" fmla="*/ 2470355 w 3529123"/>
              <a:gd name="connsiteY86" fmla="*/ 848032 h 1720478"/>
              <a:gd name="connsiteX87" fmla="*/ 2448232 w 3529123"/>
              <a:gd name="connsiteY87" fmla="*/ 855406 h 1720478"/>
              <a:gd name="connsiteX88" fmla="*/ 2403987 w 3529123"/>
              <a:gd name="connsiteY88" fmla="*/ 884903 h 1720478"/>
              <a:gd name="connsiteX89" fmla="*/ 2234380 w 3529123"/>
              <a:gd name="connsiteY89" fmla="*/ 877529 h 1720478"/>
              <a:gd name="connsiteX90" fmla="*/ 2197510 w 3529123"/>
              <a:gd name="connsiteY90" fmla="*/ 870155 h 1720478"/>
              <a:gd name="connsiteX91" fmla="*/ 2145890 w 3529123"/>
              <a:gd name="connsiteY91" fmla="*/ 855406 h 1720478"/>
              <a:gd name="connsiteX92" fmla="*/ 1865671 w 3529123"/>
              <a:gd name="connsiteY92" fmla="*/ 862781 h 1720478"/>
              <a:gd name="connsiteX93" fmla="*/ 1777180 w 3529123"/>
              <a:gd name="connsiteY93" fmla="*/ 884903 h 1720478"/>
              <a:gd name="connsiteX94" fmla="*/ 1755058 w 3529123"/>
              <a:gd name="connsiteY94" fmla="*/ 892277 h 1720478"/>
              <a:gd name="connsiteX95" fmla="*/ 1732935 w 3529123"/>
              <a:gd name="connsiteY95" fmla="*/ 899652 h 1720478"/>
              <a:gd name="connsiteX96" fmla="*/ 1563329 w 3529123"/>
              <a:gd name="connsiteY96" fmla="*/ 892277 h 1720478"/>
              <a:gd name="connsiteX97" fmla="*/ 1519084 w 3529123"/>
              <a:gd name="connsiteY97" fmla="*/ 877529 h 1720478"/>
              <a:gd name="connsiteX98" fmla="*/ 1496961 w 3529123"/>
              <a:gd name="connsiteY98" fmla="*/ 870155 h 1720478"/>
              <a:gd name="connsiteX99" fmla="*/ 1474839 w 3529123"/>
              <a:gd name="connsiteY99" fmla="*/ 862781 h 1720478"/>
              <a:gd name="connsiteX100" fmla="*/ 1452716 w 3529123"/>
              <a:gd name="connsiteY100" fmla="*/ 848032 h 1720478"/>
              <a:gd name="connsiteX101" fmla="*/ 1430593 w 3529123"/>
              <a:gd name="connsiteY101" fmla="*/ 840658 h 1720478"/>
              <a:gd name="connsiteX102" fmla="*/ 1415845 w 3529123"/>
              <a:gd name="connsiteY102" fmla="*/ 818535 h 1720478"/>
              <a:gd name="connsiteX103" fmla="*/ 1423219 w 3529123"/>
              <a:gd name="connsiteY103" fmla="*/ 796413 h 1720478"/>
              <a:gd name="connsiteX104" fmla="*/ 1467464 w 3529123"/>
              <a:gd name="connsiteY104" fmla="*/ 774290 h 1720478"/>
              <a:gd name="connsiteX105" fmla="*/ 1504335 w 3529123"/>
              <a:gd name="connsiteY105" fmla="*/ 752168 h 1720478"/>
              <a:gd name="connsiteX106" fmla="*/ 1519084 w 3529123"/>
              <a:gd name="connsiteY106" fmla="*/ 737419 h 1720478"/>
              <a:gd name="connsiteX107" fmla="*/ 1541206 w 3529123"/>
              <a:gd name="connsiteY107" fmla="*/ 730045 h 1720478"/>
              <a:gd name="connsiteX108" fmla="*/ 1637071 w 3529123"/>
              <a:gd name="connsiteY108" fmla="*/ 715297 h 1720478"/>
              <a:gd name="connsiteX109" fmla="*/ 1688690 w 3529123"/>
              <a:gd name="connsiteY109" fmla="*/ 707923 h 1720478"/>
              <a:gd name="connsiteX110" fmla="*/ 1725561 w 3529123"/>
              <a:gd name="connsiteY110" fmla="*/ 700548 h 1720478"/>
              <a:gd name="connsiteX111" fmla="*/ 1769806 w 3529123"/>
              <a:gd name="connsiteY111" fmla="*/ 693174 h 1720478"/>
              <a:gd name="connsiteX112" fmla="*/ 1909916 w 3529123"/>
              <a:gd name="connsiteY112" fmla="*/ 700548 h 1720478"/>
              <a:gd name="connsiteX113" fmla="*/ 1939413 w 3529123"/>
              <a:gd name="connsiteY113" fmla="*/ 707923 h 1720478"/>
              <a:gd name="connsiteX114" fmla="*/ 1983658 w 3529123"/>
              <a:gd name="connsiteY114" fmla="*/ 722671 h 1720478"/>
              <a:gd name="connsiteX115" fmla="*/ 2182761 w 3529123"/>
              <a:gd name="connsiteY115" fmla="*/ 737419 h 1720478"/>
              <a:gd name="connsiteX116" fmla="*/ 2418735 w 3529123"/>
              <a:gd name="connsiteY116" fmla="*/ 730045 h 1720478"/>
              <a:gd name="connsiteX117" fmla="*/ 2477729 w 3529123"/>
              <a:gd name="connsiteY117" fmla="*/ 722671 h 1720478"/>
              <a:gd name="connsiteX118" fmla="*/ 2573593 w 3529123"/>
              <a:gd name="connsiteY118" fmla="*/ 707923 h 1720478"/>
              <a:gd name="connsiteX119" fmla="*/ 2625213 w 3529123"/>
              <a:gd name="connsiteY119" fmla="*/ 693174 h 1720478"/>
              <a:gd name="connsiteX120" fmla="*/ 2654710 w 3529123"/>
              <a:gd name="connsiteY120" fmla="*/ 685800 h 1720478"/>
              <a:gd name="connsiteX121" fmla="*/ 2676832 w 3529123"/>
              <a:gd name="connsiteY121" fmla="*/ 671052 h 1720478"/>
              <a:gd name="connsiteX122" fmla="*/ 2721077 w 3529123"/>
              <a:gd name="connsiteY122" fmla="*/ 656303 h 1720478"/>
              <a:gd name="connsiteX123" fmla="*/ 2780071 w 3529123"/>
              <a:gd name="connsiteY123" fmla="*/ 626806 h 1720478"/>
              <a:gd name="connsiteX124" fmla="*/ 2802193 w 3529123"/>
              <a:gd name="connsiteY124" fmla="*/ 612058 h 1720478"/>
              <a:gd name="connsiteX125" fmla="*/ 2846439 w 3529123"/>
              <a:gd name="connsiteY125" fmla="*/ 597310 h 1720478"/>
              <a:gd name="connsiteX126" fmla="*/ 2898058 w 3529123"/>
              <a:gd name="connsiteY126" fmla="*/ 582561 h 1720478"/>
              <a:gd name="connsiteX127" fmla="*/ 2920180 w 3529123"/>
              <a:gd name="connsiteY127" fmla="*/ 575187 h 1720478"/>
              <a:gd name="connsiteX128" fmla="*/ 2957051 w 3529123"/>
              <a:gd name="connsiteY128" fmla="*/ 567813 h 1720478"/>
              <a:gd name="connsiteX129" fmla="*/ 2986548 w 3529123"/>
              <a:gd name="connsiteY129" fmla="*/ 560439 h 1720478"/>
              <a:gd name="connsiteX130" fmla="*/ 3023419 w 3529123"/>
              <a:gd name="connsiteY130" fmla="*/ 553064 h 1720478"/>
              <a:gd name="connsiteX131" fmla="*/ 3075039 w 3529123"/>
              <a:gd name="connsiteY131" fmla="*/ 538316 h 1720478"/>
              <a:gd name="connsiteX132" fmla="*/ 3163529 w 3529123"/>
              <a:gd name="connsiteY132" fmla="*/ 523568 h 1720478"/>
              <a:gd name="connsiteX133" fmla="*/ 3266768 w 3529123"/>
              <a:gd name="connsiteY133" fmla="*/ 501445 h 1720478"/>
              <a:gd name="connsiteX134" fmla="*/ 3288890 w 3529123"/>
              <a:gd name="connsiteY134" fmla="*/ 494071 h 1720478"/>
              <a:gd name="connsiteX135" fmla="*/ 3333135 w 3529123"/>
              <a:gd name="connsiteY135" fmla="*/ 471948 h 1720478"/>
              <a:gd name="connsiteX136" fmla="*/ 3370006 w 3529123"/>
              <a:gd name="connsiteY136" fmla="*/ 449826 h 1720478"/>
              <a:gd name="connsiteX137" fmla="*/ 3399503 w 3529123"/>
              <a:gd name="connsiteY137" fmla="*/ 412955 h 1720478"/>
              <a:gd name="connsiteX138" fmla="*/ 3406877 w 3529123"/>
              <a:gd name="connsiteY138" fmla="*/ 317090 h 1720478"/>
              <a:gd name="connsiteX139" fmla="*/ 3392129 w 3529123"/>
              <a:gd name="connsiteY139" fmla="*/ 294968 h 1720478"/>
              <a:gd name="connsiteX140" fmla="*/ 3347884 w 3529123"/>
              <a:gd name="connsiteY140" fmla="*/ 265471 h 1720478"/>
              <a:gd name="connsiteX141" fmla="*/ 3303639 w 3529123"/>
              <a:gd name="connsiteY141" fmla="*/ 250723 h 1720478"/>
              <a:gd name="connsiteX142" fmla="*/ 3281516 w 3529123"/>
              <a:gd name="connsiteY142" fmla="*/ 235974 h 1720478"/>
              <a:gd name="connsiteX143" fmla="*/ 3222522 w 3529123"/>
              <a:gd name="connsiteY143" fmla="*/ 221226 h 1720478"/>
              <a:gd name="connsiteX144" fmla="*/ 3163529 w 3529123"/>
              <a:gd name="connsiteY144" fmla="*/ 206477 h 1720478"/>
              <a:gd name="connsiteX145" fmla="*/ 3134032 w 3529123"/>
              <a:gd name="connsiteY145" fmla="*/ 199103 h 1720478"/>
              <a:gd name="connsiteX146" fmla="*/ 3082413 w 3529123"/>
              <a:gd name="connsiteY146" fmla="*/ 191729 h 1720478"/>
              <a:gd name="connsiteX147" fmla="*/ 3038168 w 3529123"/>
              <a:gd name="connsiteY147" fmla="*/ 184355 h 1720478"/>
              <a:gd name="connsiteX148" fmla="*/ 3001297 w 3529123"/>
              <a:gd name="connsiteY148" fmla="*/ 176981 h 1720478"/>
              <a:gd name="connsiteX149" fmla="*/ 2757948 w 3529123"/>
              <a:gd name="connsiteY149" fmla="*/ 162232 h 1720478"/>
              <a:gd name="connsiteX150" fmla="*/ 2462980 w 3529123"/>
              <a:gd name="connsiteY150" fmla="*/ 162232 h 1720478"/>
              <a:gd name="connsiteX151" fmla="*/ 2418735 w 3529123"/>
              <a:gd name="connsiteY151" fmla="*/ 176981 h 1720478"/>
              <a:gd name="connsiteX152" fmla="*/ 2396613 w 3529123"/>
              <a:gd name="connsiteY152" fmla="*/ 184355 h 1720478"/>
              <a:gd name="connsiteX153" fmla="*/ 2374490 w 3529123"/>
              <a:gd name="connsiteY153" fmla="*/ 191729 h 1720478"/>
              <a:gd name="connsiteX154" fmla="*/ 2352368 w 3529123"/>
              <a:gd name="connsiteY154" fmla="*/ 199103 h 1720478"/>
              <a:gd name="connsiteX155" fmla="*/ 2330245 w 3529123"/>
              <a:gd name="connsiteY155" fmla="*/ 213852 h 1720478"/>
              <a:gd name="connsiteX156" fmla="*/ 2286000 w 3529123"/>
              <a:gd name="connsiteY156" fmla="*/ 228600 h 1720478"/>
              <a:gd name="connsiteX157" fmla="*/ 2271251 w 3529123"/>
              <a:gd name="connsiteY157" fmla="*/ 243348 h 1720478"/>
              <a:gd name="connsiteX158" fmla="*/ 2227006 w 3529123"/>
              <a:gd name="connsiteY158" fmla="*/ 258097 h 1720478"/>
              <a:gd name="connsiteX159" fmla="*/ 2204884 w 3529123"/>
              <a:gd name="connsiteY159" fmla="*/ 265471 h 1720478"/>
              <a:gd name="connsiteX160" fmla="*/ 2138516 w 3529123"/>
              <a:gd name="connsiteY160" fmla="*/ 302342 h 1720478"/>
              <a:gd name="connsiteX161" fmla="*/ 2109019 w 3529123"/>
              <a:gd name="connsiteY161" fmla="*/ 309716 h 1720478"/>
              <a:gd name="connsiteX162" fmla="*/ 2042651 w 3529123"/>
              <a:gd name="connsiteY162" fmla="*/ 331839 h 1720478"/>
              <a:gd name="connsiteX163" fmla="*/ 2020529 w 3529123"/>
              <a:gd name="connsiteY163" fmla="*/ 339213 h 1720478"/>
              <a:gd name="connsiteX164" fmla="*/ 1917290 w 3529123"/>
              <a:gd name="connsiteY164" fmla="*/ 331839 h 1720478"/>
              <a:gd name="connsiteX165" fmla="*/ 1791929 w 3529123"/>
              <a:gd name="connsiteY165" fmla="*/ 324464 h 1720478"/>
              <a:gd name="connsiteX166" fmla="*/ 1828800 w 3529123"/>
              <a:gd name="connsiteY166" fmla="*/ 287594 h 1720478"/>
              <a:gd name="connsiteX167" fmla="*/ 1865671 w 3529123"/>
              <a:gd name="connsiteY167" fmla="*/ 258097 h 1720478"/>
              <a:gd name="connsiteX168" fmla="*/ 1880419 w 3529123"/>
              <a:gd name="connsiteY168" fmla="*/ 243348 h 1720478"/>
              <a:gd name="connsiteX169" fmla="*/ 1946787 w 3529123"/>
              <a:gd name="connsiteY169" fmla="*/ 221226 h 1720478"/>
              <a:gd name="connsiteX170" fmla="*/ 2035277 w 3529123"/>
              <a:gd name="connsiteY170" fmla="*/ 191729 h 1720478"/>
              <a:gd name="connsiteX171" fmla="*/ 2057400 w 3529123"/>
              <a:gd name="connsiteY171" fmla="*/ 184355 h 1720478"/>
              <a:gd name="connsiteX172" fmla="*/ 2079522 w 3529123"/>
              <a:gd name="connsiteY172" fmla="*/ 176981 h 1720478"/>
              <a:gd name="connsiteX173" fmla="*/ 2109019 w 3529123"/>
              <a:gd name="connsiteY173" fmla="*/ 169606 h 1720478"/>
              <a:gd name="connsiteX174" fmla="*/ 2153264 w 3529123"/>
              <a:gd name="connsiteY174" fmla="*/ 154858 h 1720478"/>
              <a:gd name="connsiteX175" fmla="*/ 2175387 w 3529123"/>
              <a:gd name="connsiteY175" fmla="*/ 147484 h 1720478"/>
              <a:gd name="connsiteX176" fmla="*/ 2234380 w 3529123"/>
              <a:gd name="connsiteY176" fmla="*/ 132735 h 1720478"/>
              <a:gd name="connsiteX177" fmla="*/ 2322871 w 3529123"/>
              <a:gd name="connsiteY177" fmla="*/ 110613 h 1720478"/>
              <a:gd name="connsiteX178" fmla="*/ 2352368 w 3529123"/>
              <a:gd name="connsiteY178" fmla="*/ 103239 h 1720478"/>
              <a:gd name="connsiteX179" fmla="*/ 2470355 w 3529123"/>
              <a:gd name="connsiteY179" fmla="*/ 88490 h 1720478"/>
              <a:gd name="connsiteX180" fmla="*/ 2529348 w 3529123"/>
              <a:gd name="connsiteY180" fmla="*/ 81116 h 1720478"/>
              <a:gd name="connsiteX181" fmla="*/ 2580968 w 3529123"/>
              <a:gd name="connsiteY181" fmla="*/ 66368 h 1720478"/>
              <a:gd name="connsiteX182" fmla="*/ 2588342 w 3529123"/>
              <a:gd name="connsiteY182" fmla="*/ 22123 h 1720478"/>
              <a:gd name="connsiteX183" fmla="*/ 2544097 w 3529123"/>
              <a:gd name="connsiteY183" fmla="*/ 7374 h 1720478"/>
              <a:gd name="connsiteX184" fmla="*/ 2521974 w 3529123"/>
              <a:gd name="connsiteY184" fmla="*/ 0 h 1720478"/>
              <a:gd name="connsiteX185" fmla="*/ 2300748 w 3529123"/>
              <a:gd name="connsiteY185" fmla="*/ 7374 h 1720478"/>
              <a:gd name="connsiteX186" fmla="*/ 2241755 w 3529123"/>
              <a:gd name="connsiteY186" fmla="*/ 14748 h 1720478"/>
              <a:gd name="connsiteX187" fmla="*/ 2204884 w 3529123"/>
              <a:gd name="connsiteY187" fmla="*/ 22123 h 172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3529123" h="1720478">
                <a:moveTo>
                  <a:pt x="0" y="1703439"/>
                </a:moveTo>
                <a:cubicBezTo>
                  <a:pt x="157705" y="1734979"/>
                  <a:pt x="45510" y="1715293"/>
                  <a:pt x="412955" y="1703439"/>
                </a:cubicBezTo>
                <a:cubicBezTo>
                  <a:pt x="440091" y="1702564"/>
                  <a:pt x="467001" y="1698146"/>
                  <a:pt x="494071" y="1696064"/>
                </a:cubicBezTo>
                <a:cubicBezTo>
                  <a:pt x="614263" y="1686818"/>
                  <a:pt x="646593" y="1686944"/>
                  <a:pt x="781664" y="1681316"/>
                </a:cubicBezTo>
                <a:cubicBezTo>
                  <a:pt x="909025" y="1660090"/>
                  <a:pt x="840309" y="1668433"/>
                  <a:pt x="988142" y="1659194"/>
                </a:cubicBezTo>
                <a:cubicBezTo>
                  <a:pt x="1002890" y="1656736"/>
                  <a:pt x="1017791" y="1655063"/>
                  <a:pt x="1032387" y="1651819"/>
                </a:cubicBezTo>
                <a:cubicBezTo>
                  <a:pt x="1039975" y="1650133"/>
                  <a:pt x="1047036" y="1646580"/>
                  <a:pt x="1054510" y="1644445"/>
                </a:cubicBezTo>
                <a:cubicBezTo>
                  <a:pt x="1064255" y="1641661"/>
                  <a:pt x="1074299" y="1639983"/>
                  <a:pt x="1084006" y="1637071"/>
                </a:cubicBezTo>
                <a:cubicBezTo>
                  <a:pt x="1098896" y="1632604"/>
                  <a:pt x="1113169" y="1626094"/>
                  <a:pt x="1128251" y="1622323"/>
                </a:cubicBezTo>
                <a:cubicBezTo>
                  <a:pt x="1138083" y="1619865"/>
                  <a:pt x="1148040" y="1617860"/>
                  <a:pt x="1157748" y="1614948"/>
                </a:cubicBezTo>
                <a:cubicBezTo>
                  <a:pt x="1172638" y="1610481"/>
                  <a:pt x="1187245" y="1605116"/>
                  <a:pt x="1201993" y="1600200"/>
                </a:cubicBezTo>
                <a:lnTo>
                  <a:pt x="1224116" y="1592826"/>
                </a:lnTo>
                <a:lnTo>
                  <a:pt x="1312606" y="1563329"/>
                </a:lnTo>
                <a:lnTo>
                  <a:pt x="1356851" y="1548581"/>
                </a:lnTo>
                <a:cubicBezTo>
                  <a:pt x="1364225" y="1546123"/>
                  <a:pt x="1372506" y="1545518"/>
                  <a:pt x="1378974" y="1541206"/>
                </a:cubicBezTo>
                <a:cubicBezTo>
                  <a:pt x="1386348" y="1536290"/>
                  <a:pt x="1392998" y="1530057"/>
                  <a:pt x="1401097" y="1526458"/>
                </a:cubicBezTo>
                <a:cubicBezTo>
                  <a:pt x="1415303" y="1520144"/>
                  <a:pt x="1430594" y="1516626"/>
                  <a:pt x="1445342" y="1511710"/>
                </a:cubicBezTo>
                <a:lnTo>
                  <a:pt x="1555955" y="1474839"/>
                </a:lnTo>
                <a:lnTo>
                  <a:pt x="1600200" y="1460090"/>
                </a:lnTo>
                <a:lnTo>
                  <a:pt x="1622322" y="1452716"/>
                </a:lnTo>
                <a:cubicBezTo>
                  <a:pt x="1661306" y="1413735"/>
                  <a:pt x="1640210" y="1427430"/>
                  <a:pt x="1747684" y="1445342"/>
                </a:cubicBezTo>
                <a:cubicBezTo>
                  <a:pt x="1762018" y="1447731"/>
                  <a:pt x="1774187" y="1466545"/>
                  <a:pt x="1784555" y="1474839"/>
                </a:cubicBezTo>
                <a:cubicBezTo>
                  <a:pt x="1802692" y="1489348"/>
                  <a:pt x="1808075" y="1486533"/>
                  <a:pt x="1821426" y="1504335"/>
                </a:cubicBezTo>
                <a:cubicBezTo>
                  <a:pt x="1832061" y="1518515"/>
                  <a:pt x="1836173" y="1538749"/>
                  <a:pt x="1850922" y="1548581"/>
                </a:cubicBezTo>
                <a:lnTo>
                  <a:pt x="1895168" y="1578077"/>
                </a:lnTo>
                <a:cubicBezTo>
                  <a:pt x="1902542" y="1582993"/>
                  <a:pt x="1908882" y="1590024"/>
                  <a:pt x="1917290" y="1592826"/>
                </a:cubicBezTo>
                <a:lnTo>
                  <a:pt x="1939413" y="1600200"/>
                </a:lnTo>
                <a:cubicBezTo>
                  <a:pt x="2008834" y="1669624"/>
                  <a:pt x="1897519" y="1564900"/>
                  <a:pt x="2005780" y="1637071"/>
                </a:cubicBezTo>
                <a:cubicBezTo>
                  <a:pt x="2013154" y="1641987"/>
                  <a:pt x="2019976" y="1647855"/>
                  <a:pt x="2027903" y="1651819"/>
                </a:cubicBezTo>
                <a:cubicBezTo>
                  <a:pt x="2034856" y="1655295"/>
                  <a:pt x="2042552" y="1657058"/>
                  <a:pt x="2050026" y="1659194"/>
                </a:cubicBezTo>
                <a:cubicBezTo>
                  <a:pt x="2098476" y="1673038"/>
                  <a:pt x="2081654" y="1664394"/>
                  <a:pt x="2153264" y="1673942"/>
                </a:cubicBezTo>
                <a:cubicBezTo>
                  <a:pt x="2165688" y="1675598"/>
                  <a:pt x="2177678" y="1679932"/>
                  <a:pt x="2190135" y="1681316"/>
                </a:cubicBezTo>
                <a:cubicBezTo>
                  <a:pt x="2221988" y="1684855"/>
                  <a:pt x="2254045" y="1686232"/>
                  <a:pt x="2286000" y="1688690"/>
                </a:cubicBezTo>
                <a:cubicBezTo>
                  <a:pt x="2335161" y="1686232"/>
                  <a:pt x="2384406" y="1685091"/>
                  <a:pt x="2433484" y="1681316"/>
                </a:cubicBezTo>
                <a:cubicBezTo>
                  <a:pt x="2448392" y="1680169"/>
                  <a:pt x="2463224" y="1677568"/>
                  <a:pt x="2477729" y="1673942"/>
                </a:cubicBezTo>
                <a:cubicBezTo>
                  <a:pt x="2492811" y="1670172"/>
                  <a:pt x="2521974" y="1659194"/>
                  <a:pt x="2521974" y="1659194"/>
                </a:cubicBezTo>
                <a:cubicBezTo>
                  <a:pt x="2557071" y="1635795"/>
                  <a:pt x="2530305" y="1650057"/>
                  <a:pt x="2573593" y="1637071"/>
                </a:cubicBezTo>
                <a:cubicBezTo>
                  <a:pt x="2588484" y="1632604"/>
                  <a:pt x="2617839" y="1622323"/>
                  <a:pt x="2617839" y="1622323"/>
                </a:cubicBezTo>
                <a:cubicBezTo>
                  <a:pt x="2652896" y="1598950"/>
                  <a:pt x="2631554" y="1610376"/>
                  <a:pt x="2684206" y="1592826"/>
                </a:cubicBezTo>
                <a:lnTo>
                  <a:pt x="2706329" y="1585452"/>
                </a:lnTo>
                <a:cubicBezTo>
                  <a:pt x="2713703" y="1582994"/>
                  <a:pt x="2720910" y="1579962"/>
                  <a:pt x="2728451" y="1578077"/>
                </a:cubicBezTo>
                <a:cubicBezTo>
                  <a:pt x="2738283" y="1575619"/>
                  <a:pt x="2748038" y="1572827"/>
                  <a:pt x="2757948" y="1570703"/>
                </a:cubicBezTo>
                <a:cubicBezTo>
                  <a:pt x="2782459" y="1565451"/>
                  <a:pt x="2807109" y="1560871"/>
                  <a:pt x="2831690" y="1555955"/>
                </a:cubicBezTo>
                <a:cubicBezTo>
                  <a:pt x="2843980" y="1553497"/>
                  <a:pt x="2856402" y="1551621"/>
                  <a:pt x="2868561" y="1548581"/>
                </a:cubicBezTo>
                <a:cubicBezTo>
                  <a:pt x="2942634" y="1530062"/>
                  <a:pt x="2908327" y="1540241"/>
                  <a:pt x="2971800" y="1519084"/>
                </a:cubicBezTo>
                <a:lnTo>
                  <a:pt x="2993922" y="1511710"/>
                </a:lnTo>
                <a:cubicBezTo>
                  <a:pt x="3001296" y="1506794"/>
                  <a:pt x="3008350" y="1501358"/>
                  <a:pt x="3016045" y="1496961"/>
                </a:cubicBezTo>
                <a:cubicBezTo>
                  <a:pt x="3025589" y="1491507"/>
                  <a:pt x="3035998" y="1487667"/>
                  <a:pt x="3045542" y="1482213"/>
                </a:cubicBezTo>
                <a:cubicBezTo>
                  <a:pt x="3066527" y="1470221"/>
                  <a:pt x="3091988" y="1449414"/>
                  <a:pt x="3104535" y="1430594"/>
                </a:cubicBezTo>
                <a:cubicBezTo>
                  <a:pt x="3126446" y="1397727"/>
                  <a:pt x="3137447" y="1378457"/>
                  <a:pt x="3163529" y="1349477"/>
                </a:cubicBezTo>
                <a:cubicBezTo>
                  <a:pt x="3175156" y="1336558"/>
                  <a:pt x="3185938" y="1322247"/>
                  <a:pt x="3200400" y="1312606"/>
                </a:cubicBezTo>
                <a:cubicBezTo>
                  <a:pt x="3215148" y="1302774"/>
                  <a:pt x="3232112" y="1295644"/>
                  <a:pt x="3244645" y="1283110"/>
                </a:cubicBezTo>
                <a:cubicBezTo>
                  <a:pt x="3264889" y="1262864"/>
                  <a:pt x="3252797" y="1270559"/>
                  <a:pt x="3281516" y="1260987"/>
                </a:cubicBezTo>
                <a:cubicBezTo>
                  <a:pt x="3293806" y="1251155"/>
                  <a:pt x="3305658" y="1240747"/>
                  <a:pt x="3318387" y="1231490"/>
                </a:cubicBezTo>
                <a:cubicBezTo>
                  <a:pt x="3332722" y="1221065"/>
                  <a:pt x="3349015" y="1213341"/>
                  <a:pt x="3362632" y="1201994"/>
                </a:cubicBezTo>
                <a:cubicBezTo>
                  <a:pt x="3378655" y="1188641"/>
                  <a:pt x="3392128" y="1172497"/>
                  <a:pt x="3406877" y="1157748"/>
                </a:cubicBezTo>
                <a:lnTo>
                  <a:pt x="3443748" y="1120877"/>
                </a:lnTo>
                <a:lnTo>
                  <a:pt x="3473245" y="1091381"/>
                </a:lnTo>
                <a:cubicBezTo>
                  <a:pt x="3475703" y="1084007"/>
                  <a:pt x="3476844" y="1076053"/>
                  <a:pt x="3480619" y="1069258"/>
                </a:cubicBezTo>
                <a:cubicBezTo>
                  <a:pt x="3489227" y="1053763"/>
                  <a:pt x="3510116" y="1025013"/>
                  <a:pt x="3510116" y="1025013"/>
                </a:cubicBezTo>
                <a:cubicBezTo>
                  <a:pt x="3538097" y="941068"/>
                  <a:pt x="3530362" y="982251"/>
                  <a:pt x="3517490" y="840658"/>
                </a:cubicBezTo>
                <a:cubicBezTo>
                  <a:pt x="3516786" y="832917"/>
                  <a:pt x="3513592" y="825488"/>
                  <a:pt x="3510116" y="818535"/>
                </a:cubicBezTo>
                <a:cubicBezTo>
                  <a:pt x="3497922" y="794147"/>
                  <a:pt x="3477717" y="778762"/>
                  <a:pt x="3458497" y="759542"/>
                </a:cubicBezTo>
                <a:lnTo>
                  <a:pt x="3443748" y="744794"/>
                </a:lnTo>
                <a:cubicBezTo>
                  <a:pt x="3438832" y="739878"/>
                  <a:pt x="3435596" y="732243"/>
                  <a:pt x="3429000" y="730045"/>
                </a:cubicBezTo>
                <a:lnTo>
                  <a:pt x="3406877" y="722671"/>
                </a:lnTo>
                <a:cubicBezTo>
                  <a:pt x="3399503" y="717755"/>
                  <a:pt x="3392682" y="711886"/>
                  <a:pt x="3384755" y="707923"/>
                </a:cubicBezTo>
                <a:cubicBezTo>
                  <a:pt x="3372963" y="702027"/>
                  <a:pt x="3344168" y="696326"/>
                  <a:pt x="3333135" y="693174"/>
                </a:cubicBezTo>
                <a:cubicBezTo>
                  <a:pt x="3325661" y="691039"/>
                  <a:pt x="3317965" y="689276"/>
                  <a:pt x="3311013" y="685800"/>
                </a:cubicBezTo>
                <a:cubicBezTo>
                  <a:pt x="3303086" y="681837"/>
                  <a:pt x="3297188" y="674164"/>
                  <a:pt x="3288890" y="671052"/>
                </a:cubicBezTo>
                <a:cubicBezTo>
                  <a:pt x="3277154" y="666651"/>
                  <a:pt x="3264254" y="666396"/>
                  <a:pt x="3252019" y="663677"/>
                </a:cubicBezTo>
                <a:cubicBezTo>
                  <a:pt x="3224236" y="657503"/>
                  <a:pt x="3225039" y="657142"/>
                  <a:pt x="3200400" y="648929"/>
                </a:cubicBezTo>
                <a:cubicBezTo>
                  <a:pt x="3155047" y="651197"/>
                  <a:pt x="3038256" y="654587"/>
                  <a:pt x="2979174" y="663677"/>
                </a:cubicBezTo>
                <a:cubicBezTo>
                  <a:pt x="2971491" y="664859"/>
                  <a:pt x="2964592" y="669167"/>
                  <a:pt x="2957051" y="671052"/>
                </a:cubicBezTo>
                <a:cubicBezTo>
                  <a:pt x="2940220" y="675260"/>
                  <a:pt x="2914916" y="677371"/>
                  <a:pt x="2898058" y="685800"/>
                </a:cubicBezTo>
                <a:cubicBezTo>
                  <a:pt x="2890131" y="689763"/>
                  <a:pt x="2884264" y="697519"/>
                  <a:pt x="2875935" y="700548"/>
                </a:cubicBezTo>
                <a:cubicBezTo>
                  <a:pt x="2856886" y="707475"/>
                  <a:pt x="2835072" y="706232"/>
                  <a:pt x="2816942" y="715297"/>
                </a:cubicBezTo>
                <a:cubicBezTo>
                  <a:pt x="2719072" y="764230"/>
                  <a:pt x="2841305" y="704854"/>
                  <a:pt x="2765322" y="737419"/>
                </a:cubicBezTo>
                <a:cubicBezTo>
                  <a:pt x="2755218" y="741749"/>
                  <a:pt x="2745930" y="747838"/>
                  <a:pt x="2735826" y="752168"/>
                </a:cubicBezTo>
                <a:cubicBezTo>
                  <a:pt x="2728681" y="755230"/>
                  <a:pt x="2720656" y="756066"/>
                  <a:pt x="2713703" y="759542"/>
                </a:cubicBezTo>
                <a:cubicBezTo>
                  <a:pt x="2705776" y="763505"/>
                  <a:pt x="2699679" y="770690"/>
                  <a:pt x="2691580" y="774290"/>
                </a:cubicBezTo>
                <a:cubicBezTo>
                  <a:pt x="2677374" y="780604"/>
                  <a:pt x="2662083" y="784123"/>
                  <a:pt x="2647335" y="789039"/>
                </a:cubicBezTo>
                <a:lnTo>
                  <a:pt x="2603090" y="803787"/>
                </a:lnTo>
                <a:cubicBezTo>
                  <a:pt x="2595716" y="806245"/>
                  <a:pt x="2588590" y="809637"/>
                  <a:pt x="2580968" y="811161"/>
                </a:cubicBezTo>
                <a:cubicBezTo>
                  <a:pt x="2555610" y="816232"/>
                  <a:pt x="2538911" y="818964"/>
                  <a:pt x="2514600" y="825910"/>
                </a:cubicBezTo>
                <a:cubicBezTo>
                  <a:pt x="2507126" y="828046"/>
                  <a:pt x="2499851" y="830826"/>
                  <a:pt x="2492477" y="833284"/>
                </a:cubicBezTo>
                <a:cubicBezTo>
                  <a:pt x="2485103" y="838200"/>
                  <a:pt x="2478282" y="844069"/>
                  <a:pt x="2470355" y="848032"/>
                </a:cubicBezTo>
                <a:cubicBezTo>
                  <a:pt x="2463402" y="851508"/>
                  <a:pt x="2455027" y="851631"/>
                  <a:pt x="2448232" y="855406"/>
                </a:cubicBezTo>
                <a:cubicBezTo>
                  <a:pt x="2432737" y="864014"/>
                  <a:pt x="2403987" y="884903"/>
                  <a:pt x="2403987" y="884903"/>
                </a:cubicBezTo>
                <a:cubicBezTo>
                  <a:pt x="2347451" y="882445"/>
                  <a:pt x="2290825" y="881561"/>
                  <a:pt x="2234380" y="877529"/>
                </a:cubicBezTo>
                <a:cubicBezTo>
                  <a:pt x="2221878" y="876636"/>
                  <a:pt x="2209745" y="872874"/>
                  <a:pt x="2197510" y="870155"/>
                </a:cubicBezTo>
                <a:cubicBezTo>
                  <a:pt x="2169727" y="863981"/>
                  <a:pt x="2170529" y="863620"/>
                  <a:pt x="2145890" y="855406"/>
                </a:cubicBezTo>
                <a:lnTo>
                  <a:pt x="1865671" y="862781"/>
                </a:lnTo>
                <a:cubicBezTo>
                  <a:pt x="1831178" y="864349"/>
                  <a:pt x="1809526" y="874121"/>
                  <a:pt x="1777180" y="884903"/>
                </a:cubicBezTo>
                <a:lnTo>
                  <a:pt x="1755058" y="892277"/>
                </a:lnTo>
                <a:lnTo>
                  <a:pt x="1732935" y="899652"/>
                </a:lnTo>
                <a:cubicBezTo>
                  <a:pt x="1676400" y="897194"/>
                  <a:pt x="1619617" y="898100"/>
                  <a:pt x="1563329" y="892277"/>
                </a:cubicBezTo>
                <a:cubicBezTo>
                  <a:pt x="1547865" y="890677"/>
                  <a:pt x="1533832" y="882445"/>
                  <a:pt x="1519084" y="877529"/>
                </a:cubicBezTo>
                <a:lnTo>
                  <a:pt x="1496961" y="870155"/>
                </a:lnTo>
                <a:lnTo>
                  <a:pt x="1474839" y="862781"/>
                </a:lnTo>
                <a:cubicBezTo>
                  <a:pt x="1467465" y="857865"/>
                  <a:pt x="1460643" y="851996"/>
                  <a:pt x="1452716" y="848032"/>
                </a:cubicBezTo>
                <a:cubicBezTo>
                  <a:pt x="1445763" y="844556"/>
                  <a:pt x="1436663" y="845514"/>
                  <a:pt x="1430593" y="840658"/>
                </a:cubicBezTo>
                <a:cubicBezTo>
                  <a:pt x="1423672" y="835121"/>
                  <a:pt x="1420761" y="825909"/>
                  <a:pt x="1415845" y="818535"/>
                </a:cubicBezTo>
                <a:cubicBezTo>
                  <a:pt x="1418303" y="811161"/>
                  <a:pt x="1418363" y="802483"/>
                  <a:pt x="1423219" y="796413"/>
                </a:cubicBezTo>
                <a:cubicBezTo>
                  <a:pt x="1433616" y="783417"/>
                  <a:pt x="1452890" y="779148"/>
                  <a:pt x="1467464" y="774290"/>
                </a:cubicBezTo>
                <a:cubicBezTo>
                  <a:pt x="1504838" y="736919"/>
                  <a:pt x="1456468" y="780889"/>
                  <a:pt x="1504335" y="752168"/>
                </a:cubicBezTo>
                <a:cubicBezTo>
                  <a:pt x="1510297" y="748591"/>
                  <a:pt x="1513122" y="740996"/>
                  <a:pt x="1519084" y="737419"/>
                </a:cubicBezTo>
                <a:cubicBezTo>
                  <a:pt x="1525749" y="733420"/>
                  <a:pt x="1533665" y="731930"/>
                  <a:pt x="1541206" y="730045"/>
                </a:cubicBezTo>
                <a:cubicBezTo>
                  <a:pt x="1576606" y="721195"/>
                  <a:pt x="1598692" y="720414"/>
                  <a:pt x="1637071" y="715297"/>
                </a:cubicBezTo>
                <a:cubicBezTo>
                  <a:pt x="1654300" y="713000"/>
                  <a:pt x="1671545" y="710781"/>
                  <a:pt x="1688690" y="707923"/>
                </a:cubicBezTo>
                <a:cubicBezTo>
                  <a:pt x="1701053" y="705862"/>
                  <a:pt x="1713229" y="702790"/>
                  <a:pt x="1725561" y="700548"/>
                </a:cubicBezTo>
                <a:cubicBezTo>
                  <a:pt x="1740272" y="697873"/>
                  <a:pt x="1755058" y="695632"/>
                  <a:pt x="1769806" y="693174"/>
                </a:cubicBezTo>
                <a:cubicBezTo>
                  <a:pt x="1816509" y="695632"/>
                  <a:pt x="1863324" y="696496"/>
                  <a:pt x="1909916" y="700548"/>
                </a:cubicBezTo>
                <a:cubicBezTo>
                  <a:pt x="1920013" y="701426"/>
                  <a:pt x="1929705" y="705011"/>
                  <a:pt x="1939413" y="707923"/>
                </a:cubicBezTo>
                <a:cubicBezTo>
                  <a:pt x="1954303" y="712390"/>
                  <a:pt x="1968154" y="721523"/>
                  <a:pt x="1983658" y="722671"/>
                </a:cubicBezTo>
                <a:lnTo>
                  <a:pt x="2182761" y="737419"/>
                </a:lnTo>
                <a:lnTo>
                  <a:pt x="2418735" y="730045"/>
                </a:lnTo>
                <a:cubicBezTo>
                  <a:pt x="2438528" y="729055"/>
                  <a:pt x="2458085" y="725290"/>
                  <a:pt x="2477729" y="722671"/>
                </a:cubicBezTo>
                <a:cubicBezTo>
                  <a:pt x="2498973" y="719838"/>
                  <a:pt x="2551066" y="712429"/>
                  <a:pt x="2573593" y="707923"/>
                </a:cubicBezTo>
                <a:cubicBezTo>
                  <a:pt x="2612006" y="700240"/>
                  <a:pt x="2592421" y="702543"/>
                  <a:pt x="2625213" y="693174"/>
                </a:cubicBezTo>
                <a:cubicBezTo>
                  <a:pt x="2634958" y="690390"/>
                  <a:pt x="2644878" y="688258"/>
                  <a:pt x="2654710" y="685800"/>
                </a:cubicBezTo>
                <a:cubicBezTo>
                  <a:pt x="2662084" y="680884"/>
                  <a:pt x="2668733" y="674651"/>
                  <a:pt x="2676832" y="671052"/>
                </a:cubicBezTo>
                <a:cubicBezTo>
                  <a:pt x="2691038" y="664738"/>
                  <a:pt x="2721077" y="656303"/>
                  <a:pt x="2721077" y="656303"/>
                </a:cubicBezTo>
                <a:cubicBezTo>
                  <a:pt x="2769560" y="607824"/>
                  <a:pt x="2678382" y="694599"/>
                  <a:pt x="2780071" y="626806"/>
                </a:cubicBezTo>
                <a:cubicBezTo>
                  <a:pt x="2787445" y="621890"/>
                  <a:pt x="2794094" y="615657"/>
                  <a:pt x="2802193" y="612058"/>
                </a:cubicBezTo>
                <a:cubicBezTo>
                  <a:pt x="2816400" y="605744"/>
                  <a:pt x="2831690" y="602226"/>
                  <a:pt x="2846439" y="597310"/>
                </a:cubicBezTo>
                <a:cubicBezTo>
                  <a:pt x="2899504" y="579621"/>
                  <a:pt x="2833211" y="601088"/>
                  <a:pt x="2898058" y="582561"/>
                </a:cubicBezTo>
                <a:cubicBezTo>
                  <a:pt x="2905532" y="580426"/>
                  <a:pt x="2912639" y="577072"/>
                  <a:pt x="2920180" y="575187"/>
                </a:cubicBezTo>
                <a:cubicBezTo>
                  <a:pt x="2932340" y="572147"/>
                  <a:pt x="2944816" y="570532"/>
                  <a:pt x="2957051" y="567813"/>
                </a:cubicBezTo>
                <a:cubicBezTo>
                  <a:pt x="2966945" y="565614"/>
                  <a:pt x="2976654" y="562638"/>
                  <a:pt x="2986548" y="560439"/>
                </a:cubicBezTo>
                <a:cubicBezTo>
                  <a:pt x="2998783" y="557720"/>
                  <a:pt x="3011259" y="556104"/>
                  <a:pt x="3023419" y="553064"/>
                </a:cubicBezTo>
                <a:cubicBezTo>
                  <a:pt x="3069054" y="541655"/>
                  <a:pt x="3019882" y="548658"/>
                  <a:pt x="3075039" y="538316"/>
                </a:cubicBezTo>
                <a:cubicBezTo>
                  <a:pt x="3104430" y="532805"/>
                  <a:pt x="3134032" y="528484"/>
                  <a:pt x="3163529" y="523568"/>
                </a:cubicBezTo>
                <a:cubicBezTo>
                  <a:pt x="3200664" y="517379"/>
                  <a:pt x="3230014" y="513696"/>
                  <a:pt x="3266768" y="501445"/>
                </a:cubicBezTo>
                <a:cubicBezTo>
                  <a:pt x="3274142" y="498987"/>
                  <a:pt x="3281938" y="497547"/>
                  <a:pt x="3288890" y="494071"/>
                </a:cubicBezTo>
                <a:cubicBezTo>
                  <a:pt x="3346078" y="465478"/>
                  <a:pt x="3277524" y="490487"/>
                  <a:pt x="3333135" y="471948"/>
                </a:cubicBezTo>
                <a:cubicBezTo>
                  <a:pt x="3370509" y="434577"/>
                  <a:pt x="3322139" y="478547"/>
                  <a:pt x="3370006" y="449826"/>
                </a:cubicBezTo>
                <a:cubicBezTo>
                  <a:pt x="3381682" y="442821"/>
                  <a:pt x="3392804" y="423004"/>
                  <a:pt x="3399503" y="412955"/>
                </a:cubicBezTo>
                <a:cubicBezTo>
                  <a:pt x="3414790" y="367092"/>
                  <a:pt x="3421992" y="367473"/>
                  <a:pt x="3406877" y="317090"/>
                </a:cubicBezTo>
                <a:cubicBezTo>
                  <a:pt x="3404330" y="308601"/>
                  <a:pt x="3398799" y="300804"/>
                  <a:pt x="3392129" y="294968"/>
                </a:cubicBezTo>
                <a:cubicBezTo>
                  <a:pt x="3378789" y="283296"/>
                  <a:pt x="3364700" y="271076"/>
                  <a:pt x="3347884" y="265471"/>
                </a:cubicBezTo>
                <a:lnTo>
                  <a:pt x="3303639" y="250723"/>
                </a:lnTo>
                <a:cubicBezTo>
                  <a:pt x="3296265" y="245807"/>
                  <a:pt x="3289845" y="239003"/>
                  <a:pt x="3281516" y="235974"/>
                </a:cubicBezTo>
                <a:cubicBezTo>
                  <a:pt x="3262467" y="229047"/>
                  <a:pt x="3241752" y="227636"/>
                  <a:pt x="3222522" y="221226"/>
                </a:cubicBezTo>
                <a:cubicBezTo>
                  <a:pt x="3182994" y="208050"/>
                  <a:pt x="3216916" y="218341"/>
                  <a:pt x="3163529" y="206477"/>
                </a:cubicBezTo>
                <a:cubicBezTo>
                  <a:pt x="3153635" y="204278"/>
                  <a:pt x="3144003" y="200916"/>
                  <a:pt x="3134032" y="199103"/>
                </a:cubicBezTo>
                <a:cubicBezTo>
                  <a:pt x="3116931" y="195994"/>
                  <a:pt x="3099592" y="194372"/>
                  <a:pt x="3082413" y="191729"/>
                </a:cubicBezTo>
                <a:cubicBezTo>
                  <a:pt x="3067635" y="189456"/>
                  <a:pt x="3052879" y="187030"/>
                  <a:pt x="3038168" y="184355"/>
                </a:cubicBezTo>
                <a:cubicBezTo>
                  <a:pt x="3025836" y="182113"/>
                  <a:pt x="3013734" y="178536"/>
                  <a:pt x="3001297" y="176981"/>
                </a:cubicBezTo>
                <a:cubicBezTo>
                  <a:pt x="2924126" y="167334"/>
                  <a:pt x="2831946" y="165595"/>
                  <a:pt x="2757948" y="162232"/>
                </a:cubicBezTo>
                <a:cubicBezTo>
                  <a:pt x="2633245" y="149762"/>
                  <a:pt x="2641824" y="147328"/>
                  <a:pt x="2462980" y="162232"/>
                </a:cubicBezTo>
                <a:cubicBezTo>
                  <a:pt x="2447488" y="163523"/>
                  <a:pt x="2433483" y="172065"/>
                  <a:pt x="2418735" y="176981"/>
                </a:cubicBezTo>
                <a:lnTo>
                  <a:pt x="2396613" y="184355"/>
                </a:lnTo>
                <a:lnTo>
                  <a:pt x="2374490" y="191729"/>
                </a:lnTo>
                <a:lnTo>
                  <a:pt x="2352368" y="199103"/>
                </a:lnTo>
                <a:cubicBezTo>
                  <a:pt x="2344994" y="204019"/>
                  <a:pt x="2338344" y="210252"/>
                  <a:pt x="2330245" y="213852"/>
                </a:cubicBezTo>
                <a:cubicBezTo>
                  <a:pt x="2316039" y="220166"/>
                  <a:pt x="2286000" y="228600"/>
                  <a:pt x="2286000" y="228600"/>
                </a:cubicBezTo>
                <a:cubicBezTo>
                  <a:pt x="2281084" y="233516"/>
                  <a:pt x="2277470" y="240239"/>
                  <a:pt x="2271251" y="243348"/>
                </a:cubicBezTo>
                <a:cubicBezTo>
                  <a:pt x="2257346" y="250300"/>
                  <a:pt x="2241754" y="253181"/>
                  <a:pt x="2227006" y="258097"/>
                </a:cubicBezTo>
                <a:cubicBezTo>
                  <a:pt x="2219632" y="260555"/>
                  <a:pt x="2211351" y="261159"/>
                  <a:pt x="2204884" y="265471"/>
                </a:cubicBezTo>
                <a:cubicBezTo>
                  <a:pt x="2165269" y="291881"/>
                  <a:pt x="2172588" y="292607"/>
                  <a:pt x="2138516" y="302342"/>
                </a:cubicBezTo>
                <a:cubicBezTo>
                  <a:pt x="2128771" y="305126"/>
                  <a:pt x="2118727" y="306804"/>
                  <a:pt x="2109019" y="309716"/>
                </a:cubicBezTo>
                <a:cubicBezTo>
                  <a:pt x="2108951" y="309736"/>
                  <a:pt x="2053746" y="328141"/>
                  <a:pt x="2042651" y="331839"/>
                </a:cubicBezTo>
                <a:lnTo>
                  <a:pt x="2020529" y="339213"/>
                </a:lnTo>
                <a:lnTo>
                  <a:pt x="1917290" y="331839"/>
                </a:lnTo>
                <a:cubicBezTo>
                  <a:pt x="1875518" y="329144"/>
                  <a:pt x="1829369" y="343184"/>
                  <a:pt x="1791929" y="324464"/>
                </a:cubicBezTo>
                <a:cubicBezTo>
                  <a:pt x="1776383" y="316691"/>
                  <a:pt x="1816510" y="299884"/>
                  <a:pt x="1828800" y="287594"/>
                </a:cubicBezTo>
                <a:cubicBezTo>
                  <a:pt x="1864421" y="251973"/>
                  <a:pt x="1819143" y="295319"/>
                  <a:pt x="1865671" y="258097"/>
                </a:cubicBezTo>
                <a:cubicBezTo>
                  <a:pt x="1871100" y="253754"/>
                  <a:pt x="1874201" y="246457"/>
                  <a:pt x="1880419" y="243348"/>
                </a:cubicBezTo>
                <a:cubicBezTo>
                  <a:pt x="1880421" y="243347"/>
                  <a:pt x="1935725" y="224913"/>
                  <a:pt x="1946787" y="221226"/>
                </a:cubicBezTo>
                <a:lnTo>
                  <a:pt x="2035277" y="191729"/>
                </a:lnTo>
                <a:lnTo>
                  <a:pt x="2057400" y="184355"/>
                </a:lnTo>
                <a:cubicBezTo>
                  <a:pt x="2064774" y="181897"/>
                  <a:pt x="2071981" y="178866"/>
                  <a:pt x="2079522" y="176981"/>
                </a:cubicBezTo>
                <a:cubicBezTo>
                  <a:pt x="2089354" y="174523"/>
                  <a:pt x="2099311" y="172518"/>
                  <a:pt x="2109019" y="169606"/>
                </a:cubicBezTo>
                <a:cubicBezTo>
                  <a:pt x="2123909" y="165139"/>
                  <a:pt x="2138516" y="159774"/>
                  <a:pt x="2153264" y="154858"/>
                </a:cubicBezTo>
                <a:cubicBezTo>
                  <a:pt x="2160638" y="152400"/>
                  <a:pt x="2167846" y="149369"/>
                  <a:pt x="2175387" y="147484"/>
                </a:cubicBezTo>
                <a:lnTo>
                  <a:pt x="2234380" y="132735"/>
                </a:lnTo>
                <a:lnTo>
                  <a:pt x="2322871" y="110613"/>
                </a:lnTo>
                <a:cubicBezTo>
                  <a:pt x="2332703" y="108155"/>
                  <a:pt x="2342283" y="104248"/>
                  <a:pt x="2352368" y="103239"/>
                </a:cubicBezTo>
                <a:cubicBezTo>
                  <a:pt x="2503983" y="88076"/>
                  <a:pt x="2363614" y="103738"/>
                  <a:pt x="2470355" y="88490"/>
                </a:cubicBezTo>
                <a:cubicBezTo>
                  <a:pt x="2489973" y="85687"/>
                  <a:pt x="2509800" y="84374"/>
                  <a:pt x="2529348" y="81116"/>
                </a:cubicBezTo>
                <a:cubicBezTo>
                  <a:pt x="2547867" y="78030"/>
                  <a:pt x="2563434" y="72212"/>
                  <a:pt x="2580968" y="66368"/>
                </a:cubicBezTo>
                <a:cubicBezTo>
                  <a:pt x="2588050" y="55744"/>
                  <a:pt x="2609023" y="36895"/>
                  <a:pt x="2588342" y="22123"/>
                </a:cubicBezTo>
                <a:cubicBezTo>
                  <a:pt x="2575692" y="13087"/>
                  <a:pt x="2558845" y="12290"/>
                  <a:pt x="2544097" y="7374"/>
                </a:cubicBezTo>
                <a:lnTo>
                  <a:pt x="2521974" y="0"/>
                </a:lnTo>
                <a:lnTo>
                  <a:pt x="2300748" y="7374"/>
                </a:lnTo>
                <a:cubicBezTo>
                  <a:pt x="2280958" y="8416"/>
                  <a:pt x="2261373" y="11945"/>
                  <a:pt x="2241755" y="14748"/>
                </a:cubicBezTo>
                <a:cubicBezTo>
                  <a:pt x="2187304" y="22527"/>
                  <a:pt x="2183837" y="22123"/>
                  <a:pt x="2204884" y="22123"/>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F2854D-9C79-7042-B7AB-31A88298C5EE}"/>
              </a:ext>
            </a:extLst>
          </p:cNvPr>
          <p:cNvSpPr>
            <a:spLocks noGrp="1"/>
          </p:cNvSpPr>
          <p:nvPr>
            <p:ph type="title"/>
          </p:nvPr>
        </p:nvSpPr>
        <p:spPr/>
        <p:txBody>
          <a:bodyPr/>
          <a:lstStyle/>
          <a:p>
            <a:r>
              <a:rPr lang="en-US" dirty="0"/>
              <a:t>But also</a:t>
            </a:r>
          </a:p>
        </p:txBody>
      </p:sp>
      <p:sp>
        <p:nvSpPr>
          <p:cNvPr id="4" name="Text Placeholder 3">
            <a:extLst>
              <a:ext uri="{FF2B5EF4-FFF2-40B4-BE49-F238E27FC236}">
                <a16:creationId xmlns:a16="http://schemas.microsoft.com/office/drawing/2014/main" id="{54D8D44E-D108-F24D-9FEA-C183A37EE1BC}"/>
              </a:ext>
            </a:extLst>
          </p:cNvPr>
          <p:cNvSpPr>
            <a:spLocks noGrp="1"/>
          </p:cNvSpPr>
          <p:nvPr>
            <p:ph type="body" idx="2"/>
          </p:nvPr>
        </p:nvSpPr>
        <p:spPr/>
        <p:txBody>
          <a:bodyPr/>
          <a:lstStyle/>
          <a:p>
            <a:r>
              <a:rPr lang="en-US" dirty="0"/>
              <a:t>Allow buffer time</a:t>
            </a:r>
          </a:p>
          <a:p>
            <a:r>
              <a:rPr lang="en-US" dirty="0"/>
              <a:t>Expect things to change</a:t>
            </a:r>
          </a:p>
        </p:txBody>
      </p:sp>
      <p:grpSp>
        <p:nvGrpSpPr>
          <p:cNvPr id="5" name="Group 4">
            <a:extLst>
              <a:ext uri="{FF2B5EF4-FFF2-40B4-BE49-F238E27FC236}">
                <a16:creationId xmlns:a16="http://schemas.microsoft.com/office/drawing/2014/main" id="{1547EE2C-DB8D-E544-9F24-7E87E2EDC8D1}"/>
              </a:ext>
            </a:extLst>
          </p:cNvPr>
          <p:cNvGrpSpPr/>
          <p:nvPr/>
        </p:nvGrpSpPr>
        <p:grpSpPr>
          <a:xfrm>
            <a:off x="1388962" y="2735371"/>
            <a:ext cx="1778813" cy="2195443"/>
            <a:chOff x="1388962" y="2735371"/>
            <a:chExt cx="1778813" cy="2195443"/>
          </a:xfrm>
        </p:grpSpPr>
        <p:sp>
          <p:nvSpPr>
            <p:cNvPr id="6" name="Freeform 5">
              <a:extLst>
                <a:ext uri="{FF2B5EF4-FFF2-40B4-BE49-F238E27FC236}">
                  <a16:creationId xmlns:a16="http://schemas.microsoft.com/office/drawing/2014/main" id="{D5EF0456-35E0-8842-B9B1-9A18ABEA734F}"/>
                </a:ext>
              </a:extLst>
            </p:cNvPr>
            <p:cNvSpPr/>
            <p:nvPr/>
          </p:nvSpPr>
          <p:spPr>
            <a:xfrm>
              <a:off x="1388962" y="3275635"/>
              <a:ext cx="1778813" cy="1655179"/>
            </a:xfrm>
            <a:custGeom>
              <a:avLst/>
              <a:gdLst>
                <a:gd name="connsiteX0" fmla="*/ 0 w 3854370"/>
                <a:gd name="connsiteY0" fmla="*/ 2720050 h 2720050"/>
                <a:gd name="connsiteX1" fmla="*/ 104173 w 3854370"/>
                <a:gd name="connsiteY1" fmla="*/ 2708476 h 2720050"/>
                <a:gd name="connsiteX2" fmla="*/ 173621 w 3854370"/>
                <a:gd name="connsiteY2" fmla="*/ 2685326 h 2720050"/>
                <a:gd name="connsiteX3" fmla="*/ 208345 w 3854370"/>
                <a:gd name="connsiteY3" fmla="*/ 2673752 h 2720050"/>
                <a:gd name="connsiteX4" fmla="*/ 266218 w 3854370"/>
                <a:gd name="connsiteY4" fmla="*/ 2639027 h 2720050"/>
                <a:gd name="connsiteX5" fmla="*/ 335666 w 3854370"/>
                <a:gd name="connsiteY5" fmla="*/ 2592729 h 2720050"/>
                <a:gd name="connsiteX6" fmla="*/ 405114 w 3854370"/>
                <a:gd name="connsiteY6" fmla="*/ 2546430 h 2720050"/>
                <a:gd name="connsiteX7" fmla="*/ 509287 w 3854370"/>
                <a:gd name="connsiteY7" fmla="*/ 2476982 h 2720050"/>
                <a:gd name="connsiteX8" fmla="*/ 578735 w 3854370"/>
                <a:gd name="connsiteY8" fmla="*/ 2430683 h 2720050"/>
                <a:gd name="connsiteX9" fmla="*/ 682907 w 3854370"/>
                <a:gd name="connsiteY9" fmla="*/ 2338086 h 2720050"/>
                <a:gd name="connsiteX10" fmla="*/ 706056 w 3854370"/>
                <a:gd name="connsiteY10" fmla="*/ 2303362 h 2720050"/>
                <a:gd name="connsiteX11" fmla="*/ 763930 w 3854370"/>
                <a:gd name="connsiteY11" fmla="*/ 2245488 h 2720050"/>
                <a:gd name="connsiteX12" fmla="*/ 833378 w 3854370"/>
                <a:gd name="connsiteY12" fmla="*/ 2176040 h 2720050"/>
                <a:gd name="connsiteX13" fmla="*/ 891251 w 3854370"/>
                <a:gd name="connsiteY13" fmla="*/ 2118167 h 2720050"/>
                <a:gd name="connsiteX14" fmla="*/ 914400 w 3854370"/>
                <a:gd name="connsiteY14" fmla="*/ 2083443 h 2720050"/>
                <a:gd name="connsiteX15" fmla="*/ 983849 w 3854370"/>
                <a:gd name="connsiteY15" fmla="*/ 2025569 h 2720050"/>
                <a:gd name="connsiteX16" fmla="*/ 1018573 w 3854370"/>
                <a:gd name="connsiteY16" fmla="*/ 1979270 h 2720050"/>
                <a:gd name="connsiteX17" fmla="*/ 1041722 w 3854370"/>
                <a:gd name="connsiteY17" fmla="*/ 1944546 h 2720050"/>
                <a:gd name="connsiteX18" fmla="*/ 1076446 w 3854370"/>
                <a:gd name="connsiteY18" fmla="*/ 1909822 h 2720050"/>
                <a:gd name="connsiteX19" fmla="*/ 1099595 w 3854370"/>
                <a:gd name="connsiteY19" fmla="*/ 1875098 h 2720050"/>
                <a:gd name="connsiteX20" fmla="*/ 1122745 w 3854370"/>
                <a:gd name="connsiteY20" fmla="*/ 1851949 h 2720050"/>
                <a:gd name="connsiteX21" fmla="*/ 1145894 w 3854370"/>
                <a:gd name="connsiteY21" fmla="*/ 1817225 h 2720050"/>
                <a:gd name="connsiteX22" fmla="*/ 1180618 w 3854370"/>
                <a:gd name="connsiteY22" fmla="*/ 1782501 h 2720050"/>
                <a:gd name="connsiteX23" fmla="*/ 1203768 w 3854370"/>
                <a:gd name="connsiteY23" fmla="*/ 1747777 h 2720050"/>
                <a:gd name="connsiteX24" fmla="*/ 1261641 w 3854370"/>
                <a:gd name="connsiteY24" fmla="*/ 1689903 h 2720050"/>
                <a:gd name="connsiteX25" fmla="*/ 1307940 w 3854370"/>
                <a:gd name="connsiteY25" fmla="*/ 1632030 h 2720050"/>
                <a:gd name="connsiteX26" fmla="*/ 1365813 w 3854370"/>
                <a:gd name="connsiteY26" fmla="*/ 1562582 h 2720050"/>
                <a:gd name="connsiteX27" fmla="*/ 1400537 w 3854370"/>
                <a:gd name="connsiteY27" fmla="*/ 1504708 h 2720050"/>
                <a:gd name="connsiteX28" fmla="*/ 1412112 w 3854370"/>
                <a:gd name="connsiteY28" fmla="*/ 1469984 h 2720050"/>
                <a:gd name="connsiteX29" fmla="*/ 1458411 w 3854370"/>
                <a:gd name="connsiteY29" fmla="*/ 1412111 h 2720050"/>
                <a:gd name="connsiteX30" fmla="*/ 1493135 w 3854370"/>
                <a:gd name="connsiteY30" fmla="*/ 1365812 h 2720050"/>
                <a:gd name="connsiteX31" fmla="*/ 1551008 w 3854370"/>
                <a:gd name="connsiteY31" fmla="*/ 1273215 h 2720050"/>
                <a:gd name="connsiteX32" fmla="*/ 1574157 w 3854370"/>
                <a:gd name="connsiteY32" fmla="*/ 1238491 h 2720050"/>
                <a:gd name="connsiteX33" fmla="*/ 1608881 w 3854370"/>
                <a:gd name="connsiteY33" fmla="*/ 1192192 h 2720050"/>
                <a:gd name="connsiteX34" fmla="*/ 1666755 w 3854370"/>
                <a:gd name="connsiteY34" fmla="*/ 1122744 h 2720050"/>
                <a:gd name="connsiteX35" fmla="*/ 1736203 w 3854370"/>
                <a:gd name="connsiteY35" fmla="*/ 1006997 h 2720050"/>
                <a:gd name="connsiteX36" fmla="*/ 1782502 w 3854370"/>
                <a:gd name="connsiteY36" fmla="*/ 937549 h 2720050"/>
                <a:gd name="connsiteX37" fmla="*/ 1840375 w 3854370"/>
                <a:gd name="connsiteY37" fmla="*/ 844952 h 2720050"/>
                <a:gd name="connsiteX38" fmla="*/ 1898249 w 3854370"/>
                <a:gd name="connsiteY38" fmla="*/ 752354 h 2720050"/>
                <a:gd name="connsiteX39" fmla="*/ 1944547 w 3854370"/>
                <a:gd name="connsiteY39" fmla="*/ 694481 h 2720050"/>
                <a:gd name="connsiteX40" fmla="*/ 2013995 w 3854370"/>
                <a:gd name="connsiteY40" fmla="*/ 625033 h 2720050"/>
                <a:gd name="connsiteX41" fmla="*/ 2048719 w 3854370"/>
                <a:gd name="connsiteY41" fmla="*/ 590308 h 2720050"/>
                <a:gd name="connsiteX42" fmla="*/ 2071869 w 3854370"/>
                <a:gd name="connsiteY42" fmla="*/ 567159 h 2720050"/>
                <a:gd name="connsiteX43" fmla="*/ 2118168 w 3854370"/>
                <a:gd name="connsiteY43" fmla="*/ 497711 h 2720050"/>
                <a:gd name="connsiteX44" fmla="*/ 2152892 w 3854370"/>
                <a:gd name="connsiteY44" fmla="*/ 462987 h 2720050"/>
                <a:gd name="connsiteX45" fmla="*/ 2222340 w 3854370"/>
                <a:gd name="connsiteY45" fmla="*/ 370389 h 2720050"/>
                <a:gd name="connsiteX46" fmla="*/ 2257064 w 3854370"/>
                <a:gd name="connsiteY46" fmla="*/ 347240 h 2720050"/>
                <a:gd name="connsiteX47" fmla="*/ 2291788 w 3854370"/>
                <a:gd name="connsiteY47" fmla="*/ 335665 h 2720050"/>
                <a:gd name="connsiteX48" fmla="*/ 2395960 w 3854370"/>
                <a:gd name="connsiteY48" fmla="*/ 231493 h 2720050"/>
                <a:gd name="connsiteX49" fmla="*/ 2430684 w 3854370"/>
                <a:gd name="connsiteY49" fmla="*/ 196769 h 2720050"/>
                <a:gd name="connsiteX50" fmla="*/ 2500132 w 3854370"/>
                <a:gd name="connsiteY50" fmla="*/ 150470 h 2720050"/>
                <a:gd name="connsiteX51" fmla="*/ 2569580 w 3854370"/>
                <a:gd name="connsiteY51" fmla="*/ 127321 h 2720050"/>
                <a:gd name="connsiteX52" fmla="*/ 2604304 w 3854370"/>
                <a:gd name="connsiteY52" fmla="*/ 115746 h 2720050"/>
                <a:gd name="connsiteX53" fmla="*/ 2673752 w 3854370"/>
                <a:gd name="connsiteY53" fmla="*/ 69448 h 2720050"/>
                <a:gd name="connsiteX54" fmla="*/ 2708476 w 3854370"/>
                <a:gd name="connsiteY54" fmla="*/ 57873 h 2720050"/>
                <a:gd name="connsiteX55" fmla="*/ 2777924 w 3854370"/>
                <a:gd name="connsiteY55" fmla="*/ 23149 h 2720050"/>
                <a:gd name="connsiteX56" fmla="*/ 2951545 w 3854370"/>
                <a:gd name="connsiteY56" fmla="*/ 0 h 2720050"/>
                <a:gd name="connsiteX57" fmla="*/ 3379808 w 3854370"/>
                <a:gd name="connsiteY57" fmla="*/ 11574 h 2720050"/>
                <a:gd name="connsiteX58" fmla="*/ 3553428 w 3854370"/>
                <a:gd name="connsiteY58" fmla="*/ 34724 h 2720050"/>
                <a:gd name="connsiteX59" fmla="*/ 3622876 w 3854370"/>
                <a:gd name="connsiteY59" fmla="*/ 57873 h 2720050"/>
                <a:gd name="connsiteX60" fmla="*/ 3657600 w 3854370"/>
                <a:gd name="connsiteY60" fmla="*/ 69448 h 2720050"/>
                <a:gd name="connsiteX61" fmla="*/ 3854370 w 3854370"/>
                <a:gd name="connsiteY61" fmla="*/ 69448 h 272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854370" h="2720050">
                  <a:moveTo>
                    <a:pt x="0" y="2720050"/>
                  </a:moveTo>
                  <a:cubicBezTo>
                    <a:pt x="34724" y="2716192"/>
                    <a:pt x="69913" y="2715328"/>
                    <a:pt x="104173" y="2708476"/>
                  </a:cubicBezTo>
                  <a:cubicBezTo>
                    <a:pt x="128101" y="2703690"/>
                    <a:pt x="150472" y="2693042"/>
                    <a:pt x="173621" y="2685326"/>
                  </a:cubicBezTo>
                  <a:lnTo>
                    <a:pt x="208345" y="2673752"/>
                  </a:lnTo>
                  <a:cubicBezTo>
                    <a:pt x="260277" y="2621818"/>
                    <a:pt x="198607" y="2676589"/>
                    <a:pt x="266218" y="2639027"/>
                  </a:cubicBezTo>
                  <a:cubicBezTo>
                    <a:pt x="290539" y="2625516"/>
                    <a:pt x="312517" y="2608162"/>
                    <a:pt x="335666" y="2592729"/>
                  </a:cubicBezTo>
                  <a:lnTo>
                    <a:pt x="405114" y="2546430"/>
                  </a:lnTo>
                  <a:lnTo>
                    <a:pt x="509287" y="2476982"/>
                  </a:lnTo>
                  <a:cubicBezTo>
                    <a:pt x="509292" y="2476979"/>
                    <a:pt x="578731" y="2430687"/>
                    <a:pt x="578735" y="2430683"/>
                  </a:cubicBezTo>
                  <a:cubicBezTo>
                    <a:pt x="658020" y="2351398"/>
                    <a:pt x="620943" y="2379395"/>
                    <a:pt x="682907" y="2338086"/>
                  </a:cubicBezTo>
                  <a:cubicBezTo>
                    <a:pt x="690623" y="2326511"/>
                    <a:pt x="696896" y="2313831"/>
                    <a:pt x="706056" y="2303362"/>
                  </a:cubicBezTo>
                  <a:cubicBezTo>
                    <a:pt x="724021" y="2282830"/>
                    <a:pt x="748797" y="2268188"/>
                    <a:pt x="763930" y="2245488"/>
                  </a:cubicBezTo>
                  <a:cubicBezTo>
                    <a:pt x="797780" y="2194713"/>
                    <a:pt x="775950" y="2219111"/>
                    <a:pt x="833378" y="2176040"/>
                  </a:cubicBezTo>
                  <a:cubicBezTo>
                    <a:pt x="895109" y="2083443"/>
                    <a:pt x="814087" y="2195331"/>
                    <a:pt x="891251" y="2118167"/>
                  </a:cubicBezTo>
                  <a:cubicBezTo>
                    <a:pt x="901088" y="2108330"/>
                    <a:pt x="904564" y="2093280"/>
                    <a:pt x="914400" y="2083443"/>
                  </a:cubicBezTo>
                  <a:cubicBezTo>
                    <a:pt x="1021568" y="1976273"/>
                    <a:pt x="870069" y="2158311"/>
                    <a:pt x="983849" y="2025569"/>
                  </a:cubicBezTo>
                  <a:cubicBezTo>
                    <a:pt x="996404" y="2010922"/>
                    <a:pt x="1007360" y="1994968"/>
                    <a:pt x="1018573" y="1979270"/>
                  </a:cubicBezTo>
                  <a:cubicBezTo>
                    <a:pt x="1026659" y="1967950"/>
                    <a:pt x="1032816" y="1955233"/>
                    <a:pt x="1041722" y="1944546"/>
                  </a:cubicBezTo>
                  <a:cubicBezTo>
                    <a:pt x="1052201" y="1931971"/>
                    <a:pt x="1065967" y="1922397"/>
                    <a:pt x="1076446" y="1909822"/>
                  </a:cubicBezTo>
                  <a:cubicBezTo>
                    <a:pt x="1085352" y="1899135"/>
                    <a:pt x="1090905" y="1885961"/>
                    <a:pt x="1099595" y="1875098"/>
                  </a:cubicBezTo>
                  <a:cubicBezTo>
                    <a:pt x="1106412" y="1866577"/>
                    <a:pt x="1115928" y="1860470"/>
                    <a:pt x="1122745" y="1851949"/>
                  </a:cubicBezTo>
                  <a:cubicBezTo>
                    <a:pt x="1131435" y="1841086"/>
                    <a:pt x="1136988" y="1827912"/>
                    <a:pt x="1145894" y="1817225"/>
                  </a:cubicBezTo>
                  <a:cubicBezTo>
                    <a:pt x="1156373" y="1804650"/>
                    <a:pt x="1170139" y="1795076"/>
                    <a:pt x="1180618" y="1782501"/>
                  </a:cubicBezTo>
                  <a:cubicBezTo>
                    <a:pt x="1189524" y="1771814"/>
                    <a:pt x="1194607" y="1758246"/>
                    <a:pt x="1203768" y="1747777"/>
                  </a:cubicBezTo>
                  <a:cubicBezTo>
                    <a:pt x="1221733" y="1727245"/>
                    <a:pt x="1246508" y="1712603"/>
                    <a:pt x="1261641" y="1689903"/>
                  </a:cubicBezTo>
                  <a:cubicBezTo>
                    <a:pt x="1332891" y="1583027"/>
                    <a:pt x="1241968" y="1714494"/>
                    <a:pt x="1307940" y="1632030"/>
                  </a:cubicBezTo>
                  <a:cubicBezTo>
                    <a:pt x="1372405" y="1551450"/>
                    <a:pt x="1283321" y="1645074"/>
                    <a:pt x="1365813" y="1562582"/>
                  </a:cubicBezTo>
                  <a:cubicBezTo>
                    <a:pt x="1398603" y="1464215"/>
                    <a:pt x="1352872" y="1584150"/>
                    <a:pt x="1400537" y="1504708"/>
                  </a:cubicBezTo>
                  <a:cubicBezTo>
                    <a:pt x="1406814" y="1494246"/>
                    <a:pt x="1406656" y="1480897"/>
                    <a:pt x="1412112" y="1469984"/>
                  </a:cubicBezTo>
                  <a:cubicBezTo>
                    <a:pt x="1433578" y="1427053"/>
                    <a:pt x="1431493" y="1444412"/>
                    <a:pt x="1458411" y="1412111"/>
                  </a:cubicBezTo>
                  <a:cubicBezTo>
                    <a:pt x="1470761" y="1397291"/>
                    <a:pt x="1482434" y="1381863"/>
                    <a:pt x="1493135" y="1365812"/>
                  </a:cubicBezTo>
                  <a:cubicBezTo>
                    <a:pt x="1513325" y="1335527"/>
                    <a:pt x="1531467" y="1303923"/>
                    <a:pt x="1551008" y="1273215"/>
                  </a:cubicBezTo>
                  <a:cubicBezTo>
                    <a:pt x="1558476" y="1261479"/>
                    <a:pt x="1565810" y="1249620"/>
                    <a:pt x="1574157" y="1238491"/>
                  </a:cubicBezTo>
                  <a:cubicBezTo>
                    <a:pt x="1585732" y="1223058"/>
                    <a:pt x="1596531" y="1207012"/>
                    <a:pt x="1608881" y="1192192"/>
                  </a:cubicBezTo>
                  <a:cubicBezTo>
                    <a:pt x="1668141" y="1121080"/>
                    <a:pt x="1585763" y="1238446"/>
                    <a:pt x="1666755" y="1122744"/>
                  </a:cubicBezTo>
                  <a:cubicBezTo>
                    <a:pt x="1786218" y="952082"/>
                    <a:pt x="1661173" y="1132048"/>
                    <a:pt x="1736203" y="1006997"/>
                  </a:cubicBezTo>
                  <a:cubicBezTo>
                    <a:pt x="1750517" y="983140"/>
                    <a:pt x="1767756" y="961142"/>
                    <a:pt x="1782502" y="937549"/>
                  </a:cubicBezTo>
                  <a:cubicBezTo>
                    <a:pt x="1801793" y="906683"/>
                    <a:pt x="1821648" y="876163"/>
                    <a:pt x="1840375" y="844952"/>
                  </a:cubicBezTo>
                  <a:cubicBezTo>
                    <a:pt x="1853455" y="823152"/>
                    <a:pt x="1880429" y="776114"/>
                    <a:pt x="1898249" y="752354"/>
                  </a:cubicBezTo>
                  <a:cubicBezTo>
                    <a:pt x="1913072" y="732590"/>
                    <a:pt x="1927929" y="712761"/>
                    <a:pt x="1944547" y="694481"/>
                  </a:cubicBezTo>
                  <a:cubicBezTo>
                    <a:pt x="1966569" y="670257"/>
                    <a:pt x="1990846" y="648182"/>
                    <a:pt x="2013995" y="625033"/>
                  </a:cubicBezTo>
                  <a:lnTo>
                    <a:pt x="2048719" y="590308"/>
                  </a:lnTo>
                  <a:cubicBezTo>
                    <a:pt x="2056436" y="582591"/>
                    <a:pt x="2065816" y="576239"/>
                    <a:pt x="2071869" y="567159"/>
                  </a:cubicBezTo>
                  <a:cubicBezTo>
                    <a:pt x="2087302" y="544010"/>
                    <a:pt x="2098495" y="517384"/>
                    <a:pt x="2118168" y="497711"/>
                  </a:cubicBezTo>
                  <a:cubicBezTo>
                    <a:pt x="2129743" y="486136"/>
                    <a:pt x="2142842" y="475908"/>
                    <a:pt x="2152892" y="462987"/>
                  </a:cubicBezTo>
                  <a:cubicBezTo>
                    <a:pt x="2183387" y="423779"/>
                    <a:pt x="2188090" y="397789"/>
                    <a:pt x="2222340" y="370389"/>
                  </a:cubicBezTo>
                  <a:cubicBezTo>
                    <a:pt x="2233203" y="361699"/>
                    <a:pt x="2244622" y="353461"/>
                    <a:pt x="2257064" y="347240"/>
                  </a:cubicBezTo>
                  <a:cubicBezTo>
                    <a:pt x="2267977" y="341784"/>
                    <a:pt x="2280213" y="339523"/>
                    <a:pt x="2291788" y="335665"/>
                  </a:cubicBezTo>
                  <a:lnTo>
                    <a:pt x="2395960" y="231493"/>
                  </a:lnTo>
                  <a:cubicBezTo>
                    <a:pt x="2407535" y="219918"/>
                    <a:pt x="2417064" y="205849"/>
                    <a:pt x="2430684" y="196769"/>
                  </a:cubicBezTo>
                  <a:cubicBezTo>
                    <a:pt x="2453833" y="181336"/>
                    <a:pt x="2473738" y="159268"/>
                    <a:pt x="2500132" y="150470"/>
                  </a:cubicBezTo>
                  <a:lnTo>
                    <a:pt x="2569580" y="127321"/>
                  </a:lnTo>
                  <a:cubicBezTo>
                    <a:pt x="2581155" y="123463"/>
                    <a:pt x="2594152" y="122514"/>
                    <a:pt x="2604304" y="115746"/>
                  </a:cubicBezTo>
                  <a:cubicBezTo>
                    <a:pt x="2627453" y="100313"/>
                    <a:pt x="2647358" y="78246"/>
                    <a:pt x="2673752" y="69448"/>
                  </a:cubicBezTo>
                  <a:cubicBezTo>
                    <a:pt x="2685327" y="65590"/>
                    <a:pt x="2697563" y="63329"/>
                    <a:pt x="2708476" y="57873"/>
                  </a:cubicBezTo>
                  <a:cubicBezTo>
                    <a:pt x="2758419" y="32901"/>
                    <a:pt x="2725558" y="34786"/>
                    <a:pt x="2777924" y="23149"/>
                  </a:cubicBezTo>
                  <a:cubicBezTo>
                    <a:pt x="2829883" y="11602"/>
                    <a:pt x="2901388" y="5573"/>
                    <a:pt x="2951545" y="0"/>
                  </a:cubicBezTo>
                  <a:lnTo>
                    <a:pt x="3379808" y="11574"/>
                  </a:lnTo>
                  <a:cubicBezTo>
                    <a:pt x="3403134" y="12588"/>
                    <a:pt x="3519492" y="26240"/>
                    <a:pt x="3553428" y="34724"/>
                  </a:cubicBezTo>
                  <a:cubicBezTo>
                    <a:pt x="3577101" y="40642"/>
                    <a:pt x="3599727" y="50157"/>
                    <a:pt x="3622876" y="57873"/>
                  </a:cubicBezTo>
                  <a:cubicBezTo>
                    <a:pt x="3634451" y="61731"/>
                    <a:pt x="3645399" y="69448"/>
                    <a:pt x="3657600" y="69448"/>
                  </a:cubicBezTo>
                  <a:lnTo>
                    <a:pt x="3854370" y="694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C553EB15-7C60-714B-AF34-2CBC410865F4}"/>
                </a:ext>
              </a:extLst>
            </p:cNvPr>
            <p:cNvSpPr/>
            <p:nvPr/>
          </p:nvSpPr>
          <p:spPr>
            <a:xfrm>
              <a:off x="2870522" y="2735371"/>
              <a:ext cx="185194" cy="13515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95E43BA-ED05-C046-A576-597AC279F228}"/>
                </a:ext>
              </a:extLst>
            </p:cNvPr>
            <p:cNvCxnSpPr/>
            <p:nvPr/>
          </p:nvCxnSpPr>
          <p:spPr>
            <a:xfrm>
              <a:off x="2870522" y="2870522"/>
              <a:ext cx="0" cy="405113"/>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1" name="Freeform 10">
            <a:extLst>
              <a:ext uri="{FF2B5EF4-FFF2-40B4-BE49-F238E27FC236}">
                <a16:creationId xmlns:a16="http://schemas.microsoft.com/office/drawing/2014/main" id="{DF144247-13D6-7049-B492-EDE0AC0C8FDF}"/>
              </a:ext>
            </a:extLst>
          </p:cNvPr>
          <p:cNvSpPr/>
          <p:nvPr/>
        </p:nvSpPr>
        <p:spPr>
          <a:xfrm>
            <a:off x="2626364" y="3980981"/>
            <a:ext cx="1401626" cy="834087"/>
          </a:xfrm>
          <a:custGeom>
            <a:avLst/>
            <a:gdLst>
              <a:gd name="connsiteX0" fmla="*/ 730294 w 1401626"/>
              <a:gd name="connsiteY0" fmla="*/ 93308 h 834087"/>
              <a:gd name="connsiteX1" fmla="*/ 545099 w 1401626"/>
              <a:gd name="connsiteY1" fmla="*/ 139606 h 834087"/>
              <a:gd name="connsiteX2" fmla="*/ 510375 w 1401626"/>
              <a:gd name="connsiteY2" fmla="*/ 151181 h 834087"/>
              <a:gd name="connsiteX3" fmla="*/ 406203 w 1401626"/>
              <a:gd name="connsiteY3" fmla="*/ 209054 h 834087"/>
              <a:gd name="connsiteX4" fmla="*/ 359904 w 1401626"/>
              <a:gd name="connsiteY4" fmla="*/ 266928 h 834087"/>
              <a:gd name="connsiteX5" fmla="*/ 348330 w 1401626"/>
              <a:gd name="connsiteY5" fmla="*/ 301652 h 834087"/>
              <a:gd name="connsiteX6" fmla="*/ 359904 w 1401626"/>
              <a:gd name="connsiteY6" fmla="*/ 336376 h 834087"/>
              <a:gd name="connsiteX7" fmla="*/ 325180 w 1401626"/>
              <a:gd name="connsiteY7" fmla="*/ 440548 h 834087"/>
              <a:gd name="connsiteX8" fmla="*/ 197859 w 1401626"/>
              <a:gd name="connsiteY8" fmla="*/ 475272 h 834087"/>
              <a:gd name="connsiteX9" fmla="*/ 105261 w 1401626"/>
              <a:gd name="connsiteY9" fmla="*/ 498422 h 834087"/>
              <a:gd name="connsiteX10" fmla="*/ 35813 w 1401626"/>
              <a:gd name="connsiteY10" fmla="*/ 521571 h 834087"/>
              <a:gd name="connsiteX11" fmla="*/ 12664 w 1401626"/>
              <a:gd name="connsiteY11" fmla="*/ 556295 h 834087"/>
              <a:gd name="connsiteX12" fmla="*/ 24239 w 1401626"/>
              <a:gd name="connsiteY12" fmla="*/ 695191 h 834087"/>
              <a:gd name="connsiteX13" fmla="*/ 47388 w 1401626"/>
              <a:gd name="connsiteY13" fmla="*/ 718341 h 834087"/>
              <a:gd name="connsiteX14" fmla="*/ 93687 w 1401626"/>
              <a:gd name="connsiteY14" fmla="*/ 776214 h 834087"/>
              <a:gd name="connsiteX15" fmla="*/ 163135 w 1401626"/>
              <a:gd name="connsiteY15" fmla="*/ 799363 h 834087"/>
              <a:gd name="connsiteX16" fmla="*/ 197859 w 1401626"/>
              <a:gd name="connsiteY16" fmla="*/ 810938 h 834087"/>
              <a:gd name="connsiteX17" fmla="*/ 232583 w 1401626"/>
              <a:gd name="connsiteY17" fmla="*/ 822513 h 834087"/>
              <a:gd name="connsiteX18" fmla="*/ 290456 w 1401626"/>
              <a:gd name="connsiteY18" fmla="*/ 834087 h 834087"/>
              <a:gd name="connsiteX19" fmla="*/ 429352 w 1401626"/>
              <a:gd name="connsiteY19" fmla="*/ 822513 h 834087"/>
              <a:gd name="connsiteX20" fmla="*/ 487226 w 1401626"/>
              <a:gd name="connsiteY20" fmla="*/ 764639 h 834087"/>
              <a:gd name="connsiteX21" fmla="*/ 533525 w 1401626"/>
              <a:gd name="connsiteY21" fmla="*/ 741490 h 834087"/>
              <a:gd name="connsiteX22" fmla="*/ 568249 w 1401626"/>
              <a:gd name="connsiteY22" fmla="*/ 718341 h 834087"/>
              <a:gd name="connsiteX23" fmla="*/ 602973 w 1401626"/>
              <a:gd name="connsiteY23" fmla="*/ 706766 h 834087"/>
              <a:gd name="connsiteX24" fmla="*/ 649271 w 1401626"/>
              <a:gd name="connsiteY24" fmla="*/ 683616 h 834087"/>
              <a:gd name="connsiteX25" fmla="*/ 718720 w 1401626"/>
              <a:gd name="connsiteY25" fmla="*/ 660467 h 834087"/>
              <a:gd name="connsiteX26" fmla="*/ 811317 w 1401626"/>
              <a:gd name="connsiteY26" fmla="*/ 625743 h 834087"/>
              <a:gd name="connsiteX27" fmla="*/ 846041 w 1401626"/>
              <a:gd name="connsiteY27" fmla="*/ 614168 h 834087"/>
              <a:gd name="connsiteX28" fmla="*/ 1112259 w 1401626"/>
              <a:gd name="connsiteY28" fmla="*/ 591019 h 834087"/>
              <a:gd name="connsiteX29" fmla="*/ 1181707 w 1401626"/>
              <a:gd name="connsiteY29" fmla="*/ 556295 h 834087"/>
              <a:gd name="connsiteX30" fmla="*/ 1204856 w 1401626"/>
              <a:gd name="connsiteY30" fmla="*/ 486847 h 834087"/>
              <a:gd name="connsiteX31" fmla="*/ 1228006 w 1401626"/>
              <a:gd name="connsiteY31" fmla="*/ 347951 h 834087"/>
              <a:gd name="connsiteX32" fmla="*/ 1239580 w 1401626"/>
              <a:gd name="connsiteY32" fmla="*/ 278503 h 834087"/>
              <a:gd name="connsiteX33" fmla="*/ 1309028 w 1401626"/>
              <a:gd name="connsiteY33" fmla="*/ 232204 h 834087"/>
              <a:gd name="connsiteX34" fmla="*/ 1343752 w 1401626"/>
              <a:gd name="connsiteY34" fmla="*/ 209054 h 834087"/>
              <a:gd name="connsiteX35" fmla="*/ 1378477 w 1401626"/>
              <a:gd name="connsiteY35" fmla="*/ 197480 h 834087"/>
              <a:gd name="connsiteX36" fmla="*/ 1401626 w 1401626"/>
              <a:gd name="connsiteY36" fmla="*/ 174330 h 834087"/>
              <a:gd name="connsiteX37" fmla="*/ 1378477 w 1401626"/>
              <a:gd name="connsiteY37" fmla="*/ 104882 h 834087"/>
              <a:gd name="connsiteX38" fmla="*/ 1309028 w 1401626"/>
              <a:gd name="connsiteY38" fmla="*/ 58584 h 834087"/>
              <a:gd name="connsiteX39" fmla="*/ 1228006 w 1401626"/>
              <a:gd name="connsiteY39" fmla="*/ 23860 h 834087"/>
              <a:gd name="connsiteX40" fmla="*/ 1193282 w 1401626"/>
              <a:gd name="connsiteY40" fmla="*/ 710 h 834087"/>
              <a:gd name="connsiteX41" fmla="*/ 1019661 w 1401626"/>
              <a:gd name="connsiteY41" fmla="*/ 12285 h 834087"/>
              <a:gd name="connsiteX42" fmla="*/ 984937 w 1401626"/>
              <a:gd name="connsiteY42" fmla="*/ 23860 h 834087"/>
              <a:gd name="connsiteX43" fmla="*/ 915489 w 1401626"/>
              <a:gd name="connsiteY43" fmla="*/ 70158 h 834087"/>
              <a:gd name="connsiteX44" fmla="*/ 730294 w 1401626"/>
              <a:gd name="connsiteY44" fmla="*/ 93308 h 83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01626" h="834087">
                <a:moveTo>
                  <a:pt x="730294" y="93308"/>
                </a:moveTo>
                <a:cubicBezTo>
                  <a:pt x="590626" y="121241"/>
                  <a:pt x="651870" y="104016"/>
                  <a:pt x="545099" y="139606"/>
                </a:cubicBezTo>
                <a:lnTo>
                  <a:pt x="510375" y="151181"/>
                </a:lnTo>
                <a:cubicBezTo>
                  <a:pt x="466712" y="165736"/>
                  <a:pt x="445999" y="169257"/>
                  <a:pt x="406203" y="209054"/>
                </a:cubicBezTo>
                <a:cubicBezTo>
                  <a:pt x="373218" y="242041"/>
                  <a:pt x="389107" y="223124"/>
                  <a:pt x="359904" y="266928"/>
                </a:cubicBezTo>
                <a:cubicBezTo>
                  <a:pt x="356046" y="278503"/>
                  <a:pt x="348330" y="289451"/>
                  <a:pt x="348330" y="301652"/>
                </a:cubicBezTo>
                <a:cubicBezTo>
                  <a:pt x="348330" y="313853"/>
                  <a:pt x="359904" y="324175"/>
                  <a:pt x="359904" y="336376"/>
                </a:cubicBezTo>
                <a:cubicBezTo>
                  <a:pt x="359904" y="368595"/>
                  <a:pt x="362375" y="421951"/>
                  <a:pt x="325180" y="440548"/>
                </a:cubicBezTo>
                <a:cubicBezTo>
                  <a:pt x="280019" y="463128"/>
                  <a:pt x="245032" y="464386"/>
                  <a:pt x="197859" y="475272"/>
                </a:cubicBezTo>
                <a:cubicBezTo>
                  <a:pt x="166858" y="482426"/>
                  <a:pt x="135444" y="488361"/>
                  <a:pt x="105261" y="498422"/>
                </a:cubicBezTo>
                <a:lnTo>
                  <a:pt x="35813" y="521571"/>
                </a:lnTo>
                <a:cubicBezTo>
                  <a:pt x="28097" y="533146"/>
                  <a:pt x="18885" y="543853"/>
                  <a:pt x="12664" y="556295"/>
                </a:cubicBezTo>
                <a:cubicBezTo>
                  <a:pt x="-11705" y="605033"/>
                  <a:pt x="2946" y="636637"/>
                  <a:pt x="24239" y="695191"/>
                </a:cubicBezTo>
                <a:cubicBezTo>
                  <a:pt x="27968" y="705447"/>
                  <a:pt x="40571" y="709819"/>
                  <a:pt x="47388" y="718341"/>
                </a:cubicBezTo>
                <a:cubicBezTo>
                  <a:pt x="58294" y="731974"/>
                  <a:pt x="75053" y="766897"/>
                  <a:pt x="93687" y="776214"/>
                </a:cubicBezTo>
                <a:cubicBezTo>
                  <a:pt x="115512" y="787126"/>
                  <a:pt x="139986" y="791647"/>
                  <a:pt x="163135" y="799363"/>
                </a:cubicBezTo>
                <a:lnTo>
                  <a:pt x="197859" y="810938"/>
                </a:lnTo>
                <a:cubicBezTo>
                  <a:pt x="209434" y="814796"/>
                  <a:pt x="220619" y="820120"/>
                  <a:pt x="232583" y="822513"/>
                </a:cubicBezTo>
                <a:lnTo>
                  <a:pt x="290456" y="834087"/>
                </a:lnTo>
                <a:cubicBezTo>
                  <a:pt x="336755" y="830229"/>
                  <a:pt x="385541" y="837975"/>
                  <a:pt x="429352" y="822513"/>
                </a:cubicBezTo>
                <a:cubicBezTo>
                  <a:pt x="455079" y="813433"/>
                  <a:pt x="462824" y="776840"/>
                  <a:pt x="487226" y="764639"/>
                </a:cubicBezTo>
                <a:cubicBezTo>
                  <a:pt x="502659" y="756923"/>
                  <a:pt x="518544" y="750051"/>
                  <a:pt x="533525" y="741490"/>
                </a:cubicBezTo>
                <a:cubicBezTo>
                  <a:pt x="545603" y="734588"/>
                  <a:pt x="555807" y="724562"/>
                  <a:pt x="568249" y="718341"/>
                </a:cubicBezTo>
                <a:cubicBezTo>
                  <a:pt x="579162" y="712885"/>
                  <a:pt x="591759" y="711572"/>
                  <a:pt x="602973" y="706766"/>
                </a:cubicBezTo>
                <a:cubicBezTo>
                  <a:pt x="618832" y="699969"/>
                  <a:pt x="633251" y="690024"/>
                  <a:pt x="649271" y="683616"/>
                </a:cubicBezTo>
                <a:cubicBezTo>
                  <a:pt x="671928" y="674553"/>
                  <a:pt x="696894" y="671380"/>
                  <a:pt x="718720" y="660467"/>
                </a:cubicBezTo>
                <a:cubicBezTo>
                  <a:pt x="790643" y="624506"/>
                  <a:pt x="737772" y="646756"/>
                  <a:pt x="811317" y="625743"/>
                </a:cubicBezTo>
                <a:cubicBezTo>
                  <a:pt x="823048" y="622391"/>
                  <a:pt x="834131" y="616815"/>
                  <a:pt x="846041" y="614168"/>
                </a:cubicBezTo>
                <a:cubicBezTo>
                  <a:pt x="934644" y="594479"/>
                  <a:pt x="1019875" y="596453"/>
                  <a:pt x="1112259" y="591019"/>
                </a:cubicBezTo>
                <a:cubicBezTo>
                  <a:pt x="1131178" y="584712"/>
                  <a:pt x="1169898" y="575189"/>
                  <a:pt x="1181707" y="556295"/>
                </a:cubicBezTo>
                <a:cubicBezTo>
                  <a:pt x="1194640" y="535603"/>
                  <a:pt x="1198938" y="510520"/>
                  <a:pt x="1204856" y="486847"/>
                </a:cubicBezTo>
                <a:cubicBezTo>
                  <a:pt x="1226284" y="401136"/>
                  <a:pt x="1209944" y="474390"/>
                  <a:pt x="1228006" y="347951"/>
                </a:cubicBezTo>
                <a:cubicBezTo>
                  <a:pt x="1231325" y="324718"/>
                  <a:pt x="1230049" y="299949"/>
                  <a:pt x="1239580" y="278503"/>
                </a:cubicBezTo>
                <a:cubicBezTo>
                  <a:pt x="1254659" y="244574"/>
                  <a:pt x="1279847" y="241930"/>
                  <a:pt x="1309028" y="232204"/>
                </a:cubicBezTo>
                <a:cubicBezTo>
                  <a:pt x="1320603" y="224487"/>
                  <a:pt x="1331309" y="215275"/>
                  <a:pt x="1343752" y="209054"/>
                </a:cubicBezTo>
                <a:cubicBezTo>
                  <a:pt x="1354665" y="203598"/>
                  <a:pt x="1368015" y="203757"/>
                  <a:pt x="1378477" y="197480"/>
                </a:cubicBezTo>
                <a:cubicBezTo>
                  <a:pt x="1387835" y="191865"/>
                  <a:pt x="1393910" y="182047"/>
                  <a:pt x="1401626" y="174330"/>
                </a:cubicBezTo>
                <a:cubicBezTo>
                  <a:pt x="1393910" y="151181"/>
                  <a:pt x="1395732" y="122136"/>
                  <a:pt x="1378477" y="104882"/>
                </a:cubicBezTo>
                <a:cubicBezTo>
                  <a:pt x="1337215" y="63622"/>
                  <a:pt x="1374434" y="95959"/>
                  <a:pt x="1309028" y="58584"/>
                </a:cubicBezTo>
                <a:cubicBezTo>
                  <a:pt x="1246856" y="23057"/>
                  <a:pt x="1304052" y="42871"/>
                  <a:pt x="1228006" y="23860"/>
                </a:cubicBezTo>
                <a:cubicBezTo>
                  <a:pt x="1216431" y="16143"/>
                  <a:pt x="1207172" y="1482"/>
                  <a:pt x="1193282" y="710"/>
                </a:cubicBezTo>
                <a:cubicBezTo>
                  <a:pt x="1135369" y="-2507"/>
                  <a:pt x="1077308" y="5880"/>
                  <a:pt x="1019661" y="12285"/>
                </a:cubicBezTo>
                <a:cubicBezTo>
                  <a:pt x="1007535" y="13632"/>
                  <a:pt x="995602" y="17935"/>
                  <a:pt x="984937" y="23860"/>
                </a:cubicBezTo>
                <a:cubicBezTo>
                  <a:pt x="960616" y="37371"/>
                  <a:pt x="943268" y="68615"/>
                  <a:pt x="915489" y="70158"/>
                </a:cubicBezTo>
                <a:cubicBezTo>
                  <a:pt x="699440" y="82161"/>
                  <a:pt x="776700" y="81733"/>
                  <a:pt x="730294" y="9330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83D3FCC1-47C2-3C42-9614-820DB2BC68F4}"/>
              </a:ext>
            </a:extLst>
          </p:cNvPr>
          <p:cNvSpPr/>
          <p:nvPr/>
        </p:nvSpPr>
        <p:spPr>
          <a:xfrm>
            <a:off x="1570328" y="3488734"/>
            <a:ext cx="891250" cy="560085"/>
          </a:xfrm>
          <a:prstGeom prst="cloud">
            <a:avLst/>
          </a:prstGeom>
          <a:solidFill>
            <a:schemeClr val="tx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ightning Bolt 12">
            <a:extLst>
              <a:ext uri="{FF2B5EF4-FFF2-40B4-BE49-F238E27FC236}">
                <a16:creationId xmlns:a16="http://schemas.microsoft.com/office/drawing/2014/main" id="{997A4594-1449-DE4B-B9D4-B8993D983C70}"/>
              </a:ext>
            </a:extLst>
          </p:cNvPr>
          <p:cNvSpPr/>
          <p:nvPr/>
        </p:nvSpPr>
        <p:spPr>
          <a:xfrm rot="20143995" flipH="1">
            <a:off x="2257586" y="3839191"/>
            <a:ext cx="230405" cy="283580"/>
          </a:xfrm>
          <a:prstGeom prst="lightningBol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ghtning Bolt 13">
            <a:extLst>
              <a:ext uri="{FF2B5EF4-FFF2-40B4-BE49-F238E27FC236}">
                <a16:creationId xmlns:a16="http://schemas.microsoft.com/office/drawing/2014/main" id="{5E8D8F22-5393-2A43-9E9D-2FDDAD0EEF52}"/>
              </a:ext>
            </a:extLst>
          </p:cNvPr>
          <p:cNvSpPr/>
          <p:nvPr/>
        </p:nvSpPr>
        <p:spPr>
          <a:xfrm rot="18463508" flipH="1">
            <a:off x="1799288" y="3992272"/>
            <a:ext cx="230405" cy="283580"/>
          </a:xfrm>
          <a:prstGeom prst="lightningBol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C99FC34-DB07-6E4D-A454-43C530A278F3}"/>
              </a:ext>
            </a:extLst>
          </p:cNvPr>
          <p:cNvCxnSpPr>
            <a:cxnSpLocks/>
          </p:cNvCxnSpPr>
          <p:nvPr/>
        </p:nvCxnSpPr>
        <p:spPr>
          <a:xfrm flipH="1">
            <a:off x="2303362" y="3921125"/>
            <a:ext cx="27088" cy="211037"/>
          </a:xfrm>
          <a:prstGeom prst="line">
            <a:avLst/>
          </a:prstGeom>
          <a:ln>
            <a:solidFill>
              <a:schemeClr val="accent1">
                <a:lumMod val="40000"/>
                <a:lumOff val="6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29E2E7A-F30E-354C-9CA4-11A0739DD014}"/>
              </a:ext>
            </a:extLst>
          </p:cNvPr>
          <p:cNvCxnSpPr>
            <a:cxnSpLocks/>
          </p:cNvCxnSpPr>
          <p:nvPr/>
        </p:nvCxnSpPr>
        <p:spPr>
          <a:xfrm flipH="1">
            <a:off x="2241101" y="3849874"/>
            <a:ext cx="27088" cy="211037"/>
          </a:xfrm>
          <a:prstGeom prst="line">
            <a:avLst/>
          </a:prstGeom>
          <a:ln>
            <a:solidFill>
              <a:schemeClr val="accent1">
                <a:lumMod val="40000"/>
                <a:lumOff val="6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51A0E6E-4D08-3244-9701-98ED356629D0}"/>
              </a:ext>
            </a:extLst>
          </p:cNvPr>
          <p:cNvCxnSpPr>
            <a:cxnSpLocks/>
          </p:cNvCxnSpPr>
          <p:nvPr/>
        </p:nvCxnSpPr>
        <p:spPr>
          <a:xfrm flipH="1">
            <a:off x="2189029" y="3900435"/>
            <a:ext cx="27088" cy="211037"/>
          </a:xfrm>
          <a:prstGeom prst="line">
            <a:avLst/>
          </a:prstGeom>
          <a:ln>
            <a:solidFill>
              <a:schemeClr val="accent1">
                <a:lumMod val="40000"/>
                <a:lumOff val="6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CC28DC-9C1B-0A4D-87E6-8BAB3D02BDAB}"/>
              </a:ext>
            </a:extLst>
          </p:cNvPr>
          <p:cNvCxnSpPr>
            <a:cxnSpLocks/>
          </p:cNvCxnSpPr>
          <p:nvPr/>
        </p:nvCxnSpPr>
        <p:spPr>
          <a:xfrm flipH="1">
            <a:off x="2445083" y="3787125"/>
            <a:ext cx="27088" cy="211037"/>
          </a:xfrm>
          <a:prstGeom prst="line">
            <a:avLst/>
          </a:prstGeom>
          <a:ln>
            <a:solidFill>
              <a:schemeClr val="accent1">
                <a:lumMod val="40000"/>
                <a:lumOff val="6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B822042-1D50-4442-B39B-93DFF9C2A1FB}"/>
              </a:ext>
            </a:extLst>
          </p:cNvPr>
          <p:cNvCxnSpPr>
            <a:cxnSpLocks/>
          </p:cNvCxnSpPr>
          <p:nvPr/>
        </p:nvCxnSpPr>
        <p:spPr>
          <a:xfrm flipH="1">
            <a:off x="2118531" y="3881408"/>
            <a:ext cx="27088" cy="211037"/>
          </a:xfrm>
          <a:prstGeom prst="line">
            <a:avLst/>
          </a:prstGeom>
          <a:ln>
            <a:solidFill>
              <a:schemeClr val="accent1">
                <a:lumMod val="40000"/>
                <a:lumOff val="6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23F447B-75E7-2549-A608-467E6F72D63E}"/>
              </a:ext>
            </a:extLst>
          </p:cNvPr>
          <p:cNvCxnSpPr>
            <a:cxnSpLocks/>
          </p:cNvCxnSpPr>
          <p:nvPr/>
        </p:nvCxnSpPr>
        <p:spPr>
          <a:xfrm flipH="1">
            <a:off x="2002409" y="3954207"/>
            <a:ext cx="27088" cy="211037"/>
          </a:xfrm>
          <a:prstGeom prst="line">
            <a:avLst/>
          </a:prstGeom>
          <a:ln>
            <a:solidFill>
              <a:schemeClr val="accent1">
                <a:lumMod val="40000"/>
                <a:lumOff val="6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36" name="Freeform 35">
            <a:extLst>
              <a:ext uri="{FF2B5EF4-FFF2-40B4-BE49-F238E27FC236}">
                <a16:creationId xmlns:a16="http://schemas.microsoft.com/office/drawing/2014/main" id="{EE354CA6-DADA-A241-8CC9-B8CBB50BC72B}"/>
              </a:ext>
            </a:extLst>
          </p:cNvPr>
          <p:cNvSpPr/>
          <p:nvPr/>
        </p:nvSpPr>
        <p:spPr>
          <a:xfrm>
            <a:off x="2336745" y="2971799"/>
            <a:ext cx="1401971" cy="642023"/>
          </a:xfrm>
          <a:custGeom>
            <a:avLst/>
            <a:gdLst>
              <a:gd name="connsiteX0" fmla="*/ 620307 w 1401971"/>
              <a:gd name="connsiteY0" fmla="*/ 117987 h 597310"/>
              <a:gd name="connsiteX1" fmla="*/ 583436 w 1401971"/>
              <a:gd name="connsiteY1" fmla="*/ 125361 h 597310"/>
              <a:gd name="connsiteX2" fmla="*/ 354836 w 1401971"/>
              <a:gd name="connsiteY2" fmla="*/ 140110 h 597310"/>
              <a:gd name="connsiteX3" fmla="*/ 251597 w 1401971"/>
              <a:gd name="connsiteY3" fmla="*/ 162232 h 597310"/>
              <a:gd name="connsiteX4" fmla="*/ 207352 w 1401971"/>
              <a:gd name="connsiteY4" fmla="*/ 176981 h 597310"/>
              <a:gd name="connsiteX5" fmla="*/ 192603 w 1401971"/>
              <a:gd name="connsiteY5" fmla="*/ 191729 h 597310"/>
              <a:gd name="connsiteX6" fmla="*/ 170481 w 1401971"/>
              <a:gd name="connsiteY6" fmla="*/ 206477 h 597310"/>
              <a:gd name="connsiteX7" fmla="*/ 177855 w 1401971"/>
              <a:gd name="connsiteY7" fmla="*/ 228600 h 597310"/>
              <a:gd name="connsiteX8" fmla="*/ 207352 w 1401971"/>
              <a:gd name="connsiteY8" fmla="*/ 235974 h 597310"/>
              <a:gd name="connsiteX9" fmla="*/ 288468 w 1401971"/>
              <a:gd name="connsiteY9" fmla="*/ 250723 h 597310"/>
              <a:gd name="connsiteX10" fmla="*/ 281094 w 1401971"/>
              <a:gd name="connsiteY10" fmla="*/ 280219 h 597310"/>
              <a:gd name="connsiteX11" fmla="*/ 236849 w 1401971"/>
              <a:gd name="connsiteY11" fmla="*/ 302342 h 597310"/>
              <a:gd name="connsiteX12" fmla="*/ 104113 w 1401971"/>
              <a:gd name="connsiteY12" fmla="*/ 361335 h 597310"/>
              <a:gd name="connsiteX13" fmla="*/ 67242 w 1401971"/>
              <a:gd name="connsiteY13" fmla="*/ 376084 h 597310"/>
              <a:gd name="connsiteX14" fmla="*/ 45120 w 1401971"/>
              <a:gd name="connsiteY14" fmla="*/ 383458 h 597310"/>
              <a:gd name="connsiteX15" fmla="*/ 8249 w 1401971"/>
              <a:gd name="connsiteY15" fmla="*/ 412955 h 597310"/>
              <a:gd name="connsiteX16" fmla="*/ 874 w 1401971"/>
              <a:gd name="connsiteY16" fmla="*/ 435077 h 597310"/>
              <a:gd name="connsiteX17" fmla="*/ 22997 w 1401971"/>
              <a:gd name="connsiteY17" fmla="*/ 442452 h 597310"/>
              <a:gd name="connsiteX18" fmla="*/ 104113 w 1401971"/>
              <a:gd name="connsiteY18" fmla="*/ 435077 h 597310"/>
              <a:gd name="connsiteX19" fmla="*/ 163107 w 1401971"/>
              <a:gd name="connsiteY19" fmla="*/ 442452 h 597310"/>
              <a:gd name="connsiteX20" fmla="*/ 185229 w 1401971"/>
              <a:gd name="connsiteY20" fmla="*/ 457200 h 597310"/>
              <a:gd name="connsiteX21" fmla="*/ 163107 w 1401971"/>
              <a:gd name="connsiteY21" fmla="*/ 479323 h 597310"/>
              <a:gd name="connsiteX22" fmla="*/ 89365 w 1401971"/>
              <a:gd name="connsiteY22" fmla="*/ 508819 h 597310"/>
              <a:gd name="connsiteX23" fmla="*/ 59868 w 1401971"/>
              <a:gd name="connsiteY23" fmla="*/ 523568 h 597310"/>
              <a:gd name="connsiteX24" fmla="*/ 15623 w 1401971"/>
              <a:gd name="connsiteY24" fmla="*/ 538316 h 597310"/>
              <a:gd name="connsiteX25" fmla="*/ 874 w 1401971"/>
              <a:gd name="connsiteY25" fmla="*/ 553065 h 597310"/>
              <a:gd name="connsiteX26" fmla="*/ 45120 w 1401971"/>
              <a:gd name="connsiteY26" fmla="*/ 597310 h 597310"/>
              <a:gd name="connsiteX27" fmla="*/ 133610 w 1401971"/>
              <a:gd name="connsiteY27" fmla="*/ 589935 h 597310"/>
              <a:gd name="connsiteX28" fmla="*/ 207352 w 1401971"/>
              <a:gd name="connsiteY28" fmla="*/ 560439 h 597310"/>
              <a:gd name="connsiteX29" fmla="*/ 244223 w 1401971"/>
              <a:gd name="connsiteY29" fmla="*/ 545690 h 597310"/>
              <a:gd name="connsiteX30" fmla="*/ 303216 w 1401971"/>
              <a:gd name="connsiteY30" fmla="*/ 530942 h 597310"/>
              <a:gd name="connsiteX31" fmla="*/ 332713 w 1401971"/>
              <a:gd name="connsiteY31" fmla="*/ 523568 h 597310"/>
              <a:gd name="connsiteX32" fmla="*/ 494945 w 1401971"/>
              <a:gd name="connsiteY32" fmla="*/ 530942 h 597310"/>
              <a:gd name="connsiteX33" fmla="*/ 509694 w 1401971"/>
              <a:gd name="connsiteY33" fmla="*/ 545690 h 597310"/>
              <a:gd name="connsiteX34" fmla="*/ 531816 w 1401971"/>
              <a:gd name="connsiteY34" fmla="*/ 553065 h 597310"/>
              <a:gd name="connsiteX35" fmla="*/ 590810 w 1401971"/>
              <a:gd name="connsiteY35" fmla="*/ 567813 h 597310"/>
              <a:gd name="connsiteX36" fmla="*/ 716171 w 1401971"/>
              <a:gd name="connsiteY36" fmla="*/ 560439 h 597310"/>
              <a:gd name="connsiteX37" fmla="*/ 760416 w 1401971"/>
              <a:gd name="connsiteY37" fmla="*/ 530942 h 597310"/>
              <a:gd name="connsiteX38" fmla="*/ 804661 w 1401971"/>
              <a:gd name="connsiteY38" fmla="*/ 516194 h 597310"/>
              <a:gd name="connsiteX39" fmla="*/ 863655 w 1401971"/>
              <a:gd name="connsiteY39" fmla="*/ 523568 h 597310"/>
              <a:gd name="connsiteX40" fmla="*/ 900526 w 1401971"/>
              <a:gd name="connsiteY40" fmla="*/ 530942 h 597310"/>
              <a:gd name="connsiteX41" fmla="*/ 1048010 w 1401971"/>
              <a:gd name="connsiteY41" fmla="*/ 523568 h 597310"/>
              <a:gd name="connsiteX42" fmla="*/ 1099629 w 1401971"/>
              <a:gd name="connsiteY42" fmla="*/ 508819 h 597310"/>
              <a:gd name="connsiteX43" fmla="*/ 1143874 w 1401971"/>
              <a:gd name="connsiteY43" fmla="*/ 486697 h 597310"/>
              <a:gd name="connsiteX44" fmla="*/ 1165997 w 1401971"/>
              <a:gd name="connsiteY44" fmla="*/ 471948 h 597310"/>
              <a:gd name="connsiteX45" fmla="*/ 1387223 w 1401971"/>
              <a:gd name="connsiteY45" fmla="*/ 449826 h 597310"/>
              <a:gd name="connsiteX46" fmla="*/ 1394597 w 1401971"/>
              <a:gd name="connsiteY46" fmla="*/ 420329 h 597310"/>
              <a:gd name="connsiteX47" fmla="*/ 1372474 w 1401971"/>
              <a:gd name="connsiteY47" fmla="*/ 405581 h 597310"/>
              <a:gd name="connsiteX48" fmla="*/ 1357726 w 1401971"/>
              <a:gd name="connsiteY48" fmla="*/ 390832 h 597310"/>
              <a:gd name="connsiteX49" fmla="*/ 1239739 w 1401971"/>
              <a:gd name="connsiteY49" fmla="*/ 398206 h 597310"/>
              <a:gd name="connsiteX50" fmla="*/ 1217616 w 1401971"/>
              <a:gd name="connsiteY50" fmla="*/ 390832 h 597310"/>
              <a:gd name="connsiteX51" fmla="*/ 1232365 w 1401971"/>
              <a:gd name="connsiteY51" fmla="*/ 353961 h 597310"/>
              <a:gd name="connsiteX52" fmla="*/ 1261861 w 1401971"/>
              <a:gd name="connsiteY52" fmla="*/ 317090 h 597310"/>
              <a:gd name="connsiteX53" fmla="*/ 1283984 w 1401971"/>
              <a:gd name="connsiteY53" fmla="*/ 302342 h 597310"/>
              <a:gd name="connsiteX54" fmla="*/ 1313481 w 1401971"/>
              <a:gd name="connsiteY54" fmla="*/ 287594 h 597310"/>
              <a:gd name="connsiteX55" fmla="*/ 1357726 w 1401971"/>
              <a:gd name="connsiteY55" fmla="*/ 272845 h 597310"/>
              <a:gd name="connsiteX56" fmla="*/ 1379849 w 1401971"/>
              <a:gd name="connsiteY56" fmla="*/ 265471 h 597310"/>
              <a:gd name="connsiteX57" fmla="*/ 1401971 w 1401971"/>
              <a:gd name="connsiteY57" fmla="*/ 258097 h 597310"/>
              <a:gd name="connsiteX58" fmla="*/ 1350352 w 1401971"/>
              <a:gd name="connsiteY58" fmla="*/ 213852 h 597310"/>
              <a:gd name="connsiteX59" fmla="*/ 1328229 w 1401971"/>
              <a:gd name="connsiteY59" fmla="*/ 206477 h 597310"/>
              <a:gd name="connsiteX60" fmla="*/ 989016 w 1401971"/>
              <a:gd name="connsiteY60" fmla="*/ 206477 h 597310"/>
              <a:gd name="connsiteX61" fmla="*/ 1011139 w 1401971"/>
              <a:gd name="connsiteY61" fmla="*/ 199103 h 597310"/>
              <a:gd name="connsiteX62" fmla="*/ 1048010 w 1401971"/>
              <a:gd name="connsiteY62" fmla="*/ 176981 h 597310"/>
              <a:gd name="connsiteX63" fmla="*/ 1070132 w 1401971"/>
              <a:gd name="connsiteY63" fmla="*/ 169606 h 597310"/>
              <a:gd name="connsiteX64" fmla="*/ 1099629 w 1401971"/>
              <a:gd name="connsiteY64" fmla="*/ 154858 h 597310"/>
              <a:gd name="connsiteX65" fmla="*/ 1158623 w 1401971"/>
              <a:gd name="connsiteY65" fmla="*/ 140110 h 597310"/>
              <a:gd name="connsiteX66" fmla="*/ 1224990 w 1401971"/>
              <a:gd name="connsiteY66" fmla="*/ 117987 h 597310"/>
              <a:gd name="connsiteX67" fmla="*/ 1247113 w 1401971"/>
              <a:gd name="connsiteY67" fmla="*/ 110613 h 597310"/>
              <a:gd name="connsiteX68" fmla="*/ 1283984 w 1401971"/>
              <a:gd name="connsiteY68" fmla="*/ 95865 h 597310"/>
              <a:gd name="connsiteX69" fmla="*/ 1320855 w 1401971"/>
              <a:gd name="connsiteY69" fmla="*/ 88490 h 597310"/>
              <a:gd name="connsiteX70" fmla="*/ 1342978 w 1401971"/>
              <a:gd name="connsiteY70" fmla="*/ 81116 h 597310"/>
              <a:gd name="connsiteX71" fmla="*/ 1372474 w 1401971"/>
              <a:gd name="connsiteY71" fmla="*/ 73742 h 597310"/>
              <a:gd name="connsiteX72" fmla="*/ 1387223 w 1401971"/>
              <a:gd name="connsiteY72" fmla="*/ 58994 h 597310"/>
              <a:gd name="connsiteX73" fmla="*/ 1283984 w 1401971"/>
              <a:gd name="connsiteY73" fmla="*/ 29497 h 597310"/>
              <a:gd name="connsiteX74" fmla="*/ 1062758 w 1401971"/>
              <a:gd name="connsiteY74" fmla="*/ 36871 h 597310"/>
              <a:gd name="connsiteX75" fmla="*/ 1033261 w 1401971"/>
              <a:gd name="connsiteY75" fmla="*/ 58994 h 597310"/>
              <a:gd name="connsiteX76" fmla="*/ 989016 w 1401971"/>
              <a:gd name="connsiteY76" fmla="*/ 73742 h 597310"/>
              <a:gd name="connsiteX77" fmla="*/ 930023 w 1401971"/>
              <a:gd name="connsiteY77" fmla="*/ 103239 h 597310"/>
              <a:gd name="connsiteX78" fmla="*/ 871029 w 1401971"/>
              <a:gd name="connsiteY78" fmla="*/ 95865 h 597310"/>
              <a:gd name="connsiteX79" fmla="*/ 841532 w 1401971"/>
              <a:gd name="connsiteY79" fmla="*/ 81116 h 597310"/>
              <a:gd name="connsiteX80" fmla="*/ 804661 w 1401971"/>
              <a:gd name="connsiteY80" fmla="*/ 51619 h 597310"/>
              <a:gd name="connsiteX81" fmla="*/ 841532 w 1401971"/>
              <a:gd name="connsiteY81" fmla="*/ 29497 h 597310"/>
              <a:gd name="connsiteX82" fmla="*/ 856281 w 1401971"/>
              <a:gd name="connsiteY82" fmla="*/ 14748 h 597310"/>
              <a:gd name="connsiteX83" fmla="*/ 812036 w 1401971"/>
              <a:gd name="connsiteY83" fmla="*/ 7374 h 597310"/>
              <a:gd name="connsiteX84" fmla="*/ 789913 w 1401971"/>
              <a:gd name="connsiteY84" fmla="*/ 0 h 597310"/>
              <a:gd name="connsiteX85" fmla="*/ 664552 w 1401971"/>
              <a:gd name="connsiteY85" fmla="*/ 7374 h 597310"/>
              <a:gd name="connsiteX86" fmla="*/ 590810 w 1401971"/>
              <a:gd name="connsiteY86" fmla="*/ 22123 h 597310"/>
              <a:gd name="connsiteX87" fmla="*/ 561313 w 1401971"/>
              <a:gd name="connsiteY87" fmla="*/ 29497 h 597310"/>
              <a:gd name="connsiteX88" fmla="*/ 524442 w 1401971"/>
              <a:gd name="connsiteY88" fmla="*/ 36871 h 597310"/>
              <a:gd name="connsiteX89" fmla="*/ 472823 w 1401971"/>
              <a:gd name="connsiteY89" fmla="*/ 51619 h 597310"/>
              <a:gd name="connsiteX90" fmla="*/ 376958 w 1401971"/>
              <a:gd name="connsiteY90" fmla="*/ 58994 h 597310"/>
              <a:gd name="connsiteX91" fmla="*/ 325339 w 1401971"/>
              <a:gd name="connsiteY91" fmla="*/ 66368 h 597310"/>
              <a:gd name="connsiteX92" fmla="*/ 258971 w 1401971"/>
              <a:gd name="connsiteY92" fmla="*/ 81116 h 597310"/>
              <a:gd name="connsiteX93" fmla="*/ 236849 w 1401971"/>
              <a:gd name="connsiteY93" fmla="*/ 88490 h 597310"/>
              <a:gd name="connsiteX94" fmla="*/ 222100 w 1401971"/>
              <a:gd name="connsiteY94" fmla="*/ 103239 h 597310"/>
              <a:gd name="connsiteX95" fmla="*/ 325339 w 1401971"/>
              <a:gd name="connsiteY95" fmla="*/ 110613 h 597310"/>
              <a:gd name="connsiteX96" fmla="*/ 561313 w 1401971"/>
              <a:gd name="connsiteY96" fmla="*/ 117987 h 597310"/>
              <a:gd name="connsiteX97" fmla="*/ 568687 w 1401971"/>
              <a:gd name="connsiteY97" fmla="*/ 132735 h 59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401971" h="597310">
                <a:moveTo>
                  <a:pt x="620307" y="117987"/>
                </a:moveTo>
                <a:cubicBezTo>
                  <a:pt x="608017" y="120445"/>
                  <a:pt x="595942" y="124527"/>
                  <a:pt x="583436" y="125361"/>
                </a:cubicBezTo>
                <a:cubicBezTo>
                  <a:pt x="414504" y="136623"/>
                  <a:pt x="452363" y="121823"/>
                  <a:pt x="354836" y="140110"/>
                </a:cubicBezTo>
                <a:cubicBezTo>
                  <a:pt x="339621" y="142963"/>
                  <a:pt x="277732" y="154391"/>
                  <a:pt x="251597" y="162232"/>
                </a:cubicBezTo>
                <a:cubicBezTo>
                  <a:pt x="236706" y="166699"/>
                  <a:pt x="207352" y="176981"/>
                  <a:pt x="207352" y="176981"/>
                </a:cubicBezTo>
                <a:cubicBezTo>
                  <a:pt x="202436" y="181897"/>
                  <a:pt x="198032" y="187386"/>
                  <a:pt x="192603" y="191729"/>
                </a:cubicBezTo>
                <a:cubicBezTo>
                  <a:pt x="185683" y="197265"/>
                  <a:pt x="173772" y="198248"/>
                  <a:pt x="170481" y="206477"/>
                </a:cubicBezTo>
                <a:cubicBezTo>
                  <a:pt x="167594" y="213694"/>
                  <a:pt x="171785" y="223744"/>
                  <a:pt x="177855" y="228600"/>
                </a:cubicBezTo>
                <a:cubicBezTo>
                  <a:pt x="185769" y="234931"/>
                  <a:pt x="197607" y="233190"/>
                  <a:pt x="207352" y="235974"/>
                </a:cubicBezTo>
                <a:cubicBezTo>
                  <a:pt x="260403" y="251131"/>
                  <a:pt x="190839" y="238518"/>
                  <a:pt x="288468" y="250723"/>
                </a:cubicBezTo>
                <a:cubicBezTo>
                  <a:pt x="286010" y="260555"/>
                  <a:pt x="286716" y="271787"/>
                  <a:pt x="281094" y="280219"/>
                </a:cubicBezTo>
                <a:cubicBezTo>
                  <a:pt x="271256" y="294975"/>
                  <a:pt x="250933" y="295940"/>
                  <a:pt x="236849" y="302342"/>
                </a:cubicBezTo>
                <a:cubicBezTo>
                  <a:pt x="85274" y="371240"/>
                  <a:pt x="281236" y="290486"/>
                  <a:pt x="104113" y="361335"/>
                </a:cubicBezTo>
                <a:cubicBezTo>
                  <a:pt x="91823" y="366251"/>
                  <a:pt x="79800" y="371898"/>
                  <a:pt x="67242" y="376084"/>
                </a:cubicBezTo>
                <a:cubicBezTo>
                  <a:pt x="59868" y="378542"/>
                  <a:pt x="52072" y="379982"/>
                  <a:pt x="45120" y="383458"/>
                </a:cubicBezTo>
                <a:cubicBezTo>
                  <a:pt x="26512" y="392762"/>
                  <a:pt x="21968" y="399235"/>
                  <a:pt x="8249" y="412955"/>
                </a:cubicBezTo>
                <a:cubicBezTo>
                  <a:pt x="5791" y="420329"/>
                  <a:pt x="-2602" y="428125"/>
                  <a:pt x="874" y="435077"/>
                </a:cubicBezTo>
                <a:cubicBezTo>
                  <a:pt x="4350" y="442030"/>
                  <a:pt x="15224" y="442452"/>
                  <a:pt x="22997" y="442452"/>
                </a:cubicBezTo>
                <a:cubicBezTo>
                  <a:pt x="50147" y="442452"/>
                  <a:pt x="77074" y="437535"/>
                  <a:pt x="104113" y="435077"/>
                </a:cubicBezTo>
                <a:cubicBezTo>
                  <a:pt x="123778" y="437535"/>
                  <a:pt x="143988" y="437238"/>
                  <a:pt x="163107" y="442452"/>
                </a:cubicBezTo>
                <a:cubicBezTo>
                  <a:pt x="171657" y="444784"/>
                  <a:pt x="185229" y="448338"/>
                  <a:pt x="185229" y="457200"/>
                </a:cubicBezTo>
                <a:cubicBezTo>
                  <a:pt x="185229" y="467629"/>
                  <a:pt x="171784" y="473538"/>
                  <a:pt x="163107" y="479323"/>
                </a:cubicBezTo>
                <a:cubicBezTo>
                  <a:pt x="131123" y="500645"/>
                  <a:pt x="121750" y="500723"/>
                  <a:pt x="89365" y="508819"/>
                </a:cubicBezTo>
                <a:cubicBezTo>
                  <a:pt x="79533" y="513735"/>
                  <a:pt x="70075" y="519485"/>
                  <a:pt x="59868" y="523568"/>
                </a:cubicBezTo>
                <a:cubicBezTo>
                  <a:pt x="45434" y="529342"/>
                  <a:pt x="15623" y="538316"/>
                  <a:pt x="15623" y="538316"/>
                </a:cubicBezTo>
                <a:cubicBezTo>
                  <a:pt x="10707" y="543232"/>
                  <a:pt x="2017" y="546207"/>
                  <a:pt x="874" y="553065"/>
                </a:cubicBezTo>
                <a:cubicBezTo>
                  <a:pt x="-5080" y="588787"/>
                  <a:pt x="20442" y="587438"/>
                  <a:pt x="45120" y="597310"/>
                </a:cubicBezTo>
                <a:cubicBezTo>
                  <a:pt x="74617" y="594852"/>
                  <a:pt x="104414" y="594801"/>
                  <a:pt x="133610" y="589935"/>
                </a:cubicBezTo>
                <a:cubicBezTo>
                  <a:pt x="167753" y="584244"/>
                  <a:pt x="178467" y="573277"/>
                  <a:pt x="207352" y="560439"/>
                </a:cubicBezTo>
                <a:cubicBezTo>
                  <a:pt x="219448" y="555063"/>
                  <a:pt x="231571" y="549583"/>
                  <a:pt x="244223" y="545690"/>
                </a:cubicBezTo>
                <a:cubicBezTo>
                  <a:pt x="263596" y="539729"/>
                  <a:pt x="283552" y="535858"/>
                  <a:pt x="303216" y="530942"/>
                </a:cubicBezTo>
                <a:lnTo>
                  <a:pt x="332713" y="523568"/>
                </a:lnTo>
                <a:cubicBezTo>
                  <a:pt x="386790" y="526026"/>
                  <a:pt x="441230" y="524228"/>
                  <a:pt x="494945" y="530942"/>
                </a:cubicBezTo>
                <a:cubicBezTo>
                  <a:pt x="501844" y="531804"/>
                  <a:pt x="503732" y="542113"/>
                  <a:pt x="509694" y="545690"/>
                </a:cubicBezTo>
                <a:cubicBezTo>
                  <a:pt x="516359" y="549689"/>
                  <a:pt x="524317" y="551020"/>
                  <a:pt x="531816" y="553065"/>
                </a:cubicBezTo>
                <a:cubicBezTo>
                  <a:pt x="551372" y="558398"/>
                  <a:pt x="590810" y="567813"/>
                  <a:pt x="590810" y="567813"/>
                </a:cubicBezTo>
                <a:cubicBezTo>
                  <a:pt x="632597" y="565355"/>
                  <a:pt x="675267" y="569331"/>
                  <a:pt x="716171" y="560439"/>
                </a:cubicBezTo>
                <a:cubicBezTo>
                  <a:pt x="733492" y="556674"/>
                  <a:pt x="743600" y="536547"/>
                  <a:pt x="760416" y="530942"/>
                </a:cubicBezTo>
                <a:lnTo>
                  <a:pt x="804661" y="516194"/>
                </a:lnTo>
                <a:cubicBezTo>
                  <a:pt x="824326" y="518652"/>
                  <a:pt x="844068" y="520555"/>
                  <a:pt x="863655" y="523568"/>
                </a:cubicBezTo>
                <a:cubicBezTo>
                  <a:pt x="876043" y="525474"/>
                  <a:pt x="887992" y="530942"/>
                  <a:pt x="900526" y="530942"/>
                </a:cubicBezTo>
                <a:cubicBezTo>
                  <a:pt x="949749" y="530942"/>
                  <a:pt x="998849" y="526026"/>
                  <a:pt x="1048010" y="523568"/>
                </a:cubicBezTo>
                <a:cubicBezTo>
                  <a:pt x="1057469" y="521203"/>
                  <a:pt x="1089044" y="514112"/>
                  <a:pt x="1099629" y="508819"/>
                </a:cubicBezTo>
                <a:cubicBezTo>
                  <a:pt x="1156801" y="480232"/>
                  <a:pt x="1088277" y="505229"/>
                  <a:pt x="1143874" y="486697"/>
                </a:cubicBezTo>
                <a:cubicBezTo>
                  <a:pt x="1151248" y="481781"/>
                  <a:pt x="1157898" y="475548"/>
                  <a:pt x="1165997" y="471948"/>
                </a:cubicBezTo>
                <a:cubicBezTo>
                  <a:pt x="1238597" y="439681"/>
                  <a:pt x="1299764" y="453470"/>
                  <a:pt x="1387223" y="449826"/>
                </a:cubicBezTo>
                <a:cubicBezTo>
                  <a:pt x="1389681" y="439994"/>
                  <a:pt x="1397802" y="429944"/>
                  <a:pt x="1394597" y="420329"/>
                </a:cubicBezTo>
                <a:cubicBezTo>
                  <a:pt x="1391794" y="411921"/>
                  <a:pt x="1379395" y="411118"/>
                  <a:pt x="1372474" y="405581"/>
                </a:cubicBezTo>
                <a:cubicBezTo>
                  <a:pt x="1367045" y="401238"/>
                  <a:pt x="1362642" y="395748"/>
                  <a:pt x="1357726" y="390832"/>
                </a:cubicBezTo>
                <a:cubicBezTo>
                  <a:pt x="1318397" y="393290"/>
                  <a:pt x="1279145" y="398206"/>
                  <a:pt x="1239739" y="398206"/>
                </a:cubicBezTo>
                <a:cubicBezTo>
                  <a:pt x="1231966" y="398206"/>
                  <a:pt x="1218894" y="398499"/>
                  <a:pt x="1217616" y="390832"/>
                </a:cubicBezTo>
                <a:cubicBezTo>
                  <a:pt x="1215440" y="377775"/>
                  <a:pt x="1226445" y="365801"/>
                  <a:pt x="1232365" y="353961"/>
                </a:cubicBezTo>
                <a:cubicBezTo>
                  <a:pt x="1238752" y="341188"/>
                  <a:pt x="1250431" y="326234"/>
                  <a:pt x="1261861" y="317090"/>
                </a:cubicBezTo>
                <a:cubicBezTo>
                  <a:pt x="1268782" y="311553"/>
                  <a:pt x="1276289" y="306739"/>
                  <a:pt x="1283984" y="302342"/>
                </a:cubicBezTo>
                <a:cubicBezTo>
                  <a:pt x="1293529" y="296888"/>
                  <a:pt x="1303274" y="291677"/>
                  <a:pt x="1313481" y="287594"/>
                </a:cubicBezTo>
                <a:cubicBezTo>
                  <a:pt x="1327915" y="281820"/>
                  <a:pt x="1342978" y="277761"/>
                  <a:pt x="1357726" y="272845"/>
                </a:cubicBezTo>
                <a:lnTo>
                  <a:pt x="1379849" y="265471"/>
                </a:lnTo>
                <a:lnTo>
                  <a:pt x="1401971" y="258097"/>
                </a:lnTo>
                <a:cubicBezTo>
                  <a:pt x="1383827" y="239953"/>
                  <a:pt x="1372814" y="225083"/>
                  <a:pt x="1350352" y="213852"/>
                </a:cubicBezTo>
                <a:cubicBezTo>
                  <a:pt x="1343399" y="210376"/>
                  <a:pt x="1335603" y="208935"/>
                  <a:pt x="1328229" y="206477"/>
                </a:cubicBezTo>
                <a:cubicBezTo>
                  <a:pt x="1242709" y="209328"/>
                  <a:pt x="1087131" y="221572"/>
                  <a:pt x="989016" y="206477"/>
                </a:cubicBezTo>
                <a:cubicBezTo>
                  <a:pt x="981333" y="205295"/>
                  <a:pt x="1004186" y="202579"/>
                  <a:pt x="1011139" y="199103"/>
                </a:cubicBezTo>
                <a:cubicBezTo>
                  <a:pt x="1023959" y="192693"/>
                  <a:pt x="1035190" y="183391"/>
                  <a:pt x="1048010" y="176981"/>
                </a:cubicBezTo>
                <a:cubicBezTo>
                  <a:pt x="1054962" y="173505"/>
                  <a:pt x="1062988" y="172668"/>
                  <a:pt x="1070132" y="169606"/>
                </a:cubicBezTo>
                <a:cubicBezTo>
                  <a:pt x="1080236" y="165276"/>
                  <a:pt x="1089525" y="159188"/>
                  <a:pt x="1099629" y="154858"/>
                </a:cubicBezTo>
                <a:cubicBezTo>
                  <a:pt x="1119470" y="146355"/>
                  <a:pt x="1136982" y="144438"/>
                  <a:pt x="1158623" y="140110"/>
                </a:cubicBezTo>
                <a:cubicBezTo>
                  <a:pt x="1222179" y="114687"/>
                  <a:pt x="1169426" y="133862"/>
                  <a:pt x="1224990" y="117987"/>
                </a:cubicBezTo>
                <a:cubicBezTo>
                  <a:pt x="1232464" y="115852"/>
                  <a:pt x="1239835" y="113342"/>
                  <a:pt x="1247113" y="110613"/>
                </a:cubicBezTo>
                <a:cubicBezTo>
                  <a:pt x="1259507" y="105965"/>
                  <a:pt x="1271305" y="99669"/>
                  <a:pt x="1283984" y="95865"/>
                </a:cubicBezTo>
                <a:cubicBezTo>
                  <a:pt x="1295989" y="92263"/>
                  <a:pt x="1308695" y="91530"/>
                  <a:pt x="1320855" y="88490"/>
                </a:cubicBezTo>
                <a:cubicBezTo>
                  <a:pt x="1328396" y="86605"/>
                  <a:pt x="1335504" y="83251"/>
                  <a:pt x="1342978" y="81116"/>
                </a:cubicBezTo>
                <a:cubicBezTo>
                  <a:pt x="1352723" y="78332"/>
                  <a:pt x="1362642" y="76200"/>
                  <a:pt x="1372474" y="73742"/>
                </a:cubicBezTo>
                <a:cubicBezTo>
                  <a:pt x="1377390" y="68826"/>
                  <a:pt x="1392139" y="63910"/>
                  <a:pt x="1387223" y="58994"/>
                </a:cubicBezTo>
                <a:cubicBezTo>
                  <a:pt x="1364691" y="36462"/>
                  <a:pt x="1312296" y="33541"/>
                  <a:pt x="1283984" y="29497"/>
                </a:cubicBezTo>
                <a:cubicBezTo>
                  <a:pt x="1210242" y="31955"/>
                  <a:pt x="1136036" y="28250"/>
                  <a:pt x="1062758" y="36871"/>
                </a:cubicBezTo>
                <a:cubicBezTo>
                  <a:pt x="1050552" y="38307"/>
                  <a:pt x="1044254" y="53498"/>
                  <a:pt x="1033261" y="58994"/>
                </a:cubicBezTo>
                <a:cubicBezTo>
                  <a:pt x="1019356" y="65946"/>
                  <a:pt x="1003450" y="67968"/>
                  <a:pt x="989016" y="73742"/>
                </a:cubicBezTo>
                <a:cubicBezTo>
                  <a:pt x="943916" y="91781"/>
                  <a:pt x="963159" y="81147"/>
                  <a:pt x="930023" y="103239"/>
                </a:cubicBezTo>
                <a:cubicBezTo>
                  <a:pt x="910358" y="100781"/>
                  <a:pt x="890255" y="100672"/>
                  <a:pt x="871029" y="95865"/>
                </a:cubicBezTo>
                <a:cubicBezTo>
                  <a:pt x="860364" y="93199"/>
                  <a:pt x="851077" y="86570"/>
                  <a:pt x="841532" y="81116"/>
                </a:cubicBezTo>
                <a:cubicBezTo>
                  <a:pt x="819826" y="68712"/>
                  <a:pt x="820812" y="67770"/>
                  <a:pt x="804661" y="51619"/>
                </a:cubicBezTo>
                <a:cubicBezTo>
                  <a:pt x="842035" y="14248"/>
                  <a:pt x="793665" y="58218"/>
                  <a:pt x="841532" y="29497"/>
                </a:cubicBezTo>
                <a:cubicBezTo>
                  <a:pt x="847494" y="25920"/>
                  <a:pt x="851365" y="19664"/>
                  <a:pt x="856281" y="14748"/>
                </a:cubicBezTo>
                <a:cubicBezTo>
                  <a:pt x="841533" y="12290"/>
                  <a:pt x="826632" y="10617"/>
                  <a:pt x="812036" y="7374"/>
                </a:cubicBezTo>
                <a:cubicBezTo>
                  <a:pt x="804448" y="5688"/>
                  <a:pt x="797686" y="0"/>
                  <a:pt x="789913" y="0"/>
                </a:cubicBezTo>
                <a:cubicBezTo>
                  <a:pt x="748054" y="0"/>
                  <a:pt x="706339" y="4916"/>
                  <a:pt x="664552" y="7374"/>
                </a:cubicBezTo>
                <a:cubicBezTo>
                  <a:pt x="639971" y="12290"/>
                  <a:pt x="615129" y="16043"/>
                  <a:pt x="590810" y="22123"/>
                </a:cubicBezTo>
                <a:cubicBezTo>
                  <a:pt x="580978" y="24581"/>
                  <a:pt x="571207" y="27298"/>
                  <a:pt x="561313" y="29497"/>
                </a:cubicBezTo>
                <a:cubicBezTo>
                  <a:pt x="549078" y="32216"/>
                  <a:pt x="536602" y="33831"/>
                  <a:pt x="524442" y="36871"/>
                </a:cubicBezTo>
                <a:cubicBezTo>
                  <a:pt x="501125" y="42700"/>
                  <a:pt x="498882" y="48553"/>
                  <a:pt x="472823" y="51619"/>
                </a:cubicBezTo>
                <a:cubicBezTo>
                  <a:pt x="440993" y="55364"/>
                  <a:pt x="408848" y="55805"/>
                  <a:pt x="376958" y="58994"/>
                </a:cubicBezTo>
                <a:cubicBezTo>
                  <a:pt x="359663" y="60724"/>
                  <a:pt x="342484" y="63511"/>
                  <a:pt x="325339" y="66368"/>
                </a:cubicBezTo>
                <a:cubicBezTo>
                  <a:pt x="307092" y="69409"/>
                  <a:pt x="277532" y="75813"/>
                  <a:pt x="258971" y="81116"/>
                </a:cubicBezTo>
                <a:cubicBezTo>
                  <a:pt x="251497" y="83251"/>
                  <a:pt x="244223" y="86032"/>
                  <a:pt x="236849" y="88490"/>
                </a:cubicBezTo>
                <a:cubicBezTo>
                  <a:pt x="231933" y="93406"/>
                  <a:pt x="215355" y="101553"/>
                  <a:pt x="222100" y="103239"/>
                </a:cubicBezTo>
                <a:cubicBezTo>
                  <a:pt x="255571" y="111607"/>
                  <a:pt x="290871" y="109114"/>
                  <a:pt x="325339" y="110613"/>
                </a:cubicBezTo>
                <a:cubicBezTo>
                  <a:pt x="403961" y="114031"/>
                  <a:pt x="482940" y="110862"/>
                  <a:pt x="561313" y="117987"/>
                </a:cubicBezTo>
                <a:cubicBezTo>
                  <a:pt x="566787" y="118485"/>
                  <a:pt x="566229" y="127819"/>
                  <a:pt x="568687" y="132735"/>
                </a:cubicBezTo>
              </a:path>
            </a:pathLst>
          </a:custGeom>
          <a:solidFill>
            <a:srgbClr val="BFBFBF">
              <a:alpha val="53725"/>
            </a:srgbClr>
          </a:solidFill>
          <a:ln>
            <a:solidFill>
              <a:srgbClr val="ACACAC">
                <a:alpha val="6549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0B443E6-7132-D54A-A1F7-2C567D1BBC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20553" y="3518266"/>
            <a:ext cx="339649" cy="333793"/>
          </a:xfrm>
          <a:prstGeom prst="rect">
            <a:avLst/>
          </a:prstGeom>
        </p:spPr>
      </p:pic>
      <p:pic>
        <p:nvPicPr>
          <p:cNvPr id="23" name="Picture 22">
            <a:extLst>
              <a:ext uri="{FF2B5EF4-FFF2-40B4-BE49-F238E27FC236}">
                <a16:creationId xmlns:a16="http://schemas.microsoft.com/office/drawing/2014/main" id="{3AFAA9E5-32F7-DF4C-98C4-9B01F9E710A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38342" y="3315431"/>
            <a:ext cx="232709" cy="228478"/>
          </a:xfrm>
          <a:prstGeom prst="rect">
            <a:avLst/>
          </a:prstGeom>
        </p:spPr>
      </p:pic>
      <p:pic>
        <p:nvPicPr>
          <p:cNvPr id="32" name="Picture 31">
            <a:extLst>
              <a:ext uri="{FF2B5EF4-FFF2-40B4-BE49-F238E27FC236}">
                <a16:creationId xmlns:a16="http://schemas.microsoft.com/office/drawing/2014/main" id="{2EEB4AF6-834C-6941-9B10-B9A3DFE5A3B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34770" y="3441147"/>
            <a:ext cx="157094" cy="154238"/>
          </a:xfrm>
          <a:prstGeom prst="rect">
            <a:avLst/>
          </a:prstGeom>
        </p:spPr>
      </p:pic>
      <p:pic>
        <p:nvPicPr>
          <p:cNvPr id="26" name="Picture 25">
            <a:extLst>
              <a:ext uri="{FF2B5EF4-FFF2-40B4-BE49-F238E27FC236}">
                <a16:creationId xmlns:a16="http://schemas.microsoft.com/office/drawing/2014/main" id="{982349DB-657D-E14E-9C1F-AA5625ACE4B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253056" y="4229806"/>
            <a:ext cx="516257" cy="372344"/>
          </a:xfrm>
          <a:prstGeom prst="rect">
            <a:avLst/>
          </a:prstGeom>
        </p:spPr>
      </p:pic>
      <p:sp>
        <p:nvSpPr>
          <p:cNvPr id="28" name="Freeform 27">
            <a:extLst>
              <a:ext uri="{FF2B5EF4-FFF2-40B4-BE49-F238E27FC236}">
                <a16:creationId xmlns:a16="http://schemas.microsoft.com/office/drawing/2014/main" id="{0CBC780C-63C0-7F4A-9107-67EA871B493B}"/>
              </a:ext>
            </a:extLst>
          </p:cNvPr>
          <p:cNvSpPr/>
          <p:nvPr/>
        </p:nvSpPr>
        <p:spPr>
          <a:xfrm>
            <a:off x="1164481" y="4029635"/>
            <a:ext cx="1233578" cy="900953"/>
          </a:xfrm>
          <a:custGeom>
            <a:avLst/>
            <a:gdLst>
              <a:gd name="connsiteX0" fmla="*/ 883954 w 1233578"/>
              <a:gd name="connsiteY0" fmla="*/ 58271 h 900953"/>
              <a:gd name="connsiteX1" fmla="*/ 879472 w 1233578"/>
              <a:gd name="connsiteY1" fmla="*/ 80683 h 900953"/>
              <a:gd name="connsiteX2" fmla="*/ 870507 w 1233578"/>
              <a:gd name="connsiteY2" fmla="*/ 107577 h 900953"/>
              <a:gd name="connsiteX3" fmla="*/ 866025 w 1233578"/>
              <a:gd name="connsiteY3" fmla="*/ 121024 h 900953"/>
              <a:gd name="connsiteX4" fmla="*/ 857060 w 1233578"/>
              <a:gd name="connsiteY4" fmla="*/ 156883 h 900953"/>
              <a:gd name="connsiteX5" fmla="*/ 852578 w 1233578"/>
              <a:gd name="connsiteY5" fmla="*/ 170330 h 900953"/>
              <a:gd name="connsiteX6" fmla="*/ 843613 w 1233578"/>
              <a:gd name="connsiteY6" fmla="*/ 183777 h 900953"/>
              <a:gd name="connsiteX7" fmla="*/ 839131 w 1233578"/>
              <a:gd name="connsiteY7" fmla="*/ 197224 h 900953"/>
              <a:gd name="connsiteX8" fmla="*/ 821201 w 1233578"/>
              <a:gd name="connsiteY8" fmla="*/ 224118 h 900953"/>
              <a:gd name="connsiteX9" fmla="*/ 812237 w 1233578"/>
              <a:gd name="connsiteY9" fmla="*/ 251012 h 900953"/>
              <a:gd name="connsiteX10" fmla="*/ 794307 w 1233578"/>
              <a:gd name="connsiteY10" fmla="*/ 277906 h 900953"/>
              <a:gd name="connsiteX11" fmla="*/ 785343 w 1233578"/>
              <a:gd name="connsiteY11" fmla="*/ 291353 h 900953"/>
              <a:gd name="connsiteX12" fmla="*/ 753966 w 1233578"/>
              <a:gd name="connsiteY12" fmla="*/ 331694 h 900953"/>
              <a:gd name="connsiteX13" fmla="*/ 736037 w 1233578"/>
              <a:gd name="connsiteY13" fmla="*/ 358589 h 900953"/>
              <a:gd name="connsiteX14" fmla="*/ 727072 w 1233578"/>
              <a:gd name="connsiteY14" fmla="*/ 372036 h 900953"/>
              <a:gd name="connsiteX15" fmla="*/ 718107 w 1233578"/>
              <a:gd name="connsiteY15" fmla="*/ 398930 h 900953"/>
              <a:gd name="connsiteX16" fmla="*/ 700178 w 1233578"/>
              <a:gd name="connsiteY16" fmla="*/ 425824 h 900953"/>
              <a:gd name="connsiteX17" fmla="*/ 677766 w 1233578"/>
              <a:gd name="connsiteY17" fmla="*/ 466165 h 900953"/>
              <a:gd name="connsiteX18" fmla="*/ 668801 w 1233578"/>
              <a:gd name="connsiteY18" fmla="*/ 479612 h 900953"/>
              <a:gd name="connsiteX19" fmla="*/ 659837 w 1233578"/>
              <a:gd name="connsiteY19" fmla="*/ 493059 h 900953"/>
              <a:gd name="connsiteX20" fmla="*/ 632943 w 1233578"/>
              <a:gd name="connsiteY20" fmla="*/ 519953 h 900953"/>
              <a:gd name="connsiteX21" fmla="*/ 601566 w 1233578"/>
              <a:gd name="connsiteY21" fmla="*/ 555812 h 900953"/>
              <a:gd name="connsiteX22" fmla="*/ 574672 w 1233578"/>
              <a:gd name="connsiteY22" fmla="*/ 596153 h 900953"/>
              <a:gd name="connsiteX23" fmla="*/ 565707 w 1233578"/>
              <a:gd name="connsiteY23" fmla="*/ 609600 h 900953"/>
              <a:gd name="connsiteX24" fmla="*/ 556743 w 1233578"/>
              <a:gd name="connsiteY24" fmla="*/ 623047 h 900953"/>
              <a:gd name="connsiteX25" fmla="*/ 574672 w 1233578"/>
              <a:gd name="connsiteY25" fmla="*/ 627530 h 900953"/>
              <a:gd name="connsiteX26" fmla="*/ 561225 w 1233578"/>
              <a:gd name="connsiteY26" fmla="*/ 632012 h 900953"/>
              <a:gd name="connsiteX27" fmla="*/ 547778 w 1233578"/>
              <a:gd name="connsiteY27" fmla="*/ 640977 h 900953"/>
              <a:gd name="connsiteX28" fmla="*/ 507437 w 1233578"/>
              <a:gd name="connsiteY28" fmla="*/ 672353 h 900953"/>
              <a:gd name="connsiteX29" fmla="*/ 480543 w 1233578"/>
              <a:gd name="connsiteY29" fmla="*/ 685800 h 900953"/>
              <a:gd name="connsiteX30" fmla="*/ 440201 w 1233578"/>
              <a:gd name="connsiteY30" fmla="*/ 726141 h 900953"/>
              <a:gd name="connsiteX31" fmla="*/ 426754 w 1233578"/>
              <a:gd name="connsiteY31" fmla="*/ 739589 h 900953"/>
              <a:gd name="connsiteX32" fmla="*/ 413307 w 1233578"/>
              <a:gd name="connsiteY32" fmla="*/ 753036 h 900953"/>
              <a:gd name="connsiteX33" fmla="*/ 377448 w 1233578"/>
              <a:gd name="connsiteY33" fmla="*/ 793377 h 900953"/>
              <a:gd name="connsiteX34" fmla="*/ 364001 w 1233578"/>
              <a:gd name="connsiteY34" fmla="*/ 806824 h 900953"/>
              <a:gd name="connsiteX35" fmla="*/ 355037 w 1233578"/>
              <a:gd name="connsiteY35" fmla="*/ 820271 h 900953"/>
              <a:gd name="connsiteX36" fmla="*/ 341590 w 1233578"/>
              <a:gd name="connsiteY36" fmla="*/ 829236 h 900953"/>
              <a:gd name="connsiteX37" fmla="*/ 332625 w 1233578"/>
              <a:gd name="connsiteY37" fmla="*/ 842683 h 900953"/>
              <a:gd name="connsiteX38" fmla="*/ 292284 w 1233578"/>
              <a:gd name="connsiteY38" fmla="*/ 865094 h 900953"/>
              <a:gd name="connsiteX39" fmla="*/ 256425 w 1233578"/>
              <a:gd name="connsiteY39" fmla="*/ 874059 h 900953"/>
              <a:gd name="connsiteX40" fmla="*/ 202637 w 1233578"/>
              <a:gd name="connsiteY40" fmla="*/ 891989 h 900953"/>
              <a:gd name="connsiteX41" fmla="*/ 189190 w 1233578"/>
              <a:gd name="connsiteY41" fmla="*/ 896471 h 900953"/>
              <a:gd name="connsiteX42" fmla="*/ 45754 w 1233578"/>
              <a:gd name="connsiteY42" fmla="*/ 900953 h 900953"/>
              <a:gd name="connsiteX43" fmla="*/ 931 w 1233578"/>
              <a:gd name="connsiteY43" fmla="*/ 896471 h 900953"/>
              <a:gd name="connsiteX44" fmla="*/ 14378 w 1233578"/>
              <a:gd name="connsiteY44" fmla="*/ 891989 h 900953"/>
              <a:gd name="connsiteX45" fmla="*/ 68166 w 1233578"/>
              <a:gd name="connsiteY45" fmla="*/ 887506 h 900953"/>
              <a:gd name="connsiteX46" fmla="*/ 126437 w 1233578"/>
              <a:gd name="connsiteY46" fmla="*/ 874059 h 900953"/>
              <a:gd name="connsiteX47" fmla="*/ 139884 w 1233578"/>
              <a:gd name="connsiteY47" fmla="*/ 865094 h 900953"/>
              <a:gd name="connsiteX48" fmla="*/ 184707 w 1233578"/>
              <a:gd name="connsiteY48" fmla="*/ 851647 h 900953"/>
              <a:gd name="connsiteX49" fmla="*/ 234013 w 1233578"/>
              <a:gd name="connsiteY49" fmla="*/ 847165 h 900953"/>
              <a:gd name="connsiteX50" fmla="*/ 274354 w 1233578"/>
              <a:gd name="connsiteY50" fmla="*/ 833718 h 900953"/>
              <a:gd name="connsiteX51" fmla="*/ 287801 w 1233578"/>
              <a:gd name="connsiteY51" fmla="*/ 829236 h 900953"/>
              <a:gd name="connsiteX52" fmla="*/ 301248 w 1233578"/>
              <a:gd name="connsiteY52" fmla="*/ 820271 h 900953"/>
              <a:gd name="connsiteX53" fmla="*/ 287801 w 1233578"/>
              <a:gd name="connsiteY53" fmla="*/ 824753 h 900953"/>
              <a:gd name="connsiteX54" fmla="*/ 274354 w 1233578"/>
              <a:gd name="connsiteY54" fmla="*/ 838200 h 900953"/>
              <a:gd name="connsiteX55" fmla="*/ 260907 w 1233578"/>
              <a:gd name="connsiteY55" fmla="*/ 842683 h 900953"/>
              <a:gd name="connsiteX56" fmla="*/ 247460 w 1233578"/>
              <a:gd name="connsiteY56" fmla="*/ 851647 h 900953"/>
              <a:gd name="connsiteX57" fmla="*/ 220566 w 1233578"/>
              <a:gd name="connsiteY57" fmla="*/ 860612 h 900953"/>
              <a:gd name="connsiteX58" fmla="*/ 207119 w 1233578"/>
              <a:gd name="connsiteY58" fmla="*/ 865094 h 900953"/>
              <a:gd name="connsiteX59" fmla="*/ 175743 w 1233578"/>
              <a:gd name="connsiteY59" fmla="*/ 860612 h 900953"/>
              <a:gd name="connsiteX60" fmla="*/ 157813 w 1233578"/>
              <a:gd name="connsiteY60" fmla="*/ 856130 h 900953"/>
              <a:gd name="connsiteX61" fmla="*/ 130919 w 1233578"/>
              <a:gd name="connsiteY61" fmla="*/ 860612 h 900953"/>
              <a:gd name="connsiteX62" fmla="*/ 171260 w 1233578"/>
              <a:gd name="connsiteY62" fmla="*/ 869577 h 900953"/>
              <a:gd name="connsiteX63" fmla="*/ 238495 w 1233578"/>
              <a:gd name="connsiteY63" fmla="*/ 865094 h 900953"/>
              <a:gd name="connsiteX64" fmla="*/ 278837 w 1233578"/>
              <a:gd name="connsiteY64" fmla="*/ 842683 h 900953"/>
              <a:gd name="connsiteX65" fmla="*/ 296766 w 1233578"/>
              <a:gd name="connsiteY65" fmla="*/ 833718 h 900953"/>
              <a:gd name="connsiteX66" fmla="*/ 323660 w 1233578"/>
              <a:gd name="connsiteY66" fmla="*/ 815789 h 900953"/>
              <a:gd name="connsiteX67" fmla="*/ 350554 w 1233578"/>
              <a:gd name="connsiteY67" fmla="*/ 802341 h 900953"/>
              <a:gd name="connsiteX68" fmla="*/ 359519 w 1233578"/>
              <a:gd name="connsiteY68" fmla="*/ 788894 h 900953"/>
              <a:gd name="connsiteX69" fmla="*/ 364001 w 1233578"/>
              <a:gd name="connsiteY69" fmla="*/ 775447 h 900953"/>
              <a:gd name="connsiteX70" fmla="*/ 390895 w 1233578"/>
              <a:gd name="connsiteY70" fmla="*/ 753036 h 900953"/>
              <a:gd name="connsiteX71" fmla="*/ 417790 w 1233578"/>
              <a:gd name="connsiteY71" fmla="*/ 721659 h 900953"/>
              <a:gd name="connsiteX72" fmla="*/ 431237 w 1233578"/>
              <a:gd name="connsiteY72" fmla="*/ 712694 h 900953"/>
              <a:gd name="connsiteX73" fmla="*/ 467095 w 1233578"/>
              <a:gd name="connsiteY73" fmla="*/ 672353 h 900953"/>
              <a:gd name="connsiteX74" fmla="*/ 480543 w 1233578"/>
              <a:gd name="connsiteY74" fmla="*/ 667871 h 900953"/>
              <a:gd name="connsiteX75" fmla="*/ 489507 w 1233578"/>
              <a:gd name="connsiteY75" fmla="*/ 654424 h 900953"/>
              <a:gd name="connsiteX76" fmla="*/ 516401 w 1233578"/>
              <a:gd name="connsiteY76" fmla="*/ 627530 h 900953"/>
              <a:gd name="connsiteX77" fmla="*/ 547778 w 1233578"/>
              <a:gd name="connsiteY77" fmla="*/ 591671 h 900953"/>
              <a:gd name="connsiteX78" fmla="*/ 574672 w 1233578"/>
              <a:gd name="connsiteY78" fmla="*/ 551330 h 900953"/>
              <a:gd name="connsiteX79" fmla="*/ 583637 w 1233578"/>
              <a:gd name="connsiteY79" fmla="*/ 537883 h 900953"/>
              <a:gd name="connsiteX80" fmla="*/ 597084 w 1233578"/>
              <a:gd name="connsiteY80" fmla="*/ 524436 h 900953"/>
              <a:gd name="connsiteX81" fmla="*/ 606048 w 1233578"/>
              <a:gd name="connsiteY81" fmla="*/ 510989 h 900953"/>
              <a:gd name="connsiteX82" fmla="*/ 619495 w 1233578"/>
              <a:gd name="connsiteY82" fmla="*/ 497541 h 900953"/>
              <a:gd name="connsiteX83" fmla="*/ 637425 w 1233578"/>
              <a:gd name="connsiteY83" fmla="*/ 470647 h 900953"/>
              <a:gd name="connsiteX84" fmla="*/ 650872 w 1233578"/>
              <a:gd name="connsiteY84" fmla="*/ 443753 h 900953"/>
              <a:gd name="connsiteX85" fmla="*/ 677766 w 1233578"/>
              <a:gd name="connsiteY85" fmla="*/ 416859 h 900953"/>
              <a:gd name="connsiteX86" fmla="*/ 695695 w 1233578"/>
              <a:gd name="connsiteY86" fmla="*/ 389965 h 900953"/>
              <a:gd name="connsiteX87" fmla="*/ 704660 w 1233578"/>
              <a:gd name="connsiteY87" fmla="*/ 376518 h 900953"/>
              <a:gd name="connsiteX88" fmla="*/ 709143 w 1233578"/>
              <a:gd name="connsiteY88" fmla="*/ 363071 h 900953"/>
              <a:gd name="connsiteX89" fmla="*/ 749484 w 1233578"/>
              <a:gd name="connsiteY89" fmla="*/ 327212 h 900953"/>
              <a:gd name="connsiteX90" fmla="*/ 767413 w 1233578"/>
              <a:gd name="connsiteY90" fmla="*/ 300318 h 900953"/>
              <a:gd name="connsiteX91" fmla="*/ 771895 w 1233578"/>
              <a:gd name="connsiteY91" fmla="*/ 286871 h 900953"/>
              <a:gd name="connsiteX92" fmla="*/ 785343 w 1233578"/>
              <a:gd name="connsiteY92" fmla="*/ 273424 h 900953"/>
              <a:gd name="connsiteX93" fmla="*/ 798790 w 1233578"/>
              <a:gd name="connsiteY93" fmla="*/ 246530 h 900953"/>
              <a:gd name="connsiteX94" fmla="*/ 803272 w 1233578"/>
              <a:gd name="connsiteY94" fmla="*/ 233083 h 900953"/>
              <a:gd name="connsiteX95" fmla="*/ 821201 w 1233578"/>
              <a:gd name="connsiteY95" fmla="*/ 206189 h 900953"/>
              <a:gd name="connsiteX96" fmla="*/ 830166 w 1233578"/>
              <a:gd name="connsiteY96" fmla="*/ 192741 h 900953"/>
              <a:gd name="connsiteX97" fmla="*/ 852578 w 1233578"/>
              <a:gd name="connsiteY97" fmla="*/ 165847 h 900953"/>
              <a:gd name="connsiteX98" fmla="*/ 866025 w 1233578"/>
              <a:gd name="connsiteY98" fmla="*/ 125506 h 900953"/>
              <a:gd name="connsiteX99" fmla="*/ 870507 w 1233578"/>
              <a:gd name="connsiteY99" fmla="*/ 112059 h 900953"/>
              <a:gd name="connsiteX100" fmla="*/ 879472 w 1233578"/>
              <a:gd name="connsiteY100" fmla="*/ 98612 h 900953"/>
              <a:gd name="connsiteX101" fmla="*/ 888437 w 1233578"/>
              <a:gd name="connsiteY101" fmla="*/ 71718 h 900953"/>
              <a:gd name="connsiteX102" fmla="*/ 892919 w 1233578"/>
              <a:gd name="connsiteY102" fmla="*/ 58271 h 900953"/>
              <a:gd name="connsiteX103" fmla="*/ 906366 w 1233578"/>
              <a:gd name="connsiteY103" fmla="*/ 44824 h 900953"/>
              <a:gd name="connsiteX104" fmla="*/ 919813 w 1233578"/>
              <a:gd name="connsiteY104" fmla="*/ 35859 h 900953"/>
              <a:gd name="connsiteX105" fmla="*/ 937743 w 1233578"/>
              <a:gd name="connsiteY105" fmla="*/ 40341 h 900953"/>
              <a:gd name="connsiteX106" fmla="*/ 964637 w 1233578"/>
              <a:gd name="connsiteY106" fmla="*/ 58271 h 900953"/>
              <a:gd name="connsiteX107" fmla="*/ 978084 w 1233578"/>
              <a:gd name="connsiteY107" fmla="*/ 67236 h 900953"/>
              <a:gd name="connsiteX108" fmla="*/ 1018425 w 1233578"/>
              <a:gd name="connsiteY108" fmla="*/ 80683 h 900953"/>
              <a:gd name="connsiteX109" fmla="*/ 1031872 w 1233578"/>
              <a:gd name="connsiteY109" fmla="*/ 85165 h 900953"/>
              <a:gd name="connsiteX110" fmla="*/ 1067731 w 1233578"/>
              <a:gd name="connsiteY110" fmla="*/ 94130 h 900953"/>
              <a:gd name="connsiteX111" fmla="*/ 1108072 w 1233578"/>
              <a:gd name="connsiteY111" fmla="*/ 89647 h 900953"/>
              <a:gd name="connsiteX112" fmla="*/ 1121519 w 1233578"/>
              <a:gd name="connsiteY112" fmla="*/ 85165 h 900953"/>
              <a:gd name="connsiteX113" fmla="*/ 1134966 w 1233578"/>
              <a:gd name="connsiteY113" fmla="*/ 89647 h 900953"/>
              <a:gd name="connsiteX114" fmla="*/ 1094625 w 1233578"/>
              <a:gd name="connsiteY114" fmla="*/ 89647 h 900953"/>
              <a:gd name="connsiteX115" fmla="*/ 1022907 w 1233578"/>
              <a:gd name="connsiteY115" fmla="*/ 80683 h 900953"/>
              <a:gd name="connsiteX116" fmla="*/ 996013 w 1233578"/>
              <a:gd name="connsiteY116" fmla="*/ 62753 h 900953"/>
              <a:gd name="connsiteX117" fmla="*/ 969119 w 1233578"/>
              <a:gd name="connsiteY117" fmla="*/ 44824 h 900953"/>
              <a:gd name="connsiteX118" fmla="*/ 955672 w 1233578"/>
              <a:gd name="connsiteY118" fmla="*/ 35859 h 900953"/>
              <a:gd name="connsiteX119" fmla="*/ 942225 w 1233578"/>
              <a:gd name="connsiteY119" fmla="*/ 26894 h 900953"/>
              <a:gd name="connsiteX120" fmla="*/ 969119 w 1233578"/>
              <a:gd name="connsiteY120" fmla="*/ 40341 h 900953"/>
              <a:gd name="connsiteX121" fmla="*/ 982566 w 1233578"/>
              <a:gd name="connsiteY121" fmla="*/ 44824 h 900953"/>
              <a:gd name="connsiteX122" fmla="*/ 1009460 w 1233578"/>
              <a:gd name="connsiteY122" fmla="*/ 62753 h 900953"/>
              <a:gd name="connsiteX123" fmla="*/ 1067731 w 1233578"/>
              <a:gd name="connsiteY123" fmla="*/ 71718 h 900953"/>
              <a:gd name="connsiteX124" fmla="*/ 1139448 w 1233578"/>
              <a:gd name="connsiteY124" fmla="*/ 80683 h 900953"/>
              <a:gd name="connsiteX125" fmla="*/ 1112554 w 1233578"/>
              <a:gd name="connsiteY125" fmla="*/ 76200 h 900953"/>
              <a:gd name="connsiteX126" fmla="*/ 1085660 w 1233578"/>
              <a:gd name="connsiteY126" fmla="*/ 67236 h 900953"/>
              <a:gd name="connsiteX127" fmla="*/ 1072213 w 1233578"/>
              <a:gd name="connsiteY127" fmla="*/ 58271 h 900953"/>
              <a:gd name="connsiteX128" fmla="*/ 1045319 w 1233578"/>
              <a:gd name="connsiteY128" fmla="*/ 49306 h 900953"/>
              <a:gd name="connsiteX129" fmla="*/ 1004978 w 1233578"/>
              <a:gd name="connsiteY129" fmla="*/ 31377 h 900953"/>
              <a:gd name="connsiteX130" fmla="*/ 991531 w 1233578"/>
              <a:gd name="connsiteY130" fmla="*/ 26894 h 900953"/>
              <a:gd name="connsiteX131" fmla="*/ 978084 w 1233578"/>
              <a:gd name="connsiteY131" fmla="*/ 22412 h 900953"/>
              <a:gd name="connsiteX132" fmla="*/ 969119 w 1233578"/>
              <a:gd name="connsiteY132" fmla="*/ 0 h 900953"/>
              <a:gd name="connsiteX133" fmla="*/ 996013 w 1233578"/>
              <a:gd name="connsiteY133" fmla="*/ 13447 h 900953"/>
              <a:gd name="connsiteX134" fmla="*/ 1009460 w 1233578"/>
              <a:gd name="connsiteY134" fmla="*/ 17930 h 900953"/>
              <a:gd name="connsiteX135" fmla="*/ 1022907 w 1233578"/>
              <a:gd name="connsiteY135" fmla="*/ 26894 h 900953"/>
              <a:gd name="connsiteX136" fmla="*/ 1036354 w 1233578"/>
              <a:gd name="connsiteY136" fmla="*/ 31377 h 900953"/>
              <a:gd name="connsiteX137" fmla="*/ 1049801 w 1233578"/>
              <a:gd name="connsiteY137" fmla="*/ 40341 h 900953"/>
              <a:gd name="connsiteX138" fmla="*/ 1063248 w 1233578"/>
              <a:gd name="connsiteY138" fmla="*/ 44824 h 900953"/>
              <a:gd name="connsiteX139" fmla="*/ 1076695 w 1233578"/>
              <a:gd name="connsiteY139" fmla="*/ 53789 h 900953"/>
              <a:gd name="connsiteX140" fmla="*/ 1103590 w 1233578"/>
              <a:gd name="connsiteY140" fmla="*/ 62753 h 900953"/>
              <a:gd name="connsiteX141" fmla="*/ 1117037 w 1233578"/>
              <a:gd name="connsiteY141" fmla="*/ 71718 h 900953"/>
              <a:gd name="connsiteX142" fmla="*/ 1130484 w 1233578"/>
              <a:gd name="connsiteY142" fmla="*/ 76200 h 900953"/>
              <a:gd name="connsiteX143" fmla="*/ 1233578 w 1233578"/>
              <a:gd name="connsiteY143" fmla="*/ 80683 h 9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33578" h="900953">
                <a:moveTo>
                  <a:pt x="883954" y="58271"/>
                </a:moveTo>
                <a:cubicBezTo>
                  <a:pt x="882460" y="65742"/>
                  <a:pt x="881477" y="73333"/>
                  <a:pt x="879472" y="80683"/>
                </a:cubicBezTo>
                <a:cubicBezTo>
                  <a:pt x="876986" y="89800"/>
                  <a:pt x="873495" y="98612"/>
                  <a:pt x="870507" y="107577"/>
                </a:cubicBezTo>
                <a:cubicBezTo>
                  <a:pt x="869013" y="112059"/>
                  <a:pt x="867171" y="116440"/>
                  <a:pt x="866025" y="121024"/>
                </a:cubicBezTo>
                <a:cubicBezTo>
                  <a:pt x="863037" y="132977"/>
                  <a:pt x="860956" y="145194"/>
                  <a:pt x="857060" y="156883"/>
                </a:cubicBezTo>
                <a:cubicBezTo>
                  <a:pt x="855566" y="161365"/>
                  <a:pt x="854691" y="166104"/>
                  <a:pt x="852578" y="170330"/>
                </a:cubicBezTo>
                <a:cubicBezTo>
                  <a:pt x="850169" y="175148"/>
                  <a:pt x="846601" y="179295"/>
                  <a:pt x="843613" y="183777"/>
                </a:cubicBezTo>
                <a:cubicBezTo>
                  <a:pt x="842119" y="188259"/>
                  <a:pt x="841426" y="193094"/>
                  <a:pt x="839131" y="197224"/>
                </a:cubicBezTo>
                <a:cubicBezTo>
                  <a:pt x="833898" y="206642"/>
                  <a:pt x="821201" y="224118"/>
                  <a:pt x="821201" y="224118"/>
                </a:cubicBezTo>
                <a:cubicBezTo>
                  <a:pt x="818213" y="233083"/>
                  <a:pt x="817479" y="243150"/>
                  <a:pt x="812237" y="251012"/>
                </a:cubicBezTo>
                <a:lnTo>
                  <a:pt x="794307" y="277906"/>
                </a:lnTo>
                <a:cubicBezTo>
                  <a:pt x="791319" y="282388"/>
                  <a:pt x="789152" y="287544"/>
                  <a:pt x="785343" y="291353"/>
                </a:cubicBezTo>
                <a:cubicBezTo>
                  <a:pt x="764276" y="312419"/>
                  <a:pt x="775413" y="299524"/>
                  <a:pt x="753966" y="331694"/>
                </a:cubicBezTo>
                <a:lnTo>
                  <a:pt x="736037" y="358589"/>
                </a:lnTo>
                <a:lnTo>
                  <a:pt x="727072" y="372036"/>
                </a:lnTo>
                <a:cubicBezTo>
                  <a:pt x="724084" y="381001"/>
                  <a:pt x="723349" y="391067"/>
                  <a:pt x="718107" y="398930"/>
                </a:cubicBezTo>
                <a:cubicBezTo>
                  <a:pt x="712131" y="407895"/>
                  <a:pt x="703586" y="415603"/>
                  <a:pt x="700178" y="425824"/>
                </a:cubicBezTo>
                <a:cubicBezTo>
                  <a:pt x="692288" y="449492"/>
                  <a:pt x="698315" y="435341"/>
                  <a:pt x="677766" y="466165"/>
                </a:cubicBezTo>
                <a:lnTo>
                  <a:pt x="668801" y="479612"/>
                </a:lnTo>
                <a:cubicBezTo>
                  <a:pt x="665813" y="484094"/>
                  <a:pt x="663646" y="489250"/>
                  <a:pt x="659837" y="493059"/>
                </a:cubicBezTo>
                <a:cubicBezTo>
                  <a:pt x="650872" y="502024"/>
                  <a:pt x="639976" y="509404"/>
                  <a:pt x="632943" y="519953"/>
                </a:cubicBezTo>
                <a:cubicBezTo>
                  <a:pt x="612025" y="551329"/>
                  <a:pt x="623978" y="540870"/>
                  <a:pt x="601566" y="555812"/>
                </a:cubicBezTo>
                <a:lnTo>
                  <a:pt x="574672" y="596153"/>
                </a:lnTo>
                <a:lnTo>
                  <a:pt x="565707" y="609600"/>
                </a:lnTo>
                <a:lnTo>
                  <a:pt x="556743" y="623047"/>
                </a:lnTo>
                <a:cubicBezTo>
                  <a:pt x="562719" y="624541"/>
                  <a:pt x="571917" y="622020"/>
                  <a:pt x="574672" y="627530"/>
                </a:cubicBezTo>
                <a:cubicBezTo>
                  <a:pt x="576785" y="631756"/>
                  <a:pt x="565451" y="629899"/>
                  <a:pt x="561225" y="632012"/>
                </a:cubicBezTo>
                <a:cubicBezTo>
                  <a:pt x="556407" y="634421"/>
                  <a:pt x="551917" y="637528"/>
                  <a:pt x="547778" y="640977"/>
                </a:cubicBezTo>
                <a:cubicBezTo>
                  <a:pt x="532307" y="653870"/>
                  <a:pt x="530097" y="664799"/>
                  <a:pt x="507437" y="672353"/>
                </a:cubicBezTo>
                <a:cubicBezTo>
                  <a:pt x="494978" y="676507"/>
                  <a:pt x="490969" y="676533"/>
                  <a:pt x="480543" y="685800"/>
                </a:cubicBezTo>
                <a:cubicBezTo>
                  <a:pt x="480537" y="685805"/>
                  <a:pt x="446927" y="719414"/>
                  <a:pt x="440201" y="726141"/>
                </a:cubicBezTo>
                <a:lnTo>
                  <a:pt x="426754" y="739589"/>
                </a:lnTo>
                <a:cubicBezTo>
                  <a:pt x="422272" y="744071"/>
                  <a:pt x="416823" y="747762"/>
                  <a:pt x="413307" y="753036"/>
                </a:cubicBezTo>
                <a:cubicBezTo>
                  <a:pt x="397310" y="777033"/>
                  <a:pt x="408153" y="762673"/>
                  <a:pt x="377448" y="793377"/>
                </a:cubicBezTo>
                <a:cubicBezTo>
                  <a:pt x="372966" y="797859"/>
                  <a:pt x="367517" y="801550"/>
                  <a:pt x="364001" y="806824"/>
                </a:cubicBezTo>
                <a:cubicBezTo>
                  <a:pt x="361013" y="811306"/>
                  <a:pt x="358846" y="816462"/>
                  <a:pt x="355037" y="820271"/>
                </a:cubicBezTo>
                <a:cubicBezTo>
                  <a:pt x="351228" y="824080"/>
                  <a:pt x="346072" y="826248"/>
                  <a:pt x="341590" y="829236"/>
                </a:cubicBezTo>
                <a:cubicBezTo>
                  <a:pt x="338602" y="833718"/>
                  <a:pt x="336679" y="839136"/>
                  <a:pt x="332625" y="842683"/>
                </a:cubicBezTo>
                <a:cubicBezTo>
                  <a:pt x="317892" y="855574"/>
                  <a:pt x="308895" y="860564"/>
                  <a:pt x="292284" y="865094"/>
                </a:cubicBezTo>
                <a:cubicBezTo>
                  <a:pt x="280397" y="868336"/>
                  <a:pt x="268114" y="870163"/>
                  <a:pt x="256425" y="874059"/>
                </a:cubicBezTo>
                <a:lnTo>
                  <a:pt x="202637" y="891989"/>
                </a:lnTo>
                <a:cubicBezTo>
                  <a:pt x="198155" y="893483"/>
                  <a:pt x="193912" y="896323"/>
                  <a:pt x="189190" y="896471"/>
                </a:cubicBezTo>
                <a:lnTo>
                  <a:pt x="45754" y="900953"/>
                </a:lnTo>
                <a:cubicBezTo>
                  <a:pt x="30813" y="899459"/>
                  <a:pt x="15369" y="900596"/>
                  <a:pt x="931" y="896471"/>
                </a:cubicBezTo>
                <a:cubicBezTo>
                  <a:pt x="-3612" y="895173"/>
                  <a:pt x="9695" y="892613"/>
                  <a:pt x="14378" y="891989"/>
                </a:cubicBezTo>
                <a:cubicBezTo>
                  <a:pt x="32212" y="889611"/>
                  <a:pt x="50237" y="889000"/>
                  <a:pt x="68166" y="887506"/>
                </a:cubicBezTo>
                <a:cubicBezTo>
                  <a:pt x="117623" y="877614"/>
                  <a:pt x="98535" y="883359"/>
                  <a:pt x="126437" y="874059"/>
                </a:cubicBezTo>
                <a:cubicBezTo>
                  <a:pt x="130919" y="871071"/>
                  <a:pt x="134961" y="867282"/>
                  <a:pt x="139884" y="865094"/>
                </a:cubicBezTo>
                <a:cubicBezTo>
                  <a:pt x="145336" y="862671"/>
                  <a:pt x="175399" y="852888"/>
                  <a:pt x="184707" y="851647"/>
                </a:cubicBezTo>
                <a:cubicBezTo>
                  <a:pt x="201065" y="849466"/>
                  <a:pt x="217578" y="848659"/>
                  <a:pt x="234013" y="847165"/>
                </a:cubicBezTo>
                <a:lnTo>
                  <a:pt x="274354" y="833718"/>
                </a:lnTo>
                <a:lnTo>
                  <a:pt x="287801" y="829236"/>
                </a:lnTo>
                <a:cubicBezTo>
                  <a:pt x="292283" y="826248"/>
                  <a:pt x="301248" y="825658"/>
                  <a:pt x="301248" y="820271"/>
                </a:cubicBezTo>
                <a:cubicBezTo>
                  <a:pt x="301248" y="815546"/>
                  <a:pt x="291732" y="822132"/>
                  <a:pt x="287801" y="824753"/>
                </a:cubicBezTo>
                <a:cubicBezTo>
                  <a:pt x="282527" y="828269"/>
                  <a:pt x="279628" y="834684"/>
                  <a:pt x="274354" y="838200"/>
                </a:cubicBezTo>
                <a:cubicBezTo>
                  <a:pt x="270423" y="840821"/>
                  <a:pt x="265133" y="840570"/>
                  <a:pt x="260907" y="842683"/>
                </a:cubicBezTo>
                <a:cubicBezTo>
                  <a:pt x="256089" y="845092"/>
                  <a:pt x="252383" y="849459"/>
                  <a:pt x="247460" y="851647"/>
                </a:cubicBezTo>
                <a:cubicBezTo>
                  <a:pt x="238825" y="855485"/>
                  <a:pt x="229531" y="857624"/>
                  <a:pt x="220566" y="860612"/>
                </a:cubicBezTo>
                <a:lnTo>
                  <a:pt x="207119" y="865094"/>
                </a:lnTo>
                <a:cubicBezTo>
                  <a:pt x="196660" y="863600"/>
                  <a:pt x="186137" y="862502"/>
                  <a:pt x="175743" y="860612"/>
                </a:cubicBezTo>
                <a:cubicBezTo>
                  <a:pt x="169682" y="859510"/>
                  <a:pt x="163974" y="856130"/>
                  <a:pt x="157813" y="856130"/>
                </a:cubicBezTo>
                <a:cubicBezTo>
                  <a:pt x="148725" y="856130"/>
                  <a:pt x="139884" y="859118"/>
                  <a:pt x="130919" y="860612"/>
                </a:cubicBezTo>
                <a:cubicBezTo>
                  <a:pt x="137831" y="862340"/>
                  <a:pt x="165574" y="869577"/>
                  <a:pt x="171260" y="869577"/>
                </a:cubicBezTo>
                <a:cubicBezTo>
                  <a:pt x="193721" y="869577"/>
                  <a:pt x="216083" y="866588"/>
                  <a:pt x="238495" y="865094"/>
                </a:cubicBezTo>
                <a:cubicBezTo>
                  <a:pt x="275674" y="852703"/>
                  <a:pt x="217208" y="873499"/>
                  <a:pt x="278837" y="842683"/>
                </a:cubicBezTo>
                <a:cubicBezTo>
                  <a:pt x="284813" y="839695"/>
                  <a:pt x="291036" y="837156"/>
                  <a:pt x="296766" y="833718"/>
                </a:cubicBezTo>
                <a:cubicBezTo>
                  <a:pt x="306005" y="828175"/>
                  <a:pt x="313439" y="819197"/>
                  <a:pt x="323660" y="815789"/>
                </a:cubicBezTo>
                <a:cubicBezTo>
                  <a:pt x="342218" y="809602"/>
                  <a:pt x="333176" y="813927"/>
                  <a:pt x="350554" y="802341"/>
                </a:cubicBezTo>
                <a:cubicBezTo>
                  <a:pt x="353542" y="797859"/>
                  <a:pt x="357110" y="793712"/>
                  <a:pt x="359519" y="788894"/>
                </a:cubicBezTo>
                <a:cubicBezTo>
                  <a:pt x="361632" y="784668"/>
                  <a:pt x="361380" y="779378"/>
                  <a:pt x="364001" y="775447"/>
                </a:cubicBezTo>
                <a:cubicBezTo>
                  <a:pt x="370904" y="765093"/>
                  <a:pt x="380972" y="759651"/>
                  <a:pt x="390895" y="753036"/>
                </a:cubicBezTo>
                <a:cubicBezTo>
                  <a:pt x="400788" y="739846"/>
                  <a:pt x="405304" y="732064"/>
                  <a:pt x="417790" y="721659"/>
                </a:cubicBezTo>
                <a:cubicBezTo>
                  <a:pt x="421929" y="718210"/>
                  <a:pt x="426755" y="715682"/>
                  <a:pt x="431237" y="712694"/>
                </a:cubicBezTo>
                <a:cubicBezTo>
                  <a:pt x="439779" y="699881"/>
                  <a:pt x="453935" y="676739"/>
                  <a:pt x="467095" y="672353"/>
                </a:cubicBezTo>
                <a:lnTo>
                  <a:pt x="480543" y="667871"/>
                </a:lnTo>
                <a:cubicBezTo>
                  <a:pt x="483531" y="663389"/>
                  <a:pt x="485928" y="658450"/>
                  <a:pt x="489507" y="654424"/>
                </a:cubicBezTo>
                <a:cubicBezTo>
                  <a:pt x="497930" y="644948"/>
                  <a:pt x="509368" y="638079"/>
                  <a:pt x="516401" y="627530"/>
                </a:cubicBezTo>
                <a:cubicBezTo>
                  <a:pt x="537319" y="596154"/>
                  <a:pt x="525366" y="606613"/>
                  <a:pt x="547778" y="591671"/>
                </a:cubicBezTo>
                <a:lnTo>
                  <a:pt x="574672" y="551330"/>
                </a:lnTo>
                <a:cubicBezTo>
                  <a:pt x="577660" y="546848"/>
                  <a:pt x="579828" y="541692"/>
                  <a:pt x="583637" y="537883"/>
                </a:cubicBezTo>
                <a:cubicBezTo>
                  <a:pt x="588119" y="533401"/>
                  <a:pt x="593026" y="529306"/>
                  <a:pt x="597084" y="524436"/>
                </a:cubicBezTo>
                <a:cubicBezTo>
                  <a:pt x="600533" y="520298"/>
                  <a:pt x="602599" y="515127"/>
                  <a:pt x="606048" y="510989"/>
                </a:cubicBezTo>
                <a:cubicBezTo>
                  <a:pt x="610106" y="506119"/>
                  <a:pt x="615603" y="502545"/>
                  <a:pt x="619495" y="497541"/>
                </a:cubicBezTo>
                <a:cubicBezTo>
                  <a:pt x="626110" y="489036"/>
                  <a:pt x="637425" y="470647"/>
                  <a:pt x="637425" y="470647"/>
                </a:cubicBezTo>
                <a:cubicBezTo>
                  <a:pt x="641579" y="458185"/>
                  <a:pt x="641603" y="454181"/>
                  <a:pt x="650872" y="443753"/>
                </a:cubicBezTo>
                <a:cubicBezTo>
                  <a:pt x="659295" y="434277"/>
                  <a:pt x="670734" y="427408"/>
                  <a:pt x="677766" y="416859"/>
                </a:cubicBezTo>
                <a:lnTo>
                  <a:pt x="695695" y="389965"/>
                </a:lnTo>
                <a:cubicBezTo>
                  <a:pt x="698683" y="385483"/>
                  <a:pt x="702956" y="381629"/>
                  <a:pt x="704660" y="376518"/>
                </a:cubicBezTo>
                <a:cubicBezTo>
                  <a:pt x="706154" y="372036"/>
                  <a:pt x="706242" y="366801"/>
                  <a:pt x="709143" y="363071"/>
                </a:cubicBezTo>
                <a:cubicBezTo>
                  <a:pt x="725676" y="341815"/>
                  <a:pt x="731510" y="339195"/>
                  <a:pt x="749484" y="327212"/>
                </a:cubicBezTo>
                <a:cubicBezTo>
                  <a:pt x="755460" y="318247"/>
                  <a:pt x="764006" y="310539"/>
                  <a:pt x="767413" y="300318"/>
                </a:cubicBezTo>
                <a:cubicBezTo>
                  <a:pt x="768907" y="295836"/>
                  <a:pt x="769274" y="290802"/>
                  <a:pt x="771895" y="286871"/>
                </a:cubicBezTo>
                <a:cubicBezTo>
                  <a:pt x="775411" y="281597"/>
                  <a:pt x="780860" y="277906"/>
                  <a:pt x="785343" y="273424"/>
                </a:cubicBezTo>
                <a:cubicBezTo>
                  <a:pt x="796609" y="239625"/>
                  <a:pt x="781412" y="281286"/>
                  <a:pt x="798790" y="246530"/>
                </a:cubicBezTo>
                <a:cubicBezTo>
                  <a:pt x="800903" y="242304"/>
                  <a:pt x="800978" y="237213"/>
                  <a:pt x="803272" y="233083"/>
                </a:cubicBezTo>
                <a:cubicBezTo>
                  <a:pt x="808504" y="223665"/>
                  <a:pt x="815225" y="215154"/>
                  <a:pt x="821201" y="206189"/>
                </a:cubicBezTo>
                <a:cubicBezTo>
                  <a:pt x="824189" y="201706"/>
                  <a:pt x="826357" y="196550"/>
                  <a:pt x="830166" y="192741"/>
                </a:cubicBezTo>
                <a:cubicBezTo>
                  <a:pt x="847422" y="175485"/>
                  <a:pt x="840097" y="184568"/>
                  <a:pt x="852578" y="165847"/>
                </a:cubicBezTo>
                <a:lnTo>
                  <a:pt x="866025" y="125506"/>
                </a:lnTo>
                <a:cubicBezTo>
                  <a:pt x="867519" y="121024"/>
                  <a:pt x="867886" y="115990"/>
                  <a:pt x="870507" y="112059"/>
                </a:cubicBezTo>
                <a:lnTo>
                  <a:pt x="879472" y="98612"/>
                </a:lnTo>
                <a:lnTo>
                  <a:pt x="888437" y="71718"/>
                </a:lnTo>
                <a:cubicBezTo>
                  <a:pt x="889931" y="67236"/>
                  <a:pt x="889578" y="61612"/>
                  <a:pt x="892919" y="58271"/>
                </a:cubicBezTo>
                <a:cubicBezTo>
                  <a:pt x="897401" y="53789"/>
                  <a:pt x="901496" y="48882"/>
                  <a:pt x="906366" y="44824"/>
                </a:cubicBezTo>
                <a:cubicBezTo>
                  <a:pt x="910505" y="41375"/>
                  <a:pt x="915331" y="38847"/>
                  <a:pt x="919813" y="35859"/>
                </a:cubicBezTo>
                <a:cubicBezTo>
                  <a:pt x="925790" y="37353"/>
                  <a:pt x="932233" y="37586"/>
                  <a:pt x="937743" y="40341"/>
                </a:cubicBezTo>
                <a:cubicBezTo>
                  <a:pt x="947380" y="45159"/>
                  <a:pt x="955672" y="52294"/>
                  <a:pt x="964637" y="58271"/>
                </a:cubicBezTo>
                <a:cubicBezTo>
                  <a:pt x="969119" y="61259"/>
                  <a:pt x="972973" y="65533"/>
                  <a:pt x="978084" y="67236"/>
                </a:cubicBezTo>
                <a:lnTo>
                  <a:pt x="1018425" y="80683"/>
                </a:lnTo>
                <a:cubicBezTo>
                  <a:pt x="1022907" y="82177"/>
                  <a:pt x="1027288" y="84019"/>
                  <a:pt x="1031872" y="85165"/>
                </a:cubicBezTo>
                <a:lnTo>
                  <a:pt x="1067731" y="94130"/>
                </a:lnTo>
                <a:cubicBezTo>
                  <a:pt x="1081178" y="92636"/>
                  <a:pt x="1094726" y="91871"/>
                  <a:pt x="1108072" y="89647"/>
                </a:cubicBezTo>
                <a:cubicBezTo>
                  <a:pt x="1112732" y="88870"/>
                  <a:pt x="1116794" y="85165"/>
                  <a:pt x="1121519" y="85165"/>
                </a:cubicBezTo>
                <a:cubicBezTo>
                  <a:pt x="1126244" y="85165"/>
                  <a:pt x="1130484" y="88153"/>
                  <a:pt x="1134966" y="89647"/>
                </a:cubicBezTo>
                <a:cubicBezTo>
                  <a:pt x="1112465" y="97149"/>
                  <a:pt x="1127011" y="94630"/>
                  <a:pt x="1094625" y="89647"/>
                </a:cubicBezTo>
                <a:cubicBezTo>
                  <a:pt x="1061382" y="84533"/>
                  <a:pt x="1058986" y="84692"/>
                  <a:pt x="1022907" y="80683"/>
                </a:cubicBezTo>
                <a:cubicBezTo>
                  <a:pt x="997189" y="72109"/>
                  <a:pt x="1021196" y="82340"/>
                  <a:pt x="996013" y="62753"/>
                </a:cubicBezTo>
                <a:cubicBezTo>
                  <a:pt x="987508" y="56138"/>
                  <a:pt x="978084" y="50800"/>
                  <a:pt x="969119" y="44824"/>
                </a:cubicBezTo>
                <a:lnTo>
                  <a:pt x="955672" y="35859"/>
                </a:lnTo>
                <a:cubicBezTo>
                  <a:pt x="951190" y="32871"/>
                  <a:pt x="937114" y="25190"/>
                  <a:pt x="942225" y="26894"/>
                </a:cubicBezTo>
                <a:cubicBezTo>
                  <a:pt x="976025" y="38162"/>
                  <a:pt x="934362" y="22963"/>
                  <a:pt x="969119" y="40341"/>
                </a:cubicBezTo>
                <a:cubicBezTo>
                  <a:pt x="973345" y="42454"/>
                  <a:pt x="978436" y="42529"/>
                  <a:pt x="982566" y="44824"/>
                </a:cubicBezTo>
                <a:cubicBezTo>
                  <a:pt x="991984" y="50056"/>
                  <a:pt x="999239" y="59345"/>
                  <a:pt x="1009460" y="62753"/>
                </a:cubicBezTo>
                <a:cubicBezTo>
                  <a:pt x="1038252" y="72352"/>
                  <a:pt x="1014709" y="65600"/>
                  <a:pt x="1067731" y="71718"/>
                </a:cubicBezTo>
                <a:cubicBezTo>
                  <a:pt x="1091664" y="74479"/>
                  <a:pt x="1163212" y="84644"/>
                  <a:pt x="1139448" y="80683"/>
                </a:cubicBezTo>
                <a:cubicBezTo>
                  <a:pt x="1130483" y="79189"/>
                  <a:pt x="1121371" y="78404"/>
                  <a:pt x="1112554" y="76200"/>
                </a:cubicBezTo>
                <a:cubicBezTo>
                  <a:pt x="1103387" y="73908"/>
                  <a:pt x="1085660" y="67236"/>
                  <a:pt x="1085660" y="67236"/>
                </a:cubicBezTo>
                <a:cubicBezTo>
                  <a:pt x="1081178" y="64248"/>
                  <a:pt x="1077136" y="60459"/>
                  <a:pt x="1072213" y="58271"/>
                </a:cubicBezTo>
                <a:cubicBezTo>
                  <a:pt x="1063578" y="54433"/>
                  <a:pt x="1053181" y="54548"/>
                  <a:pt x="1045319" y="49306"/>
                </a:cubicBezTo>
                <a:cubicBezTo>
                  <a:pt x="1024008" y="35098"/>
                  <a:pt x="1036985" y="42046"/>
                  <a:pt x="1004978" y="31377"/>
                </a:cubicBezTo>
                <a:lnTo>
                  <a:pt x="991531" y="26894"/>
                </a:lnTo>
                <a:lnTo>
                  <a:pt x="978084" y="22412"/>
                </a:lnTo>
                <a:cubicBezTo>
                  <a:pt x="975820" y="20903"/>
                  <a:pt x="949678" y="9720"/>
                  <a:pt x="969119" y="0"/>
                </a:cubicBezTo>
                <a:lnTo>
                  <a:pt x="996013" y="13447"/>
                </a:lnTo>
                <a:cubicBezTo>
                  <a:pt x="1000239" y="15560"/>
                  <a:pt x="1005234" y="15817"/>
                  <a:pt x="1009460" y="17930"/>
                </a:cubicBezTo>
                <a:cubicBezTo>
                  <a:pt x="1014278" y="20339"/>
                  <a:pt x="1018089" y="24485"/>
                  <a:pt x="1022907" y="26894"/>
                </a:cubicBezTo>
                <a:cubicBezTo>
                  <a:pt x="1027133" y="29007"/>
                  <a:pt x="1032128" y="29264"/>
                  <a:pt x="1036354" y="31377"/>
                </a:cubicBezTo>
                <a:cubicBezTo>
                  <a:pt x="1041172" y="33786"/>
                  <a:pt x="1044983" y="37932"/>
                  <a:pt x="1049801" y="40341"/>
                </a:cubicBezTo>
                <a:cubicBezTo>
                  <a:pt x="1054027" y="42454"/>
                  <a:pt x="1059022" y="42711"/>
                  <a:pt x="1063248" y="44824"/>
                </a:cubicBezTo>
                <a:cubicBezTo>
                  <a:pt x="1068066" y="47233"/>
                  <a:pt x="1071772" y="51601"/>
                  <a:pt x="1076695" y="53789"/>
                </a:cubicBezTo>
                <a:cubicBezTo>
                  <a:pt x="1085330" y="57627"/>
                  <a:pt x="1103590" y="62753"/>
                  <a:pt x="1103590" y="62753"/>
                </a:cubicBezTo>
                <a:cubicBezTo>
                  <a:pt x="1108072" y="65741"/>
                  <a:pt x="1112219" y="69309"/>
                  <a:pt x="1117037" y="71718"/>
                </a:cubicBezTo>
                <a:cubicBezTo>
                  <a:pt x="1121263" y="73831"/>
                  <a:pt x="1125941" y="74902"/>
                  <a:pt x="1130484" y="76200"/>
                </a:cubicBezTo>
                <a:cubicBezTo>
                  <a:pt x="1170275" y="87569"/>
                  <a:pt x="1168423" y="80683"/>
                  <a:pt x="1233578" y="80683"/>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0446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61830-A794-3E45-AE99-EF07DA60F56F}"/>
              </a:ext>
            </a:extLst>
          </p:cNvPr>
          <p:cNvSpPr>
            <a:spLocks noGrp="1"/>
          </p:cNvSpPr>
          <p:nvPr>
            <p:ph type="title"/>
          </p:nvPr>
        </p:nvSpPr>
        <p:spPr/>
        <p:txBody>
          <a:bodyPr/>
          <a:lstStyle/>
          <a:p>
            <a:r>
              <a:rPr lang="en-US" dirty="0"/>
              <a:t>Stay Focused</a:t>
            </a:r>
          </a:p>
        </p:txBody>
      </p:sp>
      <p:sp>
        <p:nvSpPr>
          <p:cNvPr id="3" name="Subtitle 2">
            <a:extLst>
              <a:ext uri="{FF2B5EF4-FFF2-40B4-BE49-F238E27FC236}">
                <a16:creationId xmlns:a16="http://schemas.microsoft.com/office/drawing/2014/main" id="{99585B0F-DAC3-C14F-8A17-68F1104A9963}"/>
              </a:ext>
            </a:extLst>
          </p:cNvPr>
          <p:cNvSpPr>
            <a:spLocks noGrp="1"/>
          </p:cNvSpPr>
          <p:nvPr>
            <p:ph type="subTitle" idx="1"/>
          </p:nvPr>
        </p:nvSpPr>
        <p:spPr/>
        <p:txBody>
          <a:bodyPr/>
          <a:lstStyle/>
          <a:p>
            <a:r>
              <a:rPr lang="en-US" dirty="0"/>
              <a:t>Create a basic proposal/dissertation poster</a:t>
            </a:r>
          </a:p>
        </p:txBody>
      </p:sp>
      <p:sp>
        <p:nvSpPr>
          <p:cNvPr id="4" name="Text Placeholder 3">
            <a:extLst>
              <a:ext uri="{FF2B5EF4-FFF2-40B4-BE49-F238E27FC236}">
                <a16:creationId xmlns:a16="http://schemas.microsoft.com/office/drawing/2014/main" id="{2AD04378-BC4C-DD48-AA3D-4EC8AE65B9A0}"/>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1050070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2264EB-8E7A-3F47-A667-2280F093AD9E}"/>
              </a:ext>
            </a:extLst>
          </p:cNvPr>
          <p:cNvSpPr>
            <a:spLocks noGrp="1"/>
          </p:cNvSpPr>
          <p:nvPr>
            <p:ph type="title"/>
          </p:nvPr>
        </p:nvSpPr>
        <p:spPr/>
        <p:txBody>
          <a:bodyPr/>
          <a:lstStyle/>
          <a:p>
            <a:r>
              <a:rPr lang="en-US" dirty="0"/>
              <a:t>Practice</a:t>
            </a:r>
          </a:p>
        </p:txBody>
      </p:sp>
      <p:sp>
        <p:nvSpPr>
          <p:cNvPr id="6" name="Subtitle 5">
            <a:extLst>
              <a:ext uri="{FF2B5EF4-FFF2-40B4-BE49-F238E27FC236}">
                <a16:creationId xmlns:a16="http://schemas.microsoft.com/office/drawing/2014/main" id="{918F9013-1618-4F4E-A716-0B060EADA3A1}"/>
              </a:ext>
            </a:extLst>
          </p:cNvPr>
          <p:cNvSpPr>
            <a:spLocks noGrp="1"/>
          </p:cNvSpPr>
          <p:nvPr>
            <p:ph type="subTitle" idx="1"/>
          </p:nvPr>
        </p:nvSpPr>
        <p:spPr/>
        <p:txBody>
          <a:bodyPr/>
          <a:lstStyle/>
          <a:p>
            <a:r>
              <a:rPr lang="en-US" dirty="0"/>
              <a:t>Write &amp; Revise regularly</a:t>
            </a:r>
          </a:p>
        </p:txBody>
      </p:sp>
      <p:sp>
        <p:nvSpPr>
          <p:cNvPr id="7" name="Text Placeholder 6">
            <a:extLst>
              <a:ext uri="{FF2B5EF4-FFF2-40B4-BE49-F238E27FC236}">
                <a16:creationId xmlns:a16="http://schemas.microsoft.com/office/drawing/2014/main" id="{28BADE5A-AA71-0045-8E66-285C4BABF920}"/>
              </a:ext>
            </a:extLst>
          </p:cNvPr>
          <p:cNvSpPr>
            <a:spLocks noGrp="1"/>
          </p:cNvSpPr>
          <p:nvPr>
            <p:ph type="body" idx="2"/>
          </p:nvPr>
        </p:nvSpPr>
        <p:spPr/>
        <p:txBody>
          <a:bodyPr/>
          <a:lstStyle/>
          <a:p>
            <a:r>
              <a:rPr lang="en-US" dirty="0"/>
              <a:t>Plan &amp; Prioritize</a:t>
            </a:r>
          </a:p>
          <a:p>
            <a:r>
              <a:rPr lang="en-US" dirty="0"/>
              <a:t>Write regularly</a:t>
            </a:r>
          </a:p>
          <a:p>
            <a:r>
              <a:rPr lang="en-US" dirty="0"/>
              <a:t>Get feedback regularly</a:t>
            </a:r>
          </a:p>
          <a:p>
            <a:r>
              <a:rPr lang="en-US" dirty="0"/>
              <a:t>Revise regularly</a:t>
            </a:r>
          </a:p>
          <a:p>
            <a:r>
              <a:rPr lang="en-US" dirty="0"/>
              <a:t>Self edit</a:t>
            </a:r>
          </a:p>
          <a:p>
            <a:r>
              <a:rPr lang="en-US" dirty="0"/>
              <a:t>Track</a:t>
            </a:r>
          </a:p>
          <a:p>
            <a:endParaRPr lang="en-US" dirty="0"/>
          </a:p>
          <a:p>
            <a:r>
              <a:rPr lang="en-US" dirty="0"/>
              <a:t>Development</a:t>
            </a:r>
          </a:p>
          <a:p>
            <a:r>
              <a:rPr lang="en-US" dirty="0"/>
              <a:t>Community</a:t>
            </a:r>
          </a:p>
          <a:p>
            <a:r>
              <a:rPr lang="en-US" dirty="0"/>
              <a:t>Support</a:t>
            </a:r>
          </a:p>
          <a:p>
            <a:r>
              <a:rPr lang="en-US" dirty="0"/>
              <a:t>Tools &amp; Workflow</a:t>
            </a:r>
          </a:p>
        </p:txBody>
      </p:sp>
    </p:spTree>
    <p:extLst>
      <p:ext uri="{BB962C8B-B14F-4D97-AF65-F5344CB8AC3E}">
        <p14:creationId xmlns:p14="http://schemas.microsoft.com/office/powerpoint/2010/main" val="1396595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9A386-CF51-2E4A-8B7E-7CB70B10A352}"/>
              </a:ext>
            </a:extLst>
          </p:cNvPr>
          <p:cNvSpPr>
            <a:spLocks noGrp="1"/>
          </p:cNvSpPr>
          <p:nvPr>
            <p:ph type="title"/>
          </p:nvPr>
        </p:nvSpPr>
        <p:spPr/>
        <p:txBody>
          <a:bodyPr/>
          <a:lstStyle/>
          <a:p>
            <a:r>
              <a:rPr lang="en-US" dirty="0"/>
              <a:t>Practices</a:t>
            </a:r>
          </a:p>
        </p:txBody>
      </p:sp>
    </p:spTree>
    <p:extLst>
      <p:ext uri="{BB962C8B-B14F-4D97-AF65-F5344CB8AC3E}">
        <p14:creationId xmlns:p14="http://schemas.microsoft.com/office/powerpoint/2010/main" val="4108883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E20884-A0E9-0F47-9B39-9EE40A08D266}"/>
              </a:ext>
            </a:extLst>
          </p:cNvPr>
          <p:cNvSpPr>
            <a:spLocks noGrp="1"/>
          </p:cNvSpPr>
          <p:nvPr>
            <p:ph type="title"/>
          </p:nvPr>
        </p:nvSpPr>
        <p:spPr>
          <a:xfrm>
            <a:off x="342900" y="473529"/>
            <a:ext cx="8473999" cy="4074121"/>
          </a:xfrm>
        </p:spPr>
        <p:txBody>
          <a:bodyPr/>
          <a:lstStyle/>
          <a:p>
            <a:r>
              <a:rPr lang="en-US" i="0" dirty="0">
                <a:solidFill>
                  <a:schemeClr val="accent3"/>
                </a:solidFill>
                <a:latin typeface="Franklin Gothic Demi Cond" panose="020B0603020102020204" pitchFamily="34" charset="0"/>
              </a:rPr>
              <a:t>During this workshop…</a:t>
            </a:r>
            <a:br>
              <a:rPr lang="en-US" sz="2000" i="0" dirty="0">
                <a:latin typeface="Franklin Gothic Demi Cond" panose="020B0603020102020204" pitchFamily="34" charset="0"/>
              </a:rPr>
            </a:br>
            <a:br>
              <a:rPr lang="en-US" sz="2000" i="0" dirty="0">
                <a:latin typeface="Franklin Gothic Demi Cond" panose="020B0603020102020204" pitchFamily="34" charset="0"/>
              </a:rPr>
            </a:br>
            <a:r>
              <a:rPr lang="en-US" sz="2000" i="0" dirty="0">
                <a:latin typeface="Franklin Gothic Demi Cond" panose="020B0603020102020204" pitchFamily="34" charset="0"/>
              </a:rPr>
              <a:t>	</a:t>
            </a:r>
            <a:r>
              <a:rPr lang="en-US" i="0" dirty="0">
                <a:latin typeface="Franklin Gothic Demi Cond" panose="020B0603020102020204" pitchFamily="34" charset="0"/>
              </a:rPr>
              <a:t>-Identify 1 or 2 things </a:t>
            </a:r>
            <a:br>
              <a:rPr lang="en-US" i="0" dirty="0">
                <a:latin typeface="Franklin Gothic Demi Cond" panose="020B0603020102020204" pitchFamily="34" charset="0"/>
              </a:rPr>
            </a:br>
            <a:r>
              <a:rPr lang="en-US" i="0" dirty="0">
                <a:latin typeface="Franklin Gothic Demi Cond" panose="020B0603020102020204" pitchFamily="34" charset="0"/>
              </a:rPr>
              <a:t>		that are useful for you</a:t>
            </a:r>
            <a:br>
              <a:rPr lang="en-US" i="0" dirty="0">
                <a:latin typeface="Franklin Gothic Demi Cond" panose="020B0603020102020204" pitchFamily="34" charset="0"/>
              </a:rPr>
            </a:br>
            <a:br>
              <a:rPr lang="en-US" i="0" dirty="0">
                <a:latin typeface="Franklin Gothic Demi Cond" panose="020B0603020102020204" pitchFamily="34" charset="0"/>
              </a:rPr>
            </a:br>
            <a:r>
              <a:rPr lang="en-US" i="0" dirty="0">
                <a:latin typeface="Franklin Gothic Demi Cond" panose="020B0603020102020204" pitchFamily="34" charset="0"/>
              </a:rPr>
              <a:t>	-Identify 1 thing </a:t>
            </a:r>
            <a:br>
              <a:rPr lang="en-US" i="0" dirty="0">
                <a:latin typeface="Franklin Gothic Demi Cond" panose="020B0603020102020204" pitchFamily="34" charset="0"/>
              </a:rPr>
            </a:br>
            <a:r>
              <a:rPr lang="en-US" i="0" dirty="0">
                <a:latin typeface="Franklin Gothic Demi Cond" panose="020B0603020102020204" pitchFamily="34" charset="0"/>
              </a:rPr>
              <a:t>		you could share</a:t>
            </a:r>
          </a:p>
        </p:txBody>
      </p:sp>
    </p:spTree>
    <p:extLst>
      <p:ext uri="{BB962C8B-B14F-4D97-AF65-F5344CB8AC3E}">
        <p14:creationId xmlns:p14="http://schemas.microsoft.com/office/powerpoint/2010/main" val="3110886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D95D8-CF63-1247-92E2-18233D86B592}"/>
              </a:ext>
            </a:extLst>
          </p:cNvPr>
          <p:cNvPicPr>
            <a:picLocks noChangeAspect="1"/>
          </p:cNvPicPr>
          <p:nvPr/>
        </p:nvPicPr>
        <p:blipFill>
          <a:blip r:embed="rId2"/>
          <a:stretch>
            <a:fillRect/>
          </a:stretch>
        </p:blipFill>
        <p:spPr>
          <a:xfrm>
            <a:off x="0" y="-254644"/>
            <a:ext cx="9144000" cy="6076950"/>
          </a:xfrm>
          <a:prstGeom prst="rect">
            <a:avLst/>
          </a:prstGeom>
        </p:spPr>
      </p:pic>
      <p:sp>
        <p:nvSpPr>
          <p:cNvPr id="6" name="Title 5">
            <a:extLst>
              <a:ext uri="{FF2B5EF4-FFF2-40B4-BE49-F238E27FC236}">
                <a16:creationId xmlns:a16="http://schemas.microsoft.com/office/drawing/2014/main" id="{82BA6D0F-57AF-6E49-9C5D-ECE4FC00FBD1}"/>
              </a:ext>
            </a:extLst>
          </p:cNvPr>
          <p:cNvSpPr>
            <a:spLocks noGrp="1"/>
          </p:cNvSpPr>
          <p:nvPr>
            <p:ph type="title"/>
          </p:nvPr>
        </p:nvSpPr>
        <p:spPr>
          <a:xfrm>
            <a:off x="305100" y="312517"/>
            <a:ext cx="8533800" cy="2007901"/>
          </a:xfrm>
        </p:spPr>
        <p:txBody>
          <a:bodyPr/>
          <a:lstStyle/>
          <a:p>
            <a:r>
              <a:rPr lang="en-US" dirty="0"/>
              <a:t>Identify what works </a:t>
            </a:r>
            <a:br>
              <a:rPr lang="en-US" dirty="0"/>
            </a:br>
            <a:r>
              <a:rPr lang="en-US" dirty="0"/>
              <a:t>&amp; what doesn’t </a:t>
            </a:r>
            <a:br>
              <a:rPr lang="en-US" dirty="0"/>
            </a:br>
            <a:r>
              <a:rPr lang="en-US" dirty="0"/>
              <a:t>– for you</a:t>
            </a:r>
          </a:p>
        </p:txBody>
      </p:sp>
    </p:spTree>
    <p:extLst>
      <p:ext uri="{BB962C8B-B14F-4D97-AF65-F5344CB8AC3E}">
        <p14:creationId xmlns:p14="http://schemas.microsoft.com/office/powerpoint/2010/main" val="1872789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F5EBC5-447B-9A4A-AF3C-003588447BE3}"/>
              </a:ext>
            </a:extLst>
          </p:cNvPr>
          <p:cNvSpPr>
            <a:spLocks noGrp="1"/>
          </p:cNvSpPr>
          <p:nvPr>
            <p:ph type="title"/>
          </p:nvPr>
        </p:nvSpPr>
        <p:spPr/>
        <p:txBody>
          <a:bodyPr/>
          <a:lstStyle/>
          <a:p>
            <a:pPr algn="r"/>
            <a:r>
              <a:rPr lang="en-US" dirty="0"/>
              <a:t>How do you write?</a:t>
            </a:r>
            <a:br>
              <a:rPr lang="en-US" dirty="0"/>
            </a:br>
            <a:br>
              <a:rPr lang="en-US" dirty="0"/>
            </a:br>
            <a:r>
              <a:rPr lang="en-US" sz="3600" dirty="0">
                <a:solidFill>
                  <a:schemeClr val="bg1"/>
                </a:solidFill>
              </a:rPr>
              <a:t>Independently or in a group</a:t>
            </a:r>
            <a:br>
              <a:rPr lang="en-US" sz="3600" dirty="0">
                <a:solidFill>
                  <a:schemeClr val="bg1"/>
                </a:solidFill>
              </a:rPr>
            </a:br>
            <a:r>
              <a:rPr lang="en-US" sz="3600" dirty="0">
                <a:solidFill>
                  <a:schemeClr val="bg1"/>
                </a:solidFill>
              </a:rPr>
              <a:t>	Private, shared or public space?</a:t>
            </a:r>
            <a:br>
              <a:rPr lang="en-US" sz="3600" dirty="0">
                <a:solidFill>
                  <a:schemeClr val="bg1"/>
                </a:solidFill>
              </a:rPr>
            </a:br>
            <a:r>
              <a:rPr lang="en-US" sz="3600" dirty="0">
                <a:solidFill>
                  <a:schemeClr val="bg1"/>
                </a:solidFill>
              </a:rPr>
              <a:t>Morning, afternoon, evening?</a:t>
            </a:r>
            <a:br>
              <a:rPr lang="en-US" sz="3600" dirty="0">
                <a:solidFill>
                  <a:schemeClr val="bg1"/>
                </a:solidFill>
              </a:rPr>
            </a:br>
            <a:r>
              <a:rPr lang="en-US" sz="3600" dirty="0">
                <a:solidFill>
                  <a:schemeClr val="bg1"/>
                </a:solidFill>
              </a:rPr>
              <a:t>	Short &amp;/or long durations</a:t>
            </a:r>
            <a:br>
              <a:rPr lang="en-US" dirty="0">
                <a:solidFill>
                  <a:schemeClr val="bg1"/>
                </a:solidFill>
              </a:rPr>
            </a:br>
            <a:endParaRPr lang="en-US" dirty="0"/>
          </a:p>
        </p:txBody>
      </p:sp>
    </p:spTree>
    <p:extLst>
      <p:ext uri="{BB962C8B-B14F-4D97-AF65-F5344CB8AC3E}">
        <p14:creationId xmlns:p14="http://schemas.microsoft.com/office/powerpoint/2010/main" val="1348123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B766B-5266-064C-8423-0C790E85E473}"/>
              </a:ext>
            </a:extLst>
          </p:cNvPr>
          <p:cNvSpPr>
            <a:spLocks noGrp="1"/>
          </p:cNvSpPr>
          <p:nvPr>
            <p:ph type="title"/>
          </p:nvPr>
        </p:nvSpPr>
        <p:spPr>
          <a:xfrm rot="16200000">
            <a:off x="-1715729" y="1905954"/>
            <a:ext cx="4045200" cy="1318200"/>
          </a:xfrm>
        </p:spPr>
        <p:txBody>
          <a:bodyPr/>
          <a:lstStyle/>
          <a:p>
            <a:r>
              <a:rPr lang="en-US" dirty="0"/>
              <a:t>Location</a:t>
            </a:r>
          </a:p>
        </p:txBody>
      </p:sp>
      <p:sp>
        <p:nvSpPr>
          <p:cNvPr id="3" name="Subtitle 2">
            <a:extLst>
              <a:ext uri="{FF2B5EF4-FFF2-40B4-BE49-F238E27FC236}">
                <a16:creationId xmlns:a16="http://schemas.microsoft.com/office/drawing/2014/main" id="{9C03D1DA-01FA-AD4E-AC03-0508A2D81208}"/>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DE7F21A4-309A-4E4E-9E0F-93A635B72F95}"/>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B6E6CB4B-B714-1343-AC84-8E285B181748}"/>
              </a:ext>
            </a:extLst>
          </p:cNvPr>
          <p:cNvPicPr>
            <a:picLocks noChangeAspect="1"/>
          </p:cNvPicPr>
          <p:nvPr/>
        </p:nvPicPr>
        <p:blipFill>
          <a:blip r:embed="rId3"/>
          <a:stretch>
            <a:fillRect/>
          </a:stretch>
        </p:blipFill>
        <p:spPr>
          <a:xfrm>
            <a:off x="5439182" y="2565054"/>
            <a:ext cx="3729708" cy="2578446"/>
          </a:xfrm>
          <a:prstGeom prst="rect">
            <a:avLst/>
          </a:prstGeom>
        </p:spPr>
      </p:pic>
      <p:pic>
        <p:nvPicPr>
          <p:cNvPr id="12" name="Picture 11">
            <a:extLst>
              <a:ext uri="{FF2B5EF4-FFF2-40B4-BE49-F238E27FC236}">
                <a16:creationId xmlns:a16="http://schemas.microsoft.com/office/drawing/2014/main" id="{B5C73E19-A911-7149-8850-DB699098CF17}"/>
              </a:ext>
            </a:extLst>
          </p:cNvPr>
          <p:cNvPicPr>
            <a:picLocks noChangeAspect="1"/>
          </p:cNvPicPr>
          <p:nvPr/>
        </p:nvPicPr>
        <p:blipFill>
          <a:blip r:embed="rId4">
            <a:extLst>
              <a:ext uri="{BEBA8EAE-BF5A-486C-A8C5-ECC9F3942E4B}">
                <a14:imgProps xmlns:a14="http://schemas.microsoft.com/office/drawing/2010/main">
                  <a14:imgLayer>
                    <a14:imgEffect>
                      <a14:brightnessContrast bright="20000"/>
                    </a14:imgEffect>
                  </a14:imgLayer>
                </a14:imgProps>
              </a:ext>
            </a:extLst>
          </a:blip>
          <a:stretch>
            <a:fillRect/>
          </a:stretch>
        </p:blipFill>
        <p:spPr>
          <a:xfrm>
            <a:off x="1172226" y="0"/>
            <a:ext cx="4266956" cy="5143500"/>
          </a:xfrm>
          <a:prstGeom prst="rect">
            <a:avLst/>
          </a:prstGeom>
        </p:spPr>
      </p:pic>
      <p:pic>
        <p:nvPicPr>
          <p:cNvPr id="14" name="Picture 13">
            <a:extLst>
              <a:ext uri="{FF2B5EF4-FFF2-40B4-BE49-F238E27FC236}">
                <a16:creationId xmlns:a16="http://schemas.microsoft.com/office/drawing/2014/main" id="{31F4FD1C-F5DD-6845-AC3F-75F1F6B44354}"/>
              </a:ext>
            </a:extLst>
          </p:cNvPr>
          <p:cNvPicPr>
            <a:picLocks noChangeAspect="1"/>
          </p:cNvPicPr>
          <p:nvPr/>
        </p:nvPicPr>
        <p:blipFill>
          <a:blip r:embed="rId5"/>
          <a:stretch>
            <a:fillRect/>
          </a:stretch>
        </p:blipFill>
        <p:spPr>
          <a:xfrm>
            <a:off x="5439182" y="-70770"/>
            <a:ext cx="4016000" cy="2635824"/>
          </a:xfrm>
          <a:prstGeom prst="rect">
            <a:avLst/>
          </a:prstGeom>
        </p:spPr>
      </p:pic>
    </p:spTree>
    <p:extLst>
      <p:ext uri="{BB962C8B-B14F-4D97-AF65-F5344CB8AC3E}">
        <p14:creationId xmlns:p14="http://schemas.microsoft.com/office/powerpoint/2010/main" val="781107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0B7627-50A5-C948-AA27-4CE5851D76BA}"/>
              </a:ext>
            </a:extLst>
          </p:cNvPr>
          <p:cNvPicPr>
            <a:picLocks noChangeAspect="1"/>
          </p:cNvPicPr>
          <p:nvPr/>
        </p:nvPicPr>
        <p:blipFill>
          <a:blip r:embed="rId3"/>
          <a:stretch>
            <a:fillRect/>
          </a:stretch>
        </p:blipFill>
        <p:spPr>
          <a:xfrm>
            <a:off x="1392596" y="-1"/>
            <a:ext cx="7751404" cy="5173219"/>
          </a:xfrm>
          <a:prstGeom prst="rect">
            <a:avLst/>
          </a:prstGeom>
        </p:spPr>
      </p:pic>
      <p:sp>
        <p:nvSpPr>
          <p:cNvPr id="2" name="Title 1">
            <a:extLst>
              <a:ext uri="{FF2B5EF4-FFF2-40B4-BE49-F238E27FC236}">
                <a16:creationId xmlns:a16="http://schemas.microsoft.com/office/drawing/2014/main" id="{308A113E-2CC9-B54E-925B-3B3619AE1A31}"/>
              </a:ext>
            </a:extLst>
          </p:cNvPr>
          <p:cNvSpPr>
            <a:spLocks noGrp="1"/>
          </p:cNvSpPr>
          <p:nvPr>
            <p:ph type="title"/>
          </p:nvPr>
        </p:nvSpPr>
        <p:spPr>
          <a:xfrm>
            <a:off x="1503991" y="324824"/>
            <a:ext cx="4045200" cy="1318200"/>
          </a:xfrm>
        </p:spPr>
        <p:txBody>
          <a:bodyPr/>
          <a:lstStyle/>
          <a:p>
            <a:r>
              <a:rPr lang="en-US" dirty="0"/>
              <a:t>Key accessories?</a:t>
            </a:r>
          </a:p>
        </p:txBody>
      </p:sp>
      <p:sp>
        <p:nvSpPr>
          <p:cNvPr id="3" name="Subtitle 2">
            <a:extLst>
              <a:ext uri="{FF2B5EF4-FFF2-40B4-BE49-F238E27FC236}">
                <a16:creationId xmlns:a16="http://schemas.microsoft.com/office/drawing/2014/main" id="{77702422-A377-B741-8E5B-02F8EC6C69D4}"/>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0AC1B4CB-CBB9-314D-B2FC-992C82F14ADB}"/>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3282396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F2374C6-DFB7-CD4C-81C8-F620ECA5A951}"/>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9676D3-DB59-464B-94B2-B314641ED8F7}"/>
              </a:ext>
            </a:extLst>
          </p:cNvPr>
          <p:cNvSpPr>
            <a:spLocks noGrp="1"/>
          </p:cNvSpPr>
          <p:nvPr>
            <p:ph type="title"/>
          </p:nvPr>
        </p:nvSpPr>
        <p:spPr>
          <a:xfrm>
            <a:off x="-546484" y="-405114"/>
            <a:ext cx="4045200" cy="1318200"/>
          </a:xfrm>
        </p:spPr>
        <p:txBody>
          <a:bodyPr/>
          <a:lstStyle/>
          <a:p>
            <a:r>
              <a:rPr lang="en-US" dirty="0"/>
              <a:t>Devices?</a:t>
            </a:r>
          </a:p>
        </p:txBody>
      </p:sp>
      <p:sp>
        <p:nvSpPr>
          <p:cNvPr id="3" name="Subtitle 2">
            <a:extLst>
              <a:ext uri="{FF2B5EF4-FFF2-40B4-BE49-F238E27FC236}">
                <a16:creationId xmlns:a16="http://schemas.microsoft.com/office/drawing/2014/main" id="{5A77728A-EA5E-8D4A-B9C6-C93FD460A453}"/>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EE188216-3E3F-E24E-8E23-F82BBCA9B84C}"/>
              </a:ext>
            </a:extLst>
          </p:cNvPr>
          <p:cNvSpPr>
            <a:spLocks noGrp="1"/>
          </p:cNvSpPr>
          <p:nvPr>
            <p:ph type="body" idx="2"/>
          </p:nvPr>
        </p:nvSpPr>
        <p:spPr/>
        <p:txBody>
          <a:bodyPr/>
          <a:lstStyle/>
          <a:p>
            <a:endParaRPr lang="en-US"/>
          </a:p>
        </p:txBody>
      </p:sp>
      <p:pic>
        <p:nvPicPr>
          <p:cNvPr id="16" name="Picture 15">
            <a:extLst>
              <a:ext uri="{FF2B5EF4-FFF2-40B4-BE49-F238E27FC236}">
                <a16:creationId xmlns:a16="http://schemas.microsoft.com/office/drawing/2014/main" id="{93603C07-1A6C-D44E-A3FE-55DDDAF65C4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4400" y="253986"/>
            <a:ext cx="9144000" cy="4981575"/>
          </a:xfrm>
          <a:prstGeom prst="rect">
            <a:avLst/>
          </a:prstGeom>
        </p:spPr>
      </p:pic>
    </p:spTree>
    <p:extLst>
      <p:ext uri="{BB962C8B-B14F-4D97-AF65-F5344CB8AC3E}">
        <p14:creationId xmlns:p14="http://schemas.microsoft.com/office/powerpoint/2010/main" val="3769052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F2374C6-DFB7-CD4C-81C8-F620ECA5A951}"/>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9676D3-DB59-464B-94B2-B314641ED8F7}"/>
              </a:ext>
            </a:extLst>
          </p:cNvPr>
          <p:cNvSpPr>
            <a:spLocks noGrp="1"/>
          </p:cNvSpPr>
          <p:nvPr>
            <p:ph type="title"/>
          </p:nvPr>
        </p:nvSpPr>
        <p:spPr>
          <a:xfrm>
            <a:off x="-129795" y="-393539"/>
            <a:ext cx="4045200" cy="1318200"/>
          </a:xfrm>
        </p:spPr>
        <p:txBody>
          <a:bodyPr/>
          <a:lstStyle/>
          <a:p>
            <a:r>
              <a:rPr lang="en-US" dirty="0"/>
              <a:t>Setup/Screens?</a:t>
            </a:r>
          </a:p>
        </p:txBody>
      </p:sp>
      <p:sp>
        <p:nvSpPr>
          <p:cNvPr id="3" name="Subtitle 2">
            <a:extLst>
              <a:ext uri="{FF2B5EF4-FFF2-40B4-BE49-F238E27FC236}">
                <a16:creationId xmlns:a16="http://schemas.microsoft.com/office/drawing/2014/main" id="{5A77728A-EA5E-8D4A-B9C6-C93FD460A453}"/>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EE188216-3E3F-E24E-8E23-F82BBCA9B84C}"/>
              </a:ext>
            </a:extLst>
          </p:cNvPr>
          <p:cNvSpPr>
            <a:spLocks noGrp="1"/>
          </p:cNvSpPr>
          <p:nvPr>
            <p:ph type="body" idx="2"/>
          </p:nvPr>
        </p:nvSpPr>
        <p:spPr/>
        <p:txBody>
          <a:bodyPr/>
          <a:lstStyle/>
          <a:p>
            <a:endParaRPr lang="en-US"/>
          </a:p>
        </p:txBody>
      </p:sp>
      <p:pic>
        <p:nvPicPr>
          <p:cNvPr id="8" name="Picture 7">
            <a:extLst>
              <a:ext uri="{FF2B5EF4-FFF2-40B4-BE49-F238E27FC236}">
                <a16:creationId xmlns:a16="http://schemas.microsoft.com/office/drawing/2014/main" id="{34A33923-65B9-9540-A788-5FFD1C858DF4}"/>
              </a:ext>
            </a:extLst>
          </p:cNvPr>
          <p:cNvPicPr>
            <a:picLocks noChangeAspect="1"/>
          </p:cNvPicPr>
          <p:nvPr/>
        </p:nvPicPr>
        <p:blipFill>
          <a:blip r:embed="rId2"/>
          <a:stretch>
            <a:fillRect/>
          </a:stretch>
        </p:blipFill>
        <p:spPr>
          <a:xfrm>
            <a:off x="6270987" y="1500213"/>
            <a:ext cx="2935599" cy="2412695"/>
          </a:xfrm>
          <a:prstGeom prst="rect">
            <a:avLst/>
          </a:prstGeom>
        </p:spPr>
      </p:pic>
      <p:pic>
        <p:nvPicPr>
          <p:cNvPr id="9" name="Picture 8">
            <a:extLst>
              <a:ext uri="{FF2B5EF4-FFF2-40B4-BE49-F238E27FC236}">
                <a16:creationId xmlns:a16="http://schemas.microsoft.com/office/drawing/2014/main" id="{5BCB4487-69FA-024C-93C3-F32190F64266}"/>
              </a:ext>
            </a:extLst>
          </p:cNvPr>
          <p:cNvPicPr>
            <a:picLocks noChangeAspect="1"/>
          </p:cNvPicPr>
          <p:nvPr/>
        </p:nvPicPr>
        <p:blipFill>
          <a:blip r:embed="rId2"/>
          <a:stretch>
            <a:fillRect/>
          </a:stretch>
        </p:blipFill>
        <p:spPr>
          <a:xfrm>
            <a:off x="-40167" y="1500213"/>
            <a:ext cx="2935599" cy="2412695"/>
          </a:xfrm>
          <a:prstGeom prst="rect">
            <a:avLst/>
          </a:prstGeom>
        </p:spPr>
      </p:pic>
      <p:pic>
        <p:nvPicPr>
          <p:cNvPr id="12" name="Picture 11">
            <a:extLst>
              <a:ext uri="{FF2B5EF4-FFF2-40B4-BE49-F238E27FC236}">
                <a16:creationId xmlns:a16="http://schemas.microsoft.com/office/drawing/2014/main" id="{74B1014F-B237-9D46-8DC9-EC6090F60308}"/>
              </a:ext>
            </a:extLst>
          </p:cNvPr>
          <p:cNvPicPr>
            <a:picLocks noChangeAspect="1"/>
          </p:cNvPicPr>
          <p:nvPr/>
        </p:nvPicPr>
        <p:blipFill>
          <a:blip r:embed="rId2"/>
          <a:stretch>
            <a:fillRect/>
          </a:stretch>
        </p:blipFill>
        <p:spPr>
          <a:xfrm>
            <a:off x="3157301" y="1500214"/>
            <a:ext cx="2935599" cy="2412695"/>
          </a:xfrm>
          <a:prstGeom prst="rect">
            <a:avLst/>
          </a:prstGeom>
        </p:spPr>
      </p:pic>
    </p:spTree>
    <p:extLst>
      <p:ext uri="{BB962C8B-B14F-4D97-AF65-F5344CB8AC3E}">
        <p14:creationId xmlns:p14="http://schemas.microsoft.com/office/powerpoint/2010/main" val="1503737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1C2D9-6218-A045-B42C-3E8BEEC89E95}"/>
              </a:ext>
            </a:extLst>
          </p:cNvPr>
          <p:cNvSpPr>
            <a:spLocks noGrp="1"/>
          </p:cNvSpPr>
          <p:nvPr>
            <p:ph type="title"/>
          </p:nvPr>
        </p:nvSpPr>
        <p:spPr/>
        <p:txBody>
          <a:bodyPr/>
          <a:lstStyle/>
          <a:p>
            <a:r>
              <a:rPr lang="en-US" dirty="0"/>
              <a:t>Understand how you write</a:t>
            </a:r>
          </a:p>
        </p:txBody>
      </p:sp>
      <p:sp>
        <p:nvSpPr>
          <p:cNvPr id="3" name="Subtitle 2">
            <a:extLst>
              <a:ext uri="{FF2B5EF4-FFF2-40B4-BE49-F238E27FC236}">
                <a16:creationId xmlns:a16="http://schemas.microsoft.com/office/drawing/2014/main" id="{289E8C5C-4095-0E45-8086-132FC9C48DB7}"/>
              </a:ext>
            </a:extLst>
          </p:cNvPr>
          <p:cNvSpPr>
            <a:spLocks noGrp="1"/>
          </p:cNvSpPr>
          <p:nvPr>
            <p:ph type="subTitle" idx="1"/>
          </p:nvPr>
        </p:nvSpPr>
        <p:spPr/>
        <p:txBody>
          <a:bodyPr/>
          <a:lstStyle/>
          <a:p>
            <a:r>
              <a:rPr lang="en-US" dirty="0"/>
              <a:t>What combinations have </a:t>
            </a:r>
          </a:p>
          <a:p>
            <a:r>
              <a:rPr lang="en-US" dirty="0"/>
              <a:t>you tried/not tried/want to try? </a:t>
            </a:r>
          </a:p>
          <a:p>
            <a:r>
              <a:rPr lang="en-US" dirty="0"/>
              <a:t>Worked? Didn’t work?</a:t>
            </a:r>
          </a:p>
        </p:txBody>
      </p:sp>
      <p:sp>
        <p:nvSpPr>
          <p:cNvPr id="4" name="Text Placeholder 3">
            <a:extLst>
              <a:ext uri="{FF2B5EF4-FFF2-40B4-BE49-F238E27FC236}">
                <a16:creationId xmlns:a16="http://schemas.microsoft.com/office/drawing/2014/main" id="{B4843422-0F42-3140-A68C-ECDB905DB70C}"/>
              </a:ext>
            </a:extLst>
          </p:cNvPr>
          <p:cNvSpPr>
            <a:spLocks noGrp="1"/>
          </p:cNvSpPr>
          <p:nvPr>
            <p:ph type="body" idx="2"/>
          </p:nvPr>
        </p:nvSpPr>
        <p:spPr/>
        <p:txBody>
          <a:bodyPr/>
          <a:lstStyle/>
          <a:p>
            <a:r>
              <a:rPr lang="en-US" dirty="0"/>
              <a:t>Group/alone?</a:t>
            </a:r>
          </a:p>
          <a:p>
            <a:r>
              <a:rPr lang="en-US" dirty="0"/>
              <a:t>Music, silence, noise</a:t>
            </a:r>
          </a:p>
          <a:p>
            <a:r>
              <a:rPr lang="en-US" dirty="0"/>
              <a:t>Paper, apps, programs</a:t>
            </a:r>
          </a:p>
          <a:p>
            <a:pPr lvl="1"/>
            <a:r>
              <a:rPr lang="en-US" dirty="0" err="1"/>
              <a:t>Googledocs</a:t>
            </a:r>
            <a:r>
              <a:rPr lang="en-US" dirty="0"/>
              <a:t>, word, scrivener, latex, overleaf</a:t>
            </a:r>
          </a:p>
          <a:p>
            <a:r>
              <a:rPr lang="en-US" dirty="0"/>
              <a:t>Device(s)</a:t>
            </a:r>
          </a:p>
          <a:p>
            <a:endParaRPr lang="en-US" dirty="0"/>
          </a:p>
        </p:txBody>
      </p:sp>
    </p:spTree>
    <p:extLst>
      <p:ext uri="{BB962C8B-B14F-4D97-AF65-F5344CB8AC3E}">
        <p14:creationId xmlns:p14="http://schemas.microsoft.com/office/powerpoint/2010/main" val="362452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BA6D0F-57AF-6E49-9C5D-ECE4FC00FBD1}"/>
              </a:ext>
            </a:extLst>
          </p:cNvPr>
          <p:cNvSpPr>
            <a:spLocks noGrp="1"/>
          </p:cNvSpPr>
          <p:nvPr>
            <p:ph type="title"/>
          </p:nvPr>
        </p:nvSpPr>
        <p:spPr/>
        <p:txBody>
          <a:bodyPr/>
          <a:lstStyle/>
          <a:p>
            <a:r>
              <a:rPr lang="en-US" dirty="0"/>
              <a:t>Write Regularly</a:t>
            </a:r>
          </a:p>
        </p:txBody>
      </p:sp>
    </p:spTree>
    <p:extLst>
      <p:ext uri="{BB962C8B-B14F-4D97-AF65-F5344CB8AC3E}">
        <p14:creationId xmlns:p14="http://schemas.microsoft.com/office/powerpoint/2010/main" val="3404447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E7ECB3-13F0-6B4A-A9D6-FDF692449EB0}"/>
              </a:ext>
            </a:extLst>
          </p:cNvPr>
          <p:cNvSpPr>
            <a:spLocks noGrp="1"/>
          </p:cNvSpPr>
          <p:nvPr>
            <p:ph type="title"/>
          </p:nvPr>
        </p:nvSpPr>
        <p:spPr/>
        <p:txBody>
          <a:bodyPr/>
          <a:lstStyle/>
          <a:p>
            <a:r>
              <a:rPr lang="en-US" dirty="0"/>
              <a:t>Practices</a:t>
            </a:r>
          </a:p>
        </p:txBody>
      </p:sp>
      <p:sp>
        <p:nvSpPr>
          <p:cNvPr id="6" name="Subtitle 5">
            <a:extLst>
              <a:ext uri="{FF2B5EF4-FFF2-40B4-BE49-F238E27FC236}">
                <a16:creationId xmlns:a16="http://schemas.microsoft.com/office/drawing/2014/main" id="{25160374-C93C-D046-AB50-08BB592AE534}"/>
              </a:ext>
            </a:extLst>
          </p:cNvPr>
          <p:cNvSpPr>
            <a:spLocks noGrp="1"/>
          </p:cNvSpPr>
          <p:nvPr>
            <p:ph type="subTitle" idx="1"/>
          </p:nvPr>
        </p:nvSpPr>
        <p:spPr/>
        <p:txBody>
          <a:bodyPr/>
          <a:lstStyle/>
          <a:p>
            <a:r>
              <a:rPr lang="en-US" dirty="0"/>
              <a:t>Write regularly</a:t>
            </a:r>
          </a:p>
        </p:txBody>
      </p:sp>
      <p:sp>
        <p:nvSpPr>
          <p:cNvPr id="7" name="Text Placeholder 6">
            <a:extLst>
              <a:ext uri="{FF2B5EF4-FFF2-40B4-BE49-F238E27FC236}">
                <a16:creationId xmlns:a16="http://schemas.microsoft.com/office/drawing/2014/main" id="{9B32B274-4670-334F-BB43-F67ADB2DA7FC}"/>
              </a:ext>
            </a:extLst>
          </p:cNvPr>
          <p:cNvSpPr>
            <a:spLocks noGrp="1"/>
          </p:cNvSpPr>
          <p:nvPr>
            <p:ph type="body" idx="2"/>
          </p:nvPr>
        </p:nvSpPr>
        <p:spPr/>
        <p:txBody>
          <a:bodyPr/>
          <a:lstStyle/>
          <a:p>
            <a:r>
              <a:rPr lang="en-US" dirty="0"/>
              <a:t>Find a routine &amp; a habit that work for you</a:t>
            </a:r>
          </a:p>
          <a:p>
            <a:pPr lvl="1"/>
            <a:r>
              <a:rPr lang="en-US" b="1" dirty="0"/>
              <a:t>30 mins min daily</a:t>
            </a:r>
          </a:p>
          <a:p>
            <a:pPr lvl="1"/>
            <a:r>
              <a:rPr lang="en-US" b="1" dirty="0"/>
              <a:t>Build up over time</a:t>
            </a:r>
          </a:p>
          <a:p>
            <a:pPr lvl="1"/>
            <a:r>
              <a:rPr lang="en-US" dirty="0"/>
              <a:t>Each morning b4 email</a:t>
            </a:r>
          </a:p>
          <a:p>
            <a:r>
              <a:rPr lang="en-US" b="1" dirty="0"/>
              <a:t>Schedule</a:t>
            </a:r>
            <a:r>
              <a:rPr lang="en-US" dirty="0"/>
              <a:t> time to write </a:t>
            </a:r>
          </a:p>
          <a:p>
            <a:r>
              <a:rPr lang="en-US" dirty="0"/>
              <a:t>Set </a:t>
            </a:r>
            <a:r>
              <a:rPr lang="en-US" b="1" dirty="0"/>
              <a:t>concrete mini goals</a:t>
            </a:r>
          </a:p>
          <a:p>
            <a:r>
              <a:rPr lang="en-US" dirty="0"/>
              <a:t>Connect with support</a:t>
            </a:r>
          </a:p>
          <a:p>
            <a:endParaRPr lang="en-US" dirty="0"/>
          </a:p>
        </p:txBody>
      </p:sp>
    </p:spTree>
    <p:extLst>
      <p:ext uri="{BB962C8B-B14F-4D97-AF65-F5344CB8AC3E}">
        <p14:creationId xmlns:p14="http://schemas.microsoft.com/office/powerpoint/2010/main" val="2565882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A1326-54A9-A84A-9574-B37A0FED00D4}"/>
              </a:ext>
            </a:extLst>
          </p:cNvPr>
          <p:cNvSpPr>
            <a:spLocks noGrp="1"/>
          </p:cNvSpPr>
          <p:nvPr>
            <p:ph type="title"/>
          </p:nvPr>
        </p:nvSpPr>
        <p:spPr/>
        <p:txBody>
          <a:bodyPr/>
          <a:lstStyle/>
          <a:p>
            <a:r>
              <a:rPr lang="en-US" dirty="0"/>
              <a:t>Schedule Your Work</a:t>
            </a:r>
          </a:p>
        </p:txBody>
      </p:sp>
      <p:sp>
        <p:nvSpPr>
          <p:cNvPr id="3" name="Subtitle 2">
            <a:extLst>
              <a:ext uri="{FF2B5EF4-FFF2-40B4-BE49-F238E27FC236}">
                <a16:creationId xmlns:a16="http://schemas.microsoft.com/office/drawing/2014/main" id="{B84A2691-15C5-BE47-8FE6-8B31973903FB}"/>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BB04466A-50E1-AA48-9D77-1338BE1413BB}"/>
              </a:ext>
            </a:extLst>
          </p:cNvPr>
          <p:cNvSpPr>
            <a:spLocks noGrp="1"/>
          </p:cNvSpPr>
          <p:nvPr>
            <p:ph type="body" idx="2"/>
          </p:nvPr>
        </p:nvSpPr>
        <p:spPr/>
        <p:txBody>
          <a:bodyPr/>
          <a:lstStyle/>
          <a:p>
            <a:r>
              <a:rPr lang="en-US" dirty="0"/>
              <a:t>Put writing/revising time on your schedule</a:t>
            </a:r>
          </a:p>
          <a:p>
            <a:r>
              <a:rPr lang="en-US" dirty="0"/>
              <a:t>Stick to it</a:t>
            </a:r>
          </a:p>
          <a:p>
            <a:r>
              <a:rPr lang="en-US" dirty="0"/>
              <a:t>Be specific</a:t>
            </a:r>
          </a:p>
        </p:txBody>
      </p:sp>
      <p:pic>
        <p:nvPicPr>
          <p:cNvPr id="6" name="Picture 5">
            <a:extLst>
              <a:ext uri="{FF2B5EF4-FFF2-40B4-BE49-F238E27FC236}">
                <a16:creationId xmlns:a16="http://schemas.microsoft.com/office/drawing/2014/main" id="{605B655A-82D6-494C-8D5E-F7E35727FA72}"/>
              </a:ext>
            </a:extLst>
          </p:cNvPr>
          <p:cNvPicPr>
            <a:picLocks noChangeAspect="1"/>
          </p:cNvPicPr>
          <p:nvPr/>
        </p:nvPicPr>
        <p:blipFill>
          <a:blip r:embed="rId2"/>
          <a:stretch>
            <a:fillRect/>
          </a:stretch>
        </p:blipFill>
        <p:spPr>
          <a:xfrm>
            <a:off x="1291148" y="2967387"/>
            <a:ext cx="2222635" cy="1945575"/>
          </a:xfrm>
          <a:prstGeom prst="rect">
            <a:avLst/>
          </a:prstGeom>
        </p:spPr>
      </p:pic>
    </p:spTree>
    <p:extLst>
      <p:ext uri="{BB962C8B-B14F-4D97-AF65-F5344CB8AC3E}">
        <p14:creationId xmlns:p14="http://schemas.microsoft.com/office/powerpoint/2010/main" val="536232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03C3FB-E98B-954D-B196-BAC6F67CF3C1}"/>
              </a:ext>
            </a:extLst>
          </p:cNvPr>
          <p:cNvSpPr>
            <a:spLocks noGrp="1"/>
          </p:cNvSpPr>
          <p:nvPr>
            <p:ph type="title"/>
          </p:nvPr>
        </p:nvSpPr>
        <p:spPr>
          <a:xfrm>
            <a:off x="1058090" y="881967"/>
            <a:ext cx="7745745" cy="3835500"/>
          </a:xfrm>
        </p:spPr>
        <p:txBody>
          <a:bodyPr/>
          <a:lstStyle/>
          <a:p>
            <a:r>
              <a:rPr lang="en-US" sz="2800" dirty="0"/>
              <a:t>Goals &amp; Planning</a:t>
            </a:r>
            <a:br>
              <a:rPr lang="en-US" sz="2800" dirty="0"/>
            </a:br>
            <a:r>
              <a:rPr lang="en-US" sz="2800" dirty="0"/>
              <a:t>Practices</a:t>
            </a:r>
            <a:br>
              <a:rPr lang="en-US" sz="2800" dirty="0"/>
            </a:br>
            <a:r>
              <a:rPr lang="en-US" sz="2800" dirty="0"/>
              <a:t>	Regularity</a:t>
            </a:r>
            <a:br>
              <a:rPr lang="en-US" sz="2800" dirty="0"/>
            </a:br>
            <a:r>
              <a:rPr lang="en-US" sz="2800" dirty="0"/>
              <a:t>	Getting Words on the page</a:t>
            </a:r>
            <a:br>
              <a:rPr lang="en-US" sz="2800" dirty="0"/>
            </a:br>
            <a:r>
              <a:rPr lang="en-US" sz="2800" dirty="0"/>
              <a:t>	Time structures</a:t>
            </a:r>
            <a:br>
              <a:rPr lang="en-US" sz="2800" dirty="0"/>
            </a:br>
            <a:r>
              <a:rPr lang="en-US" sz="2800" dirty="0"/>
              <a:t>	Starting points</a:t>
            </a:r>
            <a:br>
              <a:rPr lang="en-US" sz="2800" dirty="0"/>
            </a:br>
            <a:r>
              <a:rPr lang="en-US" sz="2800" dirty="0"/>
              <a:t>Organization, Structure &amp; Apps</a:t>
            </a:r>
            <a:br>
              <a:rPr lang="en-US" sz="2800" dirty="0"/>
            </a:br>
            <a:r>
              <a:rPr lang="en-US" sz="2800" dirty="0"/>
              <a:t>Tracking</a:t>
            </a:r>
            <a:br>
              <a:rPr lang="en-US" sz="2800" dirty="0"/>
            </a:br>
            <a:r>
              <a:rPr lang="en-US" sz="2800" dirty="0"/>
              <a:t>Community &amp; Accountability</a:t>
            </a:r>
            <a:br>
              <a:rPr lang="en-US" sz="2800" dirty="0"/>
            </a:br>
            <a:br>
              <a:rPr lang="en-US" sz="2800" dirty="0"/>
            </a:br>
            <a:endParaRPr lang="en-US" sz="2800" dirty="0"/>
          </a:p>
        </p:txBody>
      </p:sp>
    </p:spTree>
    <p:extLst>
      <p:ext uri="{BB962C8B-B14F-4D97-AF65-F5344CB8AC3E}">
        <p14:creationId xmlns:p14="http://schemas.microsoft.com/office/powerpoint/2010/main" val="2205542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E7ECB3-13F0-6B4A-A9D6-FDF692449EB0}"/>
              </a:ext>
            </a:extLst>
          </p:cNvPr>
          <p:cNvSpPr>
            <a:spLocks noGrp="1"/>
          </p:cNvSpPr>
          <p:nvPr>
            <p:ph type="title"/>
          </p:nvPr>
        </p:nvSpPr>
        <p:spPr/>
        <p:txBody>
          <a:bodyPr/>
          <a:lstStyle/>
          <a:p>
            <a:r>
              <a:rPr lang="en-US" dirty="0"/>
              <a:t>5/5/5</a:t>
            </a:r>
          </a:p>
        </p:txBody>
      </p:sp>
      <p:sp>
        <p:nvSpPr>
          <p:cNvPr id="6" name="Subtitle 5">
            <a:extLst>
              <a:ext uri="{FF2B5EF4-FFF2-40B4-BE49-F238E27FC236}">
                <a16:creationId xmlns:a16="http://schemas.microsoft.com/office/drawing/2014/main" id="{25160374-C93C-D046-AB50-08BB592AE534}"/>
              </a:ext>
            </a:extLst>
          </p:cNvPr>
          <p:cNvSpPr>
            <a:spLocks noGrp="1"/>
          </p:cNvSpPr>
          <p:nvPr>
            <p:ph type="subTitle" idx="1"/>
          </p:nvPr>
        </p:nvSpPr>
        <p:spPr/>
        <p:txBody>
          <a:bodyPr/>
          <a:lstStyle/>
          <a:p>
            <a:r>
              <a:rPr lang="en-US" b="1" dirty="0"/>
              <a:t>500 words </a:t>
            </a:r>
            <a:r>
              <a:rPr lang="en-US" dirty="0"/>
              <a:t>written or</a:t>
            </a:r>
          </a:p>
          <a:p>
            <a:r>
              <a:rPr lang="en-US" dirty="0"/>
              <a:t> </a:t>
            </a:r>
            <a:r>
              <a:rPr lang="en-US" b="1" dirty="0"/>
              <a:t>5 pages </a:t>
            </a:r>
            <a:r>
              <a:rPr lang="en-US" dirty="0"/>
              <a:t>edited</a:t>
            </a:r>
          </a:p>
          <a:p>
            <a:endParaRPr lang="en-US" dirty="0"/>
          </a:p>
          <a:p>
            <a:r>
              <a:rPr lang="en-US" b="1" dirty="0"/>
              <a:t>5 days a week</a:t>
            </a:r>
          </a:p>
        </p:txBody>
      </p:sp>
      <p:sp>
        <p:nvSpPr>
          <p:cNvPr id="7" name="Text Placeholder 6">
            <a:extLst>
              <a:ext uri="{FF2B5EF4-FFF2-40B4-BE49-F238E27FC236}">
                <a16:creationId xmlns:a16="http://schemas.microsoft.com/office/drawing/2014/main" id="{9B32B274-4670-334F-BB43-F67ADB2DA7FC}"/>
              </a:ext>
            </a:extLst>
          </p:cNvPr>
          <p:cNvSpPr>
            <a:spLocks noGrp="1"/>
          </p:cNvSpPr>
          <p:nvPr>
            <p:ph type="body" idx="2"/>
          </p:nvPr>
        </p:nvSpPr>
        <p:spPr/>
        <p:txBody>
          <a:bodyPr/>
          <a:lstStyle/>
          <a:p>
            <a:r>
              <a:rPr lang="en-US" b="1" dirty="0"/>
              <a:t>Restart your count daily</a:t>
            </a:r>
          </a:p>
          <a:p>
            <a:pPr lvl="1"/>
            <a:r>
              <a:rPr lang="en-US" b="1" dirty="0"/>
              <a:t>1k words Mon. &amp; 1k words Tues. = 2 days</a:t>
            </a:r>
          </a:p>
          <a:p>
            <a:pPr lvl="1"/>
            <a:r>
              <a:rPr lang="en-US" b="1" dirty="0"/>
              <a:t>No roll over</a:t>
            </a:r>
          </a:p>
        </p:txBody>
      </p:sp>
      <p:sp>
        <p:nvSpPr>
          <p:cNvPr id="2" name="TextBox 1">
            <a:extLst>
              <a:ext uri="{FF2B5EF4-FFF2-40B4-BE49-F238E27FC236}">
                <a16:creationId xmlns:a16="http://schemas.microsoft.com/office/drawing/2014/main" id="{EE377D74-4C65-138F-98A9-66F5594FE8B6}"/>
              </a:ext>
            </a:extLst>
          </p:cNvPr>
          <p:cNvSpPr txBox="1"/>
          <p:nvPr/>
        </p:nvSpPr>
        <p:spPr>
          <a:xfrm>
            <a:off x="1371600" y="4797282"/>
            <a:ext cx="3200400" cy="346218"/>
          </a:xfrm>
          <a:prstGeom prst="rect">
            <a:avLst/>
          </a:prstGeom>
          <a:noFill/>
          <a:ln>
            <a:noFill/>
          </a:ln>
        </p:spPr>
        <p:txBody>
          <a:bodyPr spcFirstLastPara="1" wrap="square" lIns="91425" tIns="91425" rIns="91425" bIns="91425" rtlCol="0" anchor="b" anchorCtr="0">
            <a:spAutoFit/>
          </a:bodyPr>
          <a:lstStyle/>
          <a:p>
            <a:pPr algn="r"/>
            <a:r>
              <a:rPr lang="en-US" sz="1050" dirty="0"/>
              <a:t>Idea shared on twitter- citation lost</a:t>
            </a:r>
          </a:p>
        </p:txBody>
      </p:sp>
    </p:spTree>
    <p:extLst>
      <p:ext uri="{BB962C8B-B14F-4D97-AF65-F5344CB8AC3E}">
        <p14:creationId xmlns:p14="http://schemas.microsoft.com/office/powerpoint/2010/main" val="183329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A36FD-5AE5-2845-9D8C-C8AE62E36170}"/>
              </a:ext>
            </a:extLst>
          </p:cNvPr>
          <p:cNvSpPr>
            <a:spLocks noGrp="1"/>
          </p:cNvSpPr>
          <p:nvPr>
            <p:ph type="title"/>
          </p:nvPr>
        </p:nvSpPr>
        <p:spPr/>
        <p:txBody>
          <a:bodyPr/>
          <a:lstStyle/>
          <a:p>
            <a:r>
              <a:rPr lang="en-US" dirty="0"/>
              <a:t>Get Words on the Page</a:t>
            </a:r>
          </a:p>
        </p:txBody>
      </p:sp>
    </p:spTree>
    <p:extLst>
      <p:ext uri="{BB962C8B-B14F-4D97-AF65-F5344CB8AC3E}">
        <p14:creationId xmlns:p14="http://schemas.microsoft.com/office/powerpoint/2010/main" val="3161871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hord 13">
            <a:extLst>
              <a:ext uri="{FF2B5EF4-FFF2-40B4-BE49-F238E27FC236}">
                <a16:creationId xmlns:a16="http://schemas.microsoft.com/office/drawing/2014/main" id="{F435593D-63FB-2A42-8785-0260E3BA497D}"/>
              </a:ext>
            </a:extLst>
          </p:cNvPr>
          <p:cNvSpPr/>
          <p:nvPr/>
        </p:nvSpPr>
        <p:spPr>
          <a:xfrm rot="6638916">
            <a:off x="2900379" y="3479695"/>
            <a:ext cx="1206280" cy="1331823"/>
          </a:xfrm>
          <a:prstGeom prst="chord">
            <a:avLst>
              <a:gd name="adj1" fmla="val 2700000"/>
              <a:gd name="adj2" fmla="val 16274967"/>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5AA65D0-FA30-9843-B6EA-38619C7D7CA1}"/>
              </a:ext>
            </a:extLst>
          </p:cNvPr>
          <p:cNvSpPr/>
          <p:nvPr/>
        </p:nvSpPr>
        <p:spPr>
          <a:xfrm>
            <a:off x="555501" y="4210338"/>
            <a:ext cx="979831" cy="3278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4A36FD-5AE5-2845-9D8C-C8AE62E36170}"/>
              </a:ext>
            </a:extLst>
          </p:cNvPr>
          <p:cNvSpPr>
            <a:spLocks noGrp="1"/>
          </p:cNvSpPr>
          <p:nvPr>
            <p:ph type="title"/>
          </p:nvPr>
        </p:nvSpPr>
        <p:spPr/>
        <p:txBody>
          <a:bodyPr/>
          <a:lstStyle/>
          <a:p>
            <a:r>
              <a:rPr lang="en-US" dirty="0"/>
              <a:t>Separate </a:t>
            </a:r>
            <a:br>
              <a:rPr lang="en-US" dirty="0"/>
            </a:br>
            <a:r>
              <a:rPr lang="en-US" dirty="0"/>
              <a:t>writing &amp; revising</a:t>
            </a:r>
          </a:p>
        </p:txBody>
      </p:sp>
      <p:sp>
        <p:nvSpPr>
          <p:cNvPr id="3" name="Subtitle 2">
            <a:extLst>
              <a:ext uri="{FF2B5EF4-FFF2-40B4-BE49-F238E27FC236}">
                <a16:creationId xmlns:a16="http://schemas.microsoft.com/office/drawing/2014/main" id="{B3C5621A-721E-5245-93E3-2BFF8B751024}"/>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AAF74F43-0F04-254A-BE8C-2620C7417C96}"/>
              </a:ext>
            </a:extLst>
          </p:cNvPr>
          <p:cNvSpPr>
            <a:spLocks noGrp="1"/>
          </p:cNvSpPr>
          <p:nvPr>
            <p:ph type="body" idx="2"/>
          </p:nvPr>
        </p:nvSpPr>
        <p:spPr/>
        <p:txBody>
          <a:bodyPr/>
          <a:lstStyle/>
          <a:p>
            <a:pPr marL="76200" indent="0">
              <a:buNone/>
            </a:pPr>
            <a:r>
              <a:rPr lang="en-US" dirty="0"/>
              <a:t>Try different</a:t>
            </a:r>
          </a:p>
          <a:p>
            <a:r>
              <a:rPr lang="en-US" dirty="0"/>
              <a:t>Spaces/environments</a:t>
            </a:r>
          </a:p>
          <a:p>
            <a:r>
              <a:rPr lang="en-US" dirty="0"/>
              <a:t>Chairs (or sit vs stand)</a:t>
            </a:r>
          </a:p>
          <a:p>
            <a:r>
              <a:rPr lang="en-US" dirty="0"/>
              <a:t>Devices</a:t>
            </a:r>
          </a:p>
          <a:p>
            <a:r>
              <a:rPr lang="en-US" dirty="0"/>
              <a:t>Playlists</a:t>
            </a:r>
          </a:p>
          <a:p>
            <a:r>
              <a:rPr lang="en-US" dirty="0"/>
              <a:t>Hats/wrist bands /reminder</a:t>
            </a:r>
          </a:p>
          <a:p>
            <a:r>
              <a:rPr lang="en-US" dirty="0"/>
              <a:t>Times of day</a:t>
            </a:r>
          </a:p>
          <a:p>
            <a:r>
              <a:rPr lang="en-US" dirty="0"/>
              <a:t>Days of the week</a:t>
            </a:r>
          </a:p>
        </p:txBody>
      </p:sp>
      <p:pic>
        <p:nvPicPr>
          <p:cNvPr id="5" name="Picture 4">
            <a:extLst>
              <a:ext uri="{FF2B5EF4-FFF2-40B4-BE49-F238E27FC236}">
                <a16:creationId xmlns:a16="http://schemas.microsoft.com/office/drawing/2014/main" id="{7D9D36FB-11E4-5742-9ECD-2ADCD2B8FAA5}"/>
              </a:ext>
            </a:extLst>
          </p:cNvPr>
          <p:cNvPicPr>
            <a:picLocks noChangeAspect="1"/>
          </p:cNvPicPr>
          <p:nvPr/>
        </p:nvPicPr>
        <p:blipFill>
          <a:blip r:embed="rId3"/>
          <a:stretch>
            <a:fillRect/>
          </a:stretch>
        </p:blipFill>
        <p:spPr>
          <a:xfrm>
            <a:off x="872298" y="3654114"/>
            <a:ext cx="325216" cy="619577"/>
          </a:xfrm>
          <a:prstGeom prst="rect">
            <a:avLst/>
          </a:prstGeom>
        </p:spPr>
      </p:pic>
      <p:pic>
        <p:nvPicPr>
          <p:cNvPr id="6" name="Picture 5">
            <a:extLst>
              <a:ext uri="{FF2B5EF4-FFF2-40B4-BE49-F238E27FC236}">
                <a16:creationId xmlns:a16="http://schemas.microsoft.com/office/drawing/2014/main" id="{B7675AEF-DB8F-2541-9FA0-5AEAFAD67270}"/>
              </a:ext>
            </a:extLst>
          </p:cNvPr>
          <p:cNvPicPr>
            <a:picLocks noChangeAspect="1"/>
          </p:cNvPicPr>
          <p:nvPr/>
        </p:nvPicPr>
        <p:blipFill>
          <a:blip r:embed="rId3"/>
          <a:stretch>
            <a:fillRect/>
          </a:stretch>
        </p:blipFill>
        <p:spPr>
          <a:xfrm>
            <a:off x="3287451" y="3654113"/>
            <a:ext cx="325216" cy="619577"/>
          </a:xfrm>
          <a:prstGeom prst="rect">
            <a:avLst/>
          </a:prstGeom>
        </p:spPr>
      </p:pic>
      <p:sp>
        <p:nvSpPr>
          <p:cNvPr id="7" name="Bevel 6">
            <a:extLst>
              <a:ext uri="{FF2B5EF4-FFF2-40B4-BE49-F238E27FC236}">
                <a16:creationId xmlns:a16="http://schemas.microsoft.com/office/drawing/2014/main" id="{1DB6D186-5EE2-AA4B-A775-CC765B568FEB}"/>
              </a:ext>
            </a:extLst>
          </p:cNvPr>
          <p:cNvSpPr/>
          <p:nvPr/>
        </p:nvSpPr>
        <p:spPr>
          <a:xfrm>
            <a:off x="815015" y="4100692"/>
            <a:ext cx="439781" cy="281165"/>
          </a:xfrm>
          <a:prstGeom prst="bevel">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080000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Bevel 7">
            <a:extLst>
              <a:ext uri="{FF2B5EF4-FFF2-40B4-BE49-F238E27FC236}">
                <a16:creationId xmlns:a16="http://schemas.microsoft.com/office/drawing/2014/main" id="{CCE2DD43-4E9A-074A-A0B8-1EB138A50E75}"/>
              </a:ext>
            </a:extLst>
          </p:cNvPr>
          <p:cNvSpPr/>
          <p:nvPr/>
        </p:nvSpPr>
        <p:spPr>
          <a:xfrm>
            <a:off x="3230168" y="4080871"/>
            <a:ext cx="439781" cy="281165"/>
          </a:xfrm>
          <a:prstGeom prst="bevel">
            <a:avLst/>
          </a:prstGeom>
          <a:solidFill>
            <a:schemeClr val="accent3"/>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Chord 8">
            <a:extLst>
              <a:ext uri="{FF2B5EF4-FFF2-40B4-BE49-F238E27FC236}">
                <a16:creationId xmlns:a16="http://schemas.microsoft.com/office/drawing/2014/main" id="{A37E6B14-46F4-D842-B43A-3148F9DAB6D6}"/>
              </a:ext>
            </a:extLst>
          </p:cNvPr>
          <p:cNvSpPr/>
          <p:nvPr/>
        </p:nvSpPr>
        <p:spPr>
          <a:xfrm rot="8124810">
            <a:off x="3294315" y="3612632"/>
            <a:ext cx="325216" cy="276979"/>
          </a:xfrm>
          <a:prstGeom prst="chord">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ord 9">
            <a:extLst>
              <a:ext uri="{FF2B5EF4-FFF2-40B4-BE49-F238E27FC236}">
                <a16:creationId xmlns:a16="http://schemas.microsoft.com/office/drawing/2014/main" id="{446E2DBF-DD3D-4147-9F48-9F290427BB46}"/>
              </a:ext>
            </a:extLst>
          </p:cNvPr>
          <p:cNvSpPr/>
          <p:nvPr/>
        </p:nvSpPr>
        <p:spPr>
          <a:xfrm rot="8124810">
            <a:off x="909718" y="3555098"/>
            <a:ext cx="271399" cy="321186"/>
          </a:xfrm>
          <a:prstGeom prst="chord">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0F67F7A-14DA-C044-B509-CFBC45949C21}"/>
              </a:ext>
            </a:extLst>
          </p:cNvPr>
          <p:cNvSpPr txBox="1"/>
          <p:nvPr/>
        </p:nvSpPr>
        <p:spPr>
          <a:xfrm rot="1668738">
            <a:off x="660727" y="3523544"/>
            <a:ext cx="643030" cy="338524"/>
          </a:xfrm>
          <a:prstGeom prst="rect">
            <a:avLst/>
          </a:prstGeom>
          <a:noFill/>
          <a:ln>
            <a:noFill/>
          </a:ln>
        </p:spPr>
        <p:txBody>
          <a:bodyPr spcFirstLastPara="1" wrap="square" lIns="91425" tIns="91425" rIns="91425" bIns="91425" rtlCol="0" anchor="b" anchorCtr="0">
            <a:spAutoFit/>
          </a:bodyPr>
          <a:lstStyle/>
          <a:p>
            <a:pPr algn="r"/>
            <a:r>
              <a:rPr lang="en-US" sz="1000" b="1" dirty="0">
                <a:solidFill>
                  <a:schemeClr val="accent5">
                    <a:lumMod val="20000"/>
                    <a:lumOff val="80000"/>
                  </a:schemeClr>
                </a:solidFill>
              </a:rPr>
              <a:t>Write</a:t>
            </a:r>
          </a:p>
        </p:txBody>
      </p:sp>
      <p:sp>
        <p:nvSpPr>
          <p:cNvPr id="12" name="TextBox 11">
            <a:extLst>
              <a:ext uri="{FF2B5EF4-FFF2-40B4-BE49-F238E27FC236}">
                <a16:creationId xmlns:a16="http://schemas.microsoft.com/office/drawing/2014/main" id="{A4A699B6-2504-9348-B602-01ED1AEB8FEF}"/>
              </a:ext>
            </a:extLst>
          </p:cNvPr>
          <p:cNvSpPr txBox="1"/>
          <p:nvPr/>
        </p:nvSpPr>
        <p:spPr>
          <a:xfrm rot="1668738">
            <a:off x="3043082" y="3523544"/>
            <a:ext cx="643030" cy="338524"/>
          </a:xfrm>
          <a:prstGeom prst="rect">
            <a:avLst/>
          </a:prstGeom>
          <a:noFill/>
          <a:ln>
            <a:noFill/>
          </a:ln>
        </p:spPr>
        <p:txBody>
          <a:bodyPr spcFirstLastPara="1" wrap="square" lIns="91425" tIns="91425" rIns="91425" bIns="91425" rtlCol="0" anchor="b" anchorCtr="0">
            <a:spAutoFit/>
          </a:bodyPr>
          <a:lstStyle/>
          <a:p>
            <a:pPr algn="r"/>
            <a:r>
              <a:rPr lang="en-US" sz="1000" b="1" dirty="0">
                <a:solidFill>
                  <a:schemeClr val="accent2">
                    <a:lumMod val="20000"/>
                    <a:lumOff val="80000"/>
                  </a:schemeClr>
                </a:solidFill>
              </a:rPr>
              <a:t>edit</a:t>
            </a:r>
          </a:p>
        </p:txBody>
      </p:sp>
      <p:sp>
        <p:nvSpPr>
          <p:cNvPr id="16" name="Rounded Rectangle 15">
            <a:extLst>
              <a:ext uri="{FF2B5EF4-FFF2-40B4-BE49-F238E27FC236}">
                <a16:creationId xmlns:a16="http://schemas.microsoft.com/office/drawing/2014/main" id="{83CBF069-DAC3-E046-B2DF-2904DD3D14D3}"/>
              </a:ext>
            </a:extLst>
          </p:cNvPr>
          <p:cNvSpPr/>
          <p:nvPr/>
        </p:nvSpPr>
        <p:spPr>
          <a:xfrm>
            <a:off x="2843489" y="4362036"/>
            <a:ext cx="1333254" cy="233561"/>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6E40576A-DC30-9845-ABB8-AF0E7F265203}"/>
              </a:ext>
            </a:extLst>
          </p:cNvPr>
          <p:cNvSpPr/>
          <p:nvPr/>
        </p:nvSpPr>
        <p:spPr>
          <a:xfrm>
            <a:off x="3315244" y="4352605"/>
            <a:ext cx="138922" cy="2335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1C169FCE-A7B4-E847-8043-2C4C5EBA6CE5}"/>
              </a:ext>
            </a:extLst>
          </p:cNvPr>
          <p:cNvSpPr/>
          <p:nvPr/>
        </p:nvSpPr>
        <p:spPr>
          <a:xfrm>
            <a:off x="3456923" y="4358158"/>
            <a:ext cx="138922" cy="2335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ame Side Corner Rectangle 18">
            <a:extLst>
              <a:ext uri="{FF2B5EF4-FFF2-40B4-BE49-F238E27FC236}">
                <a16:creationId xmlns:a16="http://schemas.microsoft.com/office/drawing/2014/main" id="{F7FD8ABA-BDE2-3542-896B-3737D0DAB751}"/>
              </a:ext>
            </a:extLst>
          </p:cNvPr>
          <p:cNvSpPr/>
          <p:nvPr/>
        </p:nvSpPr>
        <p:spPr>
          <a:xfrm>
            <a:off x="3335451" y="4586166"/>
            <a:ext cx="98508" cy="75819"/>
          </a:xfrm>
          <a:prstGeom prst="round2Same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Same Side Corner Rectangle 19">
            <a:extLst>
              <a:ext uri="{FF2B5EF4-FFF2-40B4-BE49-F238E27FC236}">
                <a16:creationId xmlns:a16="http://schemas.microsoft.com/office/drawing/2014/main" id="{A89478A1-FE2F-ED41-B56A-3FECBAD9233F}"/>
              </a:ext>
            </a:extLst>
          </p:cNvPr>
          <p:cNvSpPr/>
          <p:nvPr/>
        </p:nvSpPr>
        <p:spPr>
          <a:xfrm>
            <a:off x="3470988" y="4586166"/>
            <a:ext cx="98508" cy="75819"/>
          </a:xfrm>
          <a:prstGeom prst="round2Same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9840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A36FD-5AE5-2845-9D8C-C8AE62E36170}"/>
              </a:ext>
            </a:extLst>
          </p:cNvPr>
          <p:cNvSpPr>
            <a:spLocks noGrp="1"/>
          </p:cNvSpPr>
          <p:nvPr>
            <p:ph type="title"/>
          </p:nvPr>
        </p:nvSpPr>
        <p:spPr/>
        <p:txBody>
          <a:bodyPr/>
          <a:lstStyle/>
          <a:p>
            <a:r>
              <a:rPr lang="en-US" dirty="0"/>
              <a:t>During Writing:</a:t>
            </a:r>
            <a:br>
              <a:rPr lang="en-US" dirty="0"/>
            </a:br>
            <a:r>
              <a:rPr lang="en-US" dirty="0"/>
              <a:t>Just Write</a:t>
            </a:r>
          </a:p>
        </p:txBody>
      </p:sp>
      <p:sp>
        <p:nvSpPr>
          <p:cNvPr id="3" name="Subtitle 2">
            <a:extLst>
              <a:ext uri="{FF2B5EF4-FFF2-40B4-BE49-F238E27FC236}">
                <a16:creationId xmlns:a16="http://schemas.microsoft.com/office/drawing/2014/main" id="{B3C5621A-721E-5245-93E3-2BFF8B751024}"/>
              </a:ext>
            </a:extLst>
          </p:cNvPr>
          <p:cNvSpPr>
            <a:spLocks noGrp="1"/>
          </p:cNvSpPr>
          <p:nvPr>
            <p:ph type="subTitle" idx="1"/>
          </p:nvPr>
        </p:nvSpPr>
        <p:spPr/>
        <p:txBody>
          <a:bodyPr/>
          <a:lstStyle/>
          <a:p>
            <a:r>
              <a:rPr lang="en-US" dirty="0"/>
              <a:t>get words on a page</a:t>
            </a:r>
          </a:p>
        </p:txBody>
      </p:sp>
      <p:sp>
        <p:nvSpPr>
          <p:cNvPr id="4" name="Text Placeholder 3">
            <a:extLst>
              <a:ext uri="{FF2B5EF4-FFF2-40B4-BE49-F238E27FC236}">
                <a16:creationId xmlns:a16="http://schemas.microsoft.com/office/drawing/2014/main" id="{AAF74F43-0F04-254A-BE8C-2620C7417C96}"/>
              </a:ext>
            </a:extLst>
          </p:cNvPr>
          <p:cNvSpPr>
            <a:spLocks noGrp="1"/>
          </p:cNvSpPr>
          <p:nvPr>
            <p:ph type="body" idx="2"/>
          </p:nvPr>
        </p:nvSpPr>
        <p:spPr/>
        <p:txBody>
          <a:bodyPr/>
          <a:lstStyle/>
          <a:p>
            <a:r>
              <a:rPr lang="en-US" dirty="0"/>
              <a:t>Ugly is good</a:t>
            </a:r>
          </a:p>
          <a:p>
            <a:r>
              <a:rPr lang="en-US" dirty="0"/>
              <a:t>Write whatever, however</a:t>
            </a:r>
          </a:p>
          <a:p>
            <a:endParaRPr lang="en-US" dirty="0"/>
          </a:p>
          <a:p>
            <a:r>
              <a:rPr lang="en-US" dirty="0"/>
              <a:t>Do what is easiest to get ideas from your brain to the page</a:t>
            </a:r>
          </a:p>
        </p:txBody>
      </p:sp>
    </p:spTree>
    <p:extLst>
      <p:ext uri="{BB962C8B-B14F-4D97-AF65-F5344CB8AC3E}">
        <p14:creationId xmlns:p14="http://schemas.microsoft.com/office/powerpoint/2010/main" val="431419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A36FD-5AE5-2845-9D8C-C8AE62E36170}"/>
              </a:ext>
            </a:extLst>
          </p:cNvPr>
          <p:cNvSpPr>
            <a:spLocks noGrp="1"/>
          </p:cNvSpPr>
          <p:nvPr>
            <p:ph type="title"/>
          </p:nvPr>
        </p:nvSpPr>
        <p:spPr/>
        <p:txBody>
          <a:bodyPr/>
          <a:lstStyle/>
          <a:p>
            <a:r>
              <a:rPr lang="en-US" dirty="0"/>
              <a:t>Just Write</a:t>
            </a:r>
          </a:p>
        </p:txBody>
      </p:sp>
      <p:sp>
        <p:nvSpPr>
          <p:cNvPr id="3" name="Subtitle 2">
            <a:extLst>
              <a:ext uri="{FF2B5EF4-FFF2-40B4-BE49-F238E27FC236}">
                <a16:creationId xmlns:a16="http://schemas.microsoft.com/office/drawing/2014/main" id="{B3C5621A-721E-5245-93E3-2BFF8B751024}"/>
              </a:ext>
            </a:extLst>
          </p:cNvPr>
          <p:cNvSpPr>
            <a:spLocks noGrp="1"/>
          </p:cNvSpPr>
          <p:nvPr>
            <p:ph type="subTitle" idx="1"/>
          </p:nvPr>
        </p:nvSpPr>
        <p:spPr/>
        <p:txBody>
          <a:bodyPr/>
          <a:lstStyle/>
          <a:p>
            <a:r>
              <a:rPr lang="en-US" dirty="0"/>
              <a:t>get words on a page</a:t>
            </a:r>
          </a:p>
        </p:txBody>
      </p:sp>
      <p:sp>
        <p:nvSpPr>
          <p:cNvPr id="4" name="Text Placeholder 3">
            <a:extLst>
              <a:ext uri="{FF2B5EF4-FFF2-40B4-BE49-F238E27FC236}">
                <a16:creationId xmlns:a16="http://schemas.microsoft.com/office/drawing/2014/main" id="{AAF74F43-0F04-254A-BE8C-2620C7417C96}"/>
              </a:ext>
            </a:extLst>
          </p:cNvPr>
          <p:cNvSpPr>
            <a:spLocks noGrp="1"/>
          </p:cNvSpPr>
          <p:nvPr>
            <p:ph type="body" idx="2"/>
          </p:nvPr>
        </p:nvSpPr>
        <p:spPr/>
        <p:txBody>
          <a:bodyPr/>
          <a:lstStyle/>
          <a:p>
            <a:r>
              <a:rPr lang="en-US" dirty="0"/>
              <a:t>Try speech to text</a:t>
            </a:r>
          </a:p>
          <a:p>
            <a:r>
              <a:rPr lang="en-US" dirty="0"/>
              <a:t>Try paper</a:t>
            </a:r>
          </a:p>
          <a:p>
            <a:r>
              <a:rPr lang="en-US" dirty="0"/>
              <a:t>Try an App</a:t>
            </a:r>
          </a:p>
          <a:p>
            <a:pPr lvl="1"/>
            <a:r>
              <a:rPr lang="en-US" dirty="0"/>
              <a:t>Want a challenge?-&gt;</a:t>
            </a:r>
          </a:p>
        </p:txBody>
      </p:sp>
      <p:sp>
        <p:nvSpPr>
          <p:cNvPr id="5" name="Bevel 4">
            <a:extLst>
              <a:ext uri="{FF2B5EF4-FFF2-40B4-BE49-F238E27FC236}">
                <a16:creationId xmlns:a16="http://schemas.microsoft.com/office/drawing/2014/main" id="{EE0E7521-09D6-EA4A-A98A-35462C5F26D5}"/>
              </a:ext>
            </a:extLst>
          </p:cNvPr>
          <p:cNvSpPr/>
          <p:nvPr/>
        </p:nvSpPr>
        <p:spPr>
          <a:xfrm>
            <a:off x="1296623" y="4112481"/>
            <a:ext cx="575374" cy="398580"/>
          </a:xfrm>
          <a:prstGeom prst="bevel">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080000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val Callout 5">
            <a:extLst>
              <a:ext uri="{FF2B5EF4-FFF2-40B4-BE49-F238E27FC236}">
                <a16:creationId xmlns:a16="http://schemas.microsoft.com/office/drawing/2014/main" id="{A4650A04-E947-7249-9FCB-79EA3F05904D}"/>
              </a:ext>
            </a:extLst>
          </p:cNvPr>
          <p:cNvSpPr/>
          <p:nvPr/>
        </p:nvSpPr>
        <p:spPr>
          <a:xfrm>
            <a:off x="1123687" y="3603686"/>
            <a:ext cx="676405" cy="378475"/>
          </a:xfrm>
          <a:prstGeom prst="wedgeEllipseCallout">
            <a:avLst>
              <a:gd name="adj1" fmla="val 52301"/>
              <a:gd name="adj2" fmla="val 941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9513D0D-1D02-6144-A7A6-7D29EAC8D7BC}"/>
              </a:ext>
            </a:extLst>
          </p:cNvPr>
          <p:cNvPicPr>
            <a:picLocks noChangeAspect="1"/>
          </p:cNvPicPr>
          <p:nvPr/>
        </p:nvPicPr>
        <p:blipFill>
          <a:blip r:embed="rId3"/>
          <a:stretch>
            <a:fillRect/>
          </a:stretch>
        </p:blipFill>
        <p:spPr>
          <a:xfrm>
            <a:off x="1361615" y="4144957"/>
            <a:ext cx="537995" cy="324944"/>
          </a:xfrm>
          <a:prstGeom prst="rect">
            <a:avLst/>
          </a:prstGeom>
        </p:spPr>
      </p:pic>
      <p:pic>
        <p:nvPicPr>
          <p:cNvPr id="7" name="Picture 6">
            <a:extLst>
              <a:ext uri="{FF2B5EF4-FFF2-40B4-BE49-F238E27FC236}">
                <a16:creationId xmlns:a16="http://schemas.microsoft.com/office/drawing/2014/main" id="{AE1DFCA8-F0E6-3C43-A90D-20C5A642B470}"/>
              </a:ext>
            </a:extLst>
          </p:cNvPr>
          <p:cNvPicPr>
            <a:picLocks noChangeAspect="1"/>
          </p:cNvPicPr>
          <p:nvPr/>
        </p:nvPicPr>
        <p:blipFill>
          <a:blip r:embed="rId4"/>
          <a:stretch>
            <a:fillRect/>
          </a:stretch>
        </p:blipFill>
        <p:spPr>
          <a:xfrm>
            <a:off x="1737002" y="4001983"/>
            <a:ext cx="325216" cy="619577"/>
          </a:xfrm>
          <a:prstGeom prst="rect">
            <a:avLst/>
          </a:prstGeom>
        </p:spPr>
      </p:pic>
      <p:sp>
        <p:nvSpPr>
          <p:cNvPr id="11" name="Folded Corner 10">
            <a:extLst>
              <a:ext uri="{FF2B5EF4-FFF2-40B4-BE49-F238E27FC236}">
                <a16:creationId xmlns:a16="http://schemas.microsoft.com/office/drawing/2014/main" id="{F838020C-555A-7149-8FD2-5DE9453C5ADD}"/>
              </a:ext>
            </a:extLst>
          </p:cNvPr>
          <p:cNvSpPr/>
          <p:nvPr/>
        </p:nvSpPr>
        <p:spPr>
          <a:xfrm>
            <a:off x="2736741" y="3836552"/>
            <a:ext cx="637309" cy="785008"/>
          </a:xfrm>
          <a:prstGeom prst="foldedCorner">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20527031-4E87-6842-BA91-98D571F6A373}"/>
              </a:ext>
            </a:extLst>
          </p:cNvPr>
          <p:cNvSpPr/>
          <p:nvPr/>
        </p:nvSpPr>
        <p:spPr>
          <a:xfrm rot="13835570">
            <a:off x="3061000" y="4375080"/>
            <a:ext cx="45719" cy="82740"/>
          </a:xfrm>
          <a:prstGeom prst="triangle">
            <a:avLst/>
          </a:prstGeom>
          <a:solidFill>
            <a:schemeClr val="accent1">
              <a:lumMod val="20000"/>
              <a:lumOff val="80000"/>
            </a:schemeClr>
          </a:solidFill>
          <a:ln w="19050">
            <a:solidFill>
              <a:srgbClr val="212D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76C74FBC-BA81-B64E-81EC-BC2646F55CB5}"/>
              </a:ext>
            </a:extLst>
          </p:cNvPr>
          <p:cNvSpPr/>
          <p:nvPr/>
        </p:nvSpPr>
        <p:spPr>
          <a:xfrm>
            <a:off x="2803525" y="3952875"/>
            <a:ext cx="514350" cy="101600"/>
          </a:xfrm>
          <a:custGeom>
            <a:avLst/>
            <a:gdLst>
              <a:gd name="connsiteX0" fmla="*/ 0 w 514350"/>
              <a:gd name="connsiteY0" fmla="*/ 88900 h 101600"/>
              <a:gd name="connsiteX1" fmla="*/ 3175 w 514350"/>
              <a:gd name="connsiteY1" fmla="*/ 73025 h 101600"/>
              <a:gd name="connsiteX2" fmla="*/ 6350 w 514350"/>
              <a:gd name="connsiteY2" fmla="*/ 53975 h 101600"/>
              <a:gd name="connsiteX3" fmla="*/ 15875 w 514350"/>
              <a:gd name="connsiteY3" fmla="*/ 57150 h 101600"/>
              <a:gd name="connsiteX4" fmla="*/ 31750 w 514350"/>
              <a:gd name="connsiteY4" fmla="*/ 76200 h 101600"/>
              <a:gd name="connsiteX5" fmla="*/ 60325 w 514350"/>
              <a:gd name="connsiteY5" fmla="*/ 98425 h 101600"/>
              <a:gd name="connsiteX6" fmla="*/ 69850 w 514350"/>
              <a:gd name="connsiteY6" fmla="*/ 101600 h 101600"/>
              <a:gd name="connsiteX7" fmla="*/ 85725 w 514350"/>
              <a:gd name="connsiteY7" fmla="*/ 79375 h 101600"/>
              <a:gd name="connsiteX8" fmla="*/ 98425 w 514350"/>
              <a:gd name="connsiteY8" fmla="*/ 53975 h 101600"/>
              <a:gd name="connsiteX9" fmla="*/ 104775 w 514350"/>
              <a:gd name="connsiteY9" fmla="*/ 41275 h 101600"/>
              <a:gd name="connsiteX10" fmla="*/ 114300 w 514350"/>
              <a:gd name="connsiteY10" fmla="*/ 31750 h 101600"/>
              <a:gd name="connsiteX11" fmla="*/ 127000 w 514350"/>
              <a:gd name="connsiteY11" fmla="*/ 28575 h 101600"/>
              <a:gd name="connsiteX12" fmla="*/ 136525 w 514350"/>
              <a:gd name="connsiteY12" fmla="*/ 47625 h 101600"/>
              <a:gd name="connsiteX13" fmla="*/ 139700 w 514350"/>
              <a:gd name="connsiteY13" fmla="*/ 66675 h 101600"/>
              <a:gd name="connsiteX14" fmla="*/ 142875 w 514350"/>
              <a:gd name="connsiteY14" fmla="*/ 76200 h 101600"/>
              <a:gd name="connsiteX15" fmla="*/ 152400 w 514350"/>
              <a:gd name="connsiteY15" fmla="*/ 82550 h 101600"/>
              <a:gd name="connsiteX16" fmla="*/ 180975 w 514350"/>
              <a:gd name="connsiteY16" fmla="*/ 73025 h 101600"/>
              <a:gd name="connsiteX17" fmla="*/ 184150 w 514350"/>
              <a:gd name="connsiteY17" fmla="*/ 63500 h 101600"/>
              <a:gd name="connsiteX18" fmla="*/ 187325 w 514350"/>
              <a:gd name="connsiteY18" fmla="*/ 15875 h 101600"/>
              <a:gd name="connsiteX19" fmla="*/ 200025 w 514350"/>
              <a:gd name="connsiteY19" fmla="*/ 9525 h 101600"/>
              <a:gd name="connsiteX20" fmla="*/ 225425 w 514350"/>
              <a:gd name="connsiteY20" fmla="*/ 0 h 101600"/>
              <a:gd name="connsiteX21" fmla="*/ 234950 w 514350"/>
              <a:gd name="connsiteY21" fmla="*/ 6350 h 101600"/>
              <a:gd name="connsiteX22" fmla="*/ 225425 w 514350"/>
              <a:gd name="connsiteY22" fmla="*/ 22225 h 101600"/>
              <a:gd name="connsiteX23" fmla="*/ 215900 w 514350"/>
              <a:gd name="connsiteY23" fmla="*/ 47625 h 101600"/>
              <a:gd name="connsiteX24" fmla="*/ 219075 w 514350"/>
              <a:gd name="connsiteY24" fmla="*/ 73025 h 101600"/>
              <a:gd name="connsiteX25" fmla="*/ 238125 w 514350"/>
              <a:gd name="connsiteY25" fmla="*/ 88900 h 101600"/>
              <a:gd name="connsiteX26" fmla="*/ 257175 w 514350"/>
              <a:gd name="connsiteY26" fmla="*/ 85725 h 101600"/>
              <a:gd name="connsiteX27" fmla="*/ 269875 w 514350"/>
              <a:gd name="connsiteY27" fmla="*/ 69850 h 101600"/>
              <a:gd name="connsiteX28" fmla="*/ 285750 w 514350"/>
              <a:gd name="connsiteY28" fmla="*/ 41275 h 101600"/>
              <a:gd name="connsiteX29" fmla="*/ 288925 w 514350"/>
              <a:gd name="connsiteY29" fmla="*/ 31750 h 101600"/>
              <a:gd name="connsiteX30" fmla="*/ 298450 w 514350"/>
              <a:gd name="connsiteY30" fmla="*/ 6350 h 101600"/>
              <a:gd name="connsiteX31" fmla="*/ 317500 w 514350"/>
              <a:gd name="connsiteY31" fmla="*/ 19050 h 101600"/>
              <a:gd name="connsiteX32" fmla="*/ 342900 w 514350"/>
              <a:gd name="connsiteY32" fmla="*/ 25400 h 101600"/>
              <a:gd name="connsiteX33" fmla="*/ 349250 w 514350"/>
              <a:gd name="connsiteY33" fmla="*/ 53975 h 101600"/>
              <a:gd name="connsiteX34" fmla="*/ 355600 w 514350"/>
              <a:gd name="connsiteY34" fmla="*/ 79375 h 101600"/>
              <a:gd name="connsiteX35" fmla="*/ 396875 w 514350"/>
              <a:gd name="connsiteY35" fmla="*/ 73025 h 101600"/>
              <a:gd name="connsiteX36" fmla="*/ 406400 w 514350"/>
              <a:gd name="connsiteY36" fmla="*/ 66675 h 101600"/>
              <a:gd name="connsiteX37" fmla="*/ 412750 w 514350"/>
              <a:gd name="connsiteY37" fmla="*/ 47625 h 101600"/>
              <a:gd name="connsiteX38" fmla="*/ 415925 w 514350"/>
              <a:gd name="connsiteY38" fmla="*/ 38100 h 101600"/>
              <a:gd name="connsiteX39" fmla="*/ 425450 w 514350"/>
              <a:gd name="connsiteY39" fmla="*/ 31750 h 101600"/>
              <a:gd name="connsiteX40" fmla="*/ 434975 w 514350"/>
              <a:gd name="connsiteY40" fmla="*/ 28575 h 101600"/>
              <a:gd name="connsiteX41" fmla="*/ 447675 w 514350"/>
              <a:gd name="connsiteY41" fmla="*/ 25400 h 101600"/>
              <a:gd name="connsiteX42" fmla="*/ 460375 w 514350"/>
              <a:gd name="connsiteY42" fmla="*/ 28575 h 101600"/>
              <a:gd name="connsiteX43" fmla="*/ 473075 w 514350"/>
              <a:gd name="connsiteY43" fmla="*/ 66675 h 101600"/>
              <a:gd name="connsiteX44" fmla="*/ 501650 w 514350"/>
              <a:gd name="connsiteY44" fmla="*/ 60325 h 101600"/>
              <a:gd name="connsiteX45" fmla="*/ 514350 w 514350"/>
              <a:gd name="connsiteY45" fmla="*/ 508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4350" h="101600">
                <a:moveTo>
                  <a:pt x="0" y="88900"/>
                </a:moveTo>
                <a:cubicBezTo>
                  <a:pt x="1058" y="83608"/>
                  <a:pt x="2210" y="78334"/>
                  <a:pt x="3175" y="73025"/>
                </a:cubicBezTo>
                <a:cubicBezTo>
                  <a:pt x="4327" y="66691"/>
                  <a:pt x="2328" y="59002"/>
                  <a:pt x="6350" y="53975"/>
                </a:cubicBezTo>
                <a:cubicBezTo>
                  <a:pt x="8441" y="51362"/>
                  <a:pt x="12700" y="56092"/>
                  <a:pt x="15875" y="57150"/>
                </a:cubicBezTo>
                <a:cubicBezTo>
                  <a:pt x="43702" y="84977"/>
                  <a:pt x="9648" y="49678"/>
                  <a:pt x="31750" y="76200"/>
                </a:cubicBezTo>
                <a:cubicBezTo>
                  <a:pt x="38072" y="83786"/>
                  <a:pt x="52156" y="95702"/>
                  <a:pt x="60325" y="98425"/>
                </a:cubicBezTo>
                <a:lnTo>
                  <a:pt x="69850" y="101600"/>
                </a:lnTo>
                <a:cubicBezTo>
                  <a:pt x="87947" y="95568"/>
                  <a:pt x="73872" y="103082"/>
                  <a:pt x="85725" y="79375"/>
                </a:cubicBezTo>
                <a:lnTo>
                  <a:pt x="98425" y="53975"/>
                </a:lnTo>
                <a:cubicBezTo>
                  <a:pt x="100542" y="49742"/>
                  <a:pt x="101428" y="44622"/>
                  <a:pt x="104775" y="41275"/>
                </a:cubicBezTo>
                <a:lnTo>
                  <a:pt x="114300" y="31750"/>
                </a:lnTo>
                <a:cubicBezTo>
                  <a:pt x="117782" y="21304"/>
                  <a:pt x="115716" y="17291"/>
                  <a:pt x="127000" y="28575"/>
                </a:cubicBezTo>
                <a:cubicBezTo>
                  <a:pt x="131893" y="33468"/>
                  <a:pt x="135049" y="40985"/>
                  <a:pt x="136525" y="47625"/>
                </a:cubicBezTo>
                <a:cubicBezTo>
                  <a:pt x="137922" y="53909"/>
                  <a:pt x="138303" y="60391"/>
                  <a:pt x="139700" y="66675"/>
                </a:cubicBezTo>
                <a:cubicBezTo>
                  <a:pt x="140426" y="69942"/>
                  <a:pt x="140784" y="73587"/>
                  <a:pt x="142875" y="76200"/>
                </a:cubicBezTo>
                <a:cubicBezTo>
                  <a:pt x="145259" y="79180"/>
                  <a:pt x="149225" y="80433"/>
                  <a:pt x="152400" y="82550"/>
                </a:cubicBezTo>
                <a:cubicBezTo>
                  <a:pt x="161695" y="81001"/>
                  <a:pt x="174107" y="81610"/>
                  <a:pt x="180975" y="73025"/>
                </a:cubicBezTo>
                <a:cubicBezTo>
                  <a:pt x="183066" y="70412"/>
                  <a:pt x="183092" y="66675"/>
                  <a:pt x="184150" y="63500"/>
                </a:cubicBezTo>
                <a:cubicBezTo>
                  <a:pt x="185208" y="47625"/>
                  <a:pt x="182836" y="31139"/>
                  <a:pt x="187325" y="15875"/>
                </a:cubicBezTo>
                <a:cubicBezTo>
                  <a:pt x="188660" y="11334"/>
                  <a:pt x="195593" y="11187"/>
                  <a:pt x="200025" y="9525"/>
                </a:cubicBezTo>
                <a:cubicBezTo>
                  <a:pt x="234608" y="-3444"/>
                  <a:pt x="190067" y="17679"/>
                  <a:pt x="225425" y="0"/>
                </a:cubicBezTo>
                <a:cubicBezTo>
                  <a:pt x="228600" y="2117"/>
                  <a:pt x="234950" y="2534"/>
                  <a:pt x="234950" y="6350"/>
                </a:cubicBezTo>
                <a:cubicBezTo>
                  <a:pt x="234950" y="12521"/>
                  <a:pt x="228422" y="16830"/>
                  <a:pt x="225425" y="22225"/>
                </a:cubicBezTo>
                <a:cubicBezTo>
                  <a:pt x="217878" y="35809"/>
                  <a:pt x="219527" y="33116"/>
                  <a:pt x="215900" y="47625"/>
                </a:cubicBezTo>
                <a:cubicBezTo>
                  <a:pt x="216958" y="56092"/>
                  <a:pt x="216159" y="65006"/>
                  <a:pt x="219075" y="73025"/>
                </a:cubicBezTo>
                <a:cubicBezTo>
                  <a:pt x="221031" y="78403"/>
                  <a:pt x="233590" y="85876"/>
                  <a:pt x="238125" y="88900"/>
                </a:cubicBezTo>
                <a:cubicBezTo>
                  <a:pt x="244475" y="87842"/>
                  <a:pt x="251655" y="89037"/>
                  <a:pt x="257175" y="85725"/>
                </a:cubicBezTo>
                <a:cubicBezTo>
                  <a:pt x="262986" y="82238"/>
                  <a:pt x="265989" y="75402"/>
                  <a:pt x="269875" y="69850"/>
                </a:cubicBezTo>
                <a:cubicBezTo>
                  <a:pt x="274312" y="63512"/>
                  <a:pt x="282410" y="49067"/>
                  <a:pt x="285750" y="41275"/>
                </a:cubicBezTo>
                <a:cubicBezTo>
                  <a:pt x="287068" y="38199"/>
                  <a:pt x="287607" y="34826"/>
                  <a:pt x="288925" y="31750"/>
                </a:cubicBezTo>
                <a:cubicBezTo>
                  <a:pt x="298887" y="8506"/>
                  <a:pt x="292596" y="29765"/>
                  <a:pt x="298450" y="6350"/>
                </a:cubicBezTo>
                <a:cubicBezTo>
                  <a:pt x="304800" y="10583"/>
                  <a:pt x="310096" y="17199"/>
                  <a:pt x="317500" y="19050"/>
                </a:cubicBezTo>
                <a:lnTo>
                  <a:pt x="342900" y="25400"/>
                </a:lnTo>
                <a:cubicBezTo>
                  <a:pt x="361559" y="37839"/>
                  <a:pt x="347263" y="24171"/>
                  <a:pt x="349250" y="53975"/>
                </a:cubicBezTo>
                <a:cubicBezTo>
                  <a:pt x="349831" y="62683"/>
                  <a:pt x="353483" y="70908"/>
                  <a:pt x="355600" y="79375"/>
                </a:cubicBezTo>
                <a:cubicBezTo>
                  <a:pt x="369358" y="77258"/>
                  <a:pt x="383370" y="76401"/>
                  <a:pt x="396875" y="73025"/>
                </a:cubicBezTo>
                <a:cubicBezTo>
                  <a:pt x="400577" y="72100"/>
                  <a:pt x="404378" y="69911"/>
                  <a:pt x="406400" y="66675"/>
                </a:cubicBezTo>
                <a:cubicBezTo>
                  <a:pt x="409948" y="60999"/>
                  <a:pt x="410633" y="53975"/>
                  <a:pt x="412750" y="47625"/>
                </a:cubicBezTo>
                <a:cubicBezTo>
                  <a:pt x="413808" y="44450"/>
                  <a:pt x="413140" y="39956"/>
                  <a:pt x="415925" y="38100"/>
                </a:cubicBezTo>
                <a:cubicBezTo>
                  <a:pt x="419100" y="35983"/>
                  <a:pt x="422037" y="33457"/>
                  <a:pt x="425450" y="31750"/>
                </a:cubicBezTo>
                <a:cubicBezTo>
                  <a:pt x="428443" y="30253"/>
                  <a:pt x="431757" y="29494"/>
                  <a:pt x="434975" y="28575"/>
                </a:cubicBezTo>
                <a:cubicBezTo>
                  <a:pt x="439171" y="27376"/>
                  <a:pt x="443442" y="26458"/>
                  <a:pt x="447675" y="25400"/>
                </a:cubicBezTo>
                <a:cubicBezTo>
                  <a:pt x="451908" y="26458"/>
                  <a:pt x="458697" y="24547"/>
                  <a:pt x="460375" y="28575"/>
                </a:cubicBezTo>
                <a:cubicBezTo>
                  <a:pt x="478326" y="71657"/>
                  <a:pt x="448317" y="58422"/>
                  <a:pt x="473075" y="66675"/>
                </a:cubicBezTo>
                <a:cubicBezTo>
                  <a:pt x="480392" y="65456"/>
                  <a:pt x="493834" y="64233"/>
                  <a:pt x="501650" y="60325"/>
                </a:cubicBezTo>
                <a:cubicBezTo>
                  <a:pt x="508830" y="56735"/>
                  <a:pt x="509885" y="55265"/>
                  <a:pt x="514350" y="50800"/>
                </a:cubicBezTo>
              </a:path>
            </a:pathLst>
          </a:cu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0EAEBC95-B50A-3E4E-B209-03D4729C99AD}"/>
              </a:ext>
            </a:extLst>
          </p:cNvPr>
          <p:cNvSpPr/>
          <p:nvPr/>
        </p:nvSpPr>
        <p:spPr>
          <a:xfrm>
            <a:off x="2774950" y="4152900"/>
            <a:ext cx="539750" cy="63500"/>
          </a:xfrm>
          <a:custGeom>
            <a:avLst/>
            <a:gdLst>
              <a:gd name="connsiteX0" fmla="*/ 0 w 539750"/>
              <a:gd name="connsiteY0" fmla="*/ 38100 h 63500"/>
              <a:gd name="connsiteX1" fmla="*/ 3175 w 539750"/>
              <a:gd name="connsiteY1" fmla="*/ 53975 h 63500"/>
              <a:gd name="connsiteX2" fmla="*/ 15875 w 539750"/>
              <a:gd name="connsiteY2" fmla="*/ 50800 h 63500"/>
              <a:gd name="connsiteX3" fmla="*/ 12700 w 539750"/>
              <a:gd name="connsiteY3" fmla="*/ 22225 h 63500"/>
              <a:gd name="connsiteX4" fmla="*/ 15875 w 539750"/>
              <a:gd name="connsiteY4" fmla="*/ 31750 h 63500"/>
              <a:gd name="connsiteX5" fmla="*/ 22225 w 539750"/>
              <a:gd name="connsiteY5" fmla="*/ 41275 h 63500"/>
              <a:gd name="connsiteX6" fmla="*/ 41275 w 539750"/>
              <a:gd name="connsiteY6" fmla="*/ 50800 h 63500"/>
              <a:gd name="connsiteX7" fmla="*/ 47625 w 539750"/>
              <a:gd name="connsiteY7" fmla="*/ 41275 h 63500"/>
              <a:gd name="connsiteX8" fmla="*/ 60325 w 539750"/>
              <a:gd name="connsiteY8" fmla="*/ 19050 h 63500"/>
              <a:gd name="connsiteX9" fmla="*/ 66675 w 539750"/>
              <a:gd name="connsiteY9" fmla="*/ 28575 h 63500"/>
              <a:gd name="connsiteX10" fmla="*/ 69850 w 539750"/>
              <a:gd name="connsiteY10" fmla="*/ 38100 h 63500"/>
              <a:gd name="connsiteX11" fmla="*/ 79375 w 539750"/>
              <a:gd name="connsiteY11" fmla="*/ 44450 h 63500"/>
              <a:gd name="connsiteX12" fmla="*/ 88900 w 539750"/>
              <a:gd name="connsiteY12" fmla="*/ 34925 h 63500"/>
              <a:gd name="connsiteX13" fmla="*/ 95250 w 539750"/>
              <a:gd name="connsiteY13" fmla="*/ 25400 h 63500"/>
              <a:gd name="connsiteX14" fmla="*/ 101600 w 539750"/>
              <a:gd name="connsiteY14" fmla="*/ 44450 h 63500"/>
              <a:gd name="connsiteX15" fmla="*/ 104775 w 539750"/>
              <a:gd name="connsiteY15" fmla="*/ 53975 h 63500"/>
              <a:gd name="connsiteX16" fmla="*/ 107950 w 539750"/>
              <a:gd name="connsiteY16" fmla="*/ 63500 h 63500"/>
              <a:gd name="connsiteX17" fmla="*/ 120650 w 539750"/>
              <a:gd name="connsiteY17" fmla="*/ 60325 h 63500"/>
              <a:gd name="connsiteX18" fmla="*/ 152400 w 539750"/>
              <a:gd name="connsiteY18" fmla="*/ 31750 h 63500"/>
              <a:gd name="connsiteX19" fmla="*/ 161925 w 539750"/>
              <a:gd name="connsiteY19" fmla="*/ 38100 h 63500"/>
              <a:gd name="connsiteX20" fmla="*/ 203200 w 539750"/>
              <a:gd name="connsiteY20" fmla="*/ 38100 h 63500"/>
              <a:gd name="connsiteX21" fmla="*/ 212725 w 539750"/>
              <a:gd name="connsiteY21" fmla="*/ 28575 h 63500"/>
              <a:gd name="connsiteX22" fmla="*/ 219075 w 539750"/>
              <a:gd name="connsiteY22" fmla="*/ 19050 h 63500"/>
              <a:gd name="connsiteX23" fmla="*/ 225425 w 539750"/>
              <a:gd name="connsiteY23" fmla="*/ 28575 h 63500"/>
              <a:gd name="connsiteX24" fmla="*/ 231775 w 539750"/>
              <a:gd name="connsiteY24" fmla="*/ 41275 h 63500"/>
              <a:gd name="connsiteX25" fmla="*/ 234950 w 539750"/>
              <a:gd name="connsiteY25" fmla="*/ 50800 h 63500"/>
              <a:gd name="connsiteX26" fmla="*/ 244475 w 539750"/>
              <a:gd name="connsiteY26" fmla="*/ 57150 h 63500"/>
              <a:gd name="connsiteX27" fmla="*/ 282575 w 539750"/>
              <a:gd name="connsiteY27" fmla="*/ 34925 h 63500"/>
              <a:gd name="connsiteX28" fmla="*/ 292100 w 539750"/>
              <a:gd name="connsiteY28" fmla="*/ 28575 h 63500"/>
              <a:gd name="connsiteX29" fmla="*/ 304800 w 539750"/>
              <a:gd name="connsiteY29" fmla="*/ 19050 h 63500"/>
              <a:gd name="connsiteX30" fmla="*/ 320675 w 539750"/>
              <a:gd name="connsiteY30" fmla="*/ 9525 h 63500"/>
              <a:gd name="connsiteX31" fmla="*/ 330200 w 539750"/>
              <a:gd name="connsiteY31" fmla="*/ 0 h 63500"/>
              <a:gd name="connsiteX32" fmla="*/ 336550 w 539750"/>
              <a:gd name="connsiteY32" fmla="*/ 9525 h 63500"/>
              <a:gd name="connsiteX33" fmla="*/ 339725 w 539750"/>
              <a:gd name="connsiteY33" fmla="*/ 19050 h 63500"/>
              <a:gd name="connsiteX34" fmla="*/ 349250 w 539750"/>
              <a:gd name="connsiteY34" fmla="*/ 25400 h 63500"/>
              <a:gd name="connsiteX35" fmla="*/ 387350 w 539750"/>
              <a:gd name="connsiteY35" fmla="*/ 15875 h 63500"/>
              <a:gd name="connsiteX36" fmla="*/ 396875 w 539750"/>
              <a:gd name="connsiteY36" fmla="*/ 12700 h 63500"/>
              <a:gd name="connsiteX37" fmla="*/ 403225 w 539750"/>
              <a:gd name="connsiteY37" fmla="*/ 25400 h 63500"/>
              <a:gd name="connsiteX38" fmla="*/ 409575 w 539750"/>
              <a:gd name="connsiteY38" fmla="*/ 44450 h 63500"/>
              <a:gd name="connsiteX39" fmla="*/ 419100 w 539750"/>
              <a:gd name="connsiteY39" fmla="*/ 50800 h 63500"/>
              <a:gd name="connsiteX40" fmla="*/ 428625 w 539750"/>
              <a:gd name="connsiteY40" fmla="*/ 47625 h 63500"/>
              <a:gd name="connsiteX41" fmla="*/ 457200 w 539750"/>
              <a:gd name="connsiteY41" fmla="*/ 31750 h 63500"/>
              <a:gd name="connsiteX42" fmla="*/ 460375 w 539750"/>
              <a:gd name="connsiteY42" fmla="*/ 41275 h 63500"/>
              <a:gd name="connsiteX43" fmla="*/ 488950 w 539750"/>
              <a:gd name="connsiteY43" fmla="*/ 41275 h 63500"/>
              <a:gd name="connsiteX44" fmla="*/ 508000 w 539750"/>
              <a:gd name="connsiteY44" fmla="*/ 28575 h 63500"/>
              <a:gd name="connsiteX45" fmla="*/ 517525 w 539750"/>
              <a:gd name="connsiteY45" fmla="*/ 22225 h 63500"/>
              <a:gd name="connsiteX46" fmla="*/ 527050 w 539750"/>
              <a:gd name="connsiteY46" fmla="*/ 12700 h 63500"/>
              <a:gd name="connsiteX47" fmla="*/ 539750 w 539750"/>
              <a:gd name="connsiteY47" fmla="*/ 22225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39750" h="63500">
                <a:moveTo>
                  <a:pt x="0" y="38100"/>
                </a:moveTo>
                <a:cubicBezTo>
                  <a:pt x="1058" y="43392"/>
                  <a:pt x="-1039" y="50604"/>
                  <a:pt x="3175" y="53975"/>
                </a:cubicBezTo>
                <a:cubicBezTo>
                  <a:pt x="6582" y="56701"/>
                  <a:pt x="14621" y="54980"/>
                  <a:pt x="15875" y="50800"/>
                </a:cubicBezTo>
                <a:cubicBezTo>
                  <a:pt x="18629" y="41621"/>
                  <a:pt x="12700" y="31809"/>
                  <a:pt x="12700" y="22225"/>
                </a:cubicBezTo>
                <a:cubicBezTo>
                  <a:pt x="12700" y="18878"/>
                  <a:pt x="14378" y="28757"/>
                  <a:pt x="15875" y="31750"/>
                </a:cubicBezTo>
                <a:cubicBezTo>
                  <a:pt x="17582" y="35163"/>
                  <a:pt x="19527" y="38577"/>
                  <a:pt x="22225" y="41275"/>
                </a:cubicBezTo>
                <a:cubicBezTo>
                  <a:pt x="28380" y="47430"/>
                  <a:pt x="33528" y="48218"/>
                  <a:pt x="41275" y="50800"/>
                </a:cubicBezTo>
                <a:cubicBezTo>
                  <a:pt x="43392" y="47625"/>
                  <a:pt x="45732" y="44588"/>
                  <a:pt x="47625" y="41275"/>
                </a:cubicBezTo>
                <a:cubicBezTo>
                  <a:pt x="63738" y="13077"/>
                  <a:pt x="44854" y="42256"/>
                  <a:pt x="60325" y="19050"/>
                </a:cubicBezTo>
                <a:cubicBezTo>
                  <a:pt x="62442" y="22225"/>
                  <a:pt x="64968" y="25162"/>
                  <a:pt x="66675" y="28575"/>
                </a:cubicBezTo>
                <a:cubicBezTo>
                  <a:pt x="68172" y="31568"/>
                  <a:pt x="67759" y="35487"/>
                  <a:pt x="69850" y="38100"/>
                </a:cubicBezTo>
                <a:cubicBezTo>
                  <a:pt x="72234" y="41080"/>
                  <a:pt x="76200" y="42333"/>
                  <a:pt x="79375" y="44450"/>
                </a:cubicBezTo>
                <a:cubicBezTo>
                  <a:pt x="82550" y="41275"/>
                  <a:pt x="86025" y="38374"/>
                  <a:pt x="88900" y="34925"/>
                </a:cubicBezTo>
                <a:cubicBezTo>
                  <a:pt x="91343" y="31994"/>
                  <a:pt x="92197" y="23110"/>
                  <a:pt x="95250" y="25400"/>
                </a:cubicBezTo>
                <a:cubicBezTo>
                  <a:pt x="100605" y="29416"/>
                  <a:pt x="99483" y="38100"/>
                  <a:pt x="101600" y="44450"/>
                </a:cubicBezTo>
                <a:lnTo>
                  <a:pt x="104775" y="53975"/>
                </a:lnTo>
                <a:lnTo>
                  <a:pt x="107950" y="63500"/>
                </a:lnTo>
                <a:cubicBezTo>
                  <a:pt x="112183" y="62442"/>
                  <a:pt x="116881" y="62524"/>
                  <a:pt x="120650" y="60325"/>
                </a:cubicBezTo>
                <a:cubicBezTo>
                  <a:pt x="143929" y="46745"/>
                  <a:pt x="142045" y="47283"/>
                  <a:pt x="152400" y="31750"/>
                </a:cubicBezTo>
                <a:cubicBezTo>
                  <a:pt x="155575" y="33867"/>
                  <a:pt x="158512" y="36393"/>
                  <a:pt x="161925" y="38100"/>
                </a:cubicBezTo>
                <a:cubicBezTo>
                  <a:pt x="176092" y="45183"/>
                  <a:pt x="185436" y="39876"/>
                  <a:pt x="203200" y="38100"/>
                </a:cubicBezTo>
                <a:cubicBezTo>
                  <a:pt x="206375" y="34925"/>
                  <a:pt x="209850" y="32024"/>
                  <a:pt x="212725" y="28575"/>
                </a:cubicBezTo>
                <a:cubicBezTo>
                  <a:pt x="215168" y="25644"/>
                  <a:pt x="215259" y="19050"/>
                  <a:pt x="219075" y="19050"/>
                </a:cubicBezTo>
                <a:cubicBezTo>
                  <a:pt x="222891" y="19050"/>
                  <a:pt x="223532" y="25262"/>
                  <a:pt x="225425" y="28575"/>
                </a:cubicBezTo>
                <a:cubicBezTo>
                  <a:pt x="227773" y="32684"/>
                  <a:pt x="229911" y="36925"/>
                  <a:pt x="231775" y="41275"/>
                </a:cubicBezTo>
                <a:cubicBezTo>
                  <a:pt x="233093" y="44351"/>
                  <a:pt x="232859" y="48187"/>
                  <a:pt x="234950" y="50800"/>
                </a:cubicBezTo>
                <a:cubicBezTo>
                  <a:pt x="237334" y="53780"/>
                  <a:pt x="241300" y="55033"/>
                  <a:pt x="244475" y="57150"/>
                </a:cubicBezTo>
                <a:cubicBezTo>
                  <a:pt x="268010" y="51266"/>
                  <a:pt x="252308" y="56937"/>
                  <a:pt x="282575" y="34925"/>
                </a:cubicBezTo>
                <a:cubicBezTo>
                  <a:pt x="285661" y="32681"/>
                  <a:pt x="288995" y="30793"/>
                  <a:pt x="292100" y="28575"/>
                </a:cubicBezTo>
                <a:cubicBezTo>
                  <a:pt x="296406" y="25499"/>
                  <a:pt x="300397" y="21985"/>
                  <a:pt x="304800" y="19050"/>
                </a:cubicBezTo>
                <a:cubicBezTo>
                  <a:pt x="309935" y="15627"/>
                  <a:pt x="315738" y="13228"/>
                  <a:pt x="320675" y="9525"/>
                </a:cubicBezTo>
                <a:cubicBezTo>
                  <a:pt x="324267" y="6831"/>
                  <a:pt x="327025" y="3175"/>
                  <a:pt x="330200" y="0"/>
                </a:cubicBezTo>
                <a:cubicBezTo>
                  <a:pt x="332317" y="3175"/>
                  <a:pt x="334843" y="6112"/>
                  <a:pt x="336550" y="9525"/>
                </a:cubicBezTo>
                <a:cubicBezTo>
                  <a:pt x="338047" y="12518"/>
                  <a:pt x="337634" y="16437"/>
                  <a:pt x="339725" y="19050"/>
                </a:cubicBezTo>
                <a:cubicBezTo>
                  <a:pt x="342109" y="22030"/>
                  <a:pt x="346075" y="23283"/>
                  <a:pt x="349250" y="25400"/>
                </a:cubicBezTo>
                <a:cubicBezTo>
                  <a:pt x="374902" y="21125"/>
                  <a:pt x="362193" y="24261"/>
                  <a:pt x="387350" y="15875"/>
                </a:cubicBezTo>
                <a:lnTo>
                  <a:pt x="396875" y="12700"/>
                </a:lnTo>
                <a:cubicBezTo>
                  <a:pt x="398992" y="16933"/>
                  <a:pt x="401467" y="21006"/>
                  <a:pt x="403225" y="25400"/>
                </a:cubicBezTo>
                <a:cubicBezTo>
                  <a:pt x="405711" y="31615"/>
                  <a:pt x="404006" y="40737"/>
                  <a:pt x="409575" y="44450"/>
                </a:cubicBezTo>
                <a:lnTo>
                  <a:pt x="419100" y="50800"/>
                </a:lnTo>
                <a:cubicBezTo>
                  <a:pt x="422275" y="49742"/>
                  <a:pt x="425699" y="49250"/>
                  <a:pt x="428625" y="47625"/>
                </a:cubicBezTo>
                <a:cubicBezTo>
                  <a:pt x="461377" y="29429"/>
                  <a:pt x="435647" y="38934"/>
                  <a:pt x="457200" y="31750"/>
                </a:cubicBezTo>
                <a:cubicBezTo>
                  <a:pt x="458258" y="34925"/>
                  <a:pt x="458008" y="38908"/>
                  <a:pt x="460375" y="41275"/>
                </a:cubicBezTo>
                <a:cubicBezTo>
                  <a:pt x="467075" y="47975"/>
                  <a:pt x="483781" y="42136"/>
                  <a:pt x="488950" y="41275"/>
                </a:cubicBezTo>
                <a:lnTo>
                  <a:pt x="508000" y="28575"/>
                </a:lnTo>
                <a:cubicBezTo>
                  <a:pt x="511175" y="26458"/>
                  <a:pt x="514827" y="24923"/>
                  <a:pt x="517525" y="22225"/>
                </a:cubicBezTo>
                <a:lnTo>
                  <a:pt x="527050" y="12700"/>
                </a:lnTo>
                <a:cubicBezTo>
                  <a:pt x="538820" y="16623"/>
                  <a:pt x="535078" y="12882"/>
                  <a:pt x="539750" y="22225"/>
                </a:cubicBezTo>
              </a:path>
            </a:pathLst>
          </a:cu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E59B9AFB-394B-6B4A-83C4-1CD859A7B4D1}"/>
              </a:ext>
            </a:extLst>
          </p:cNvPr>
          <p:cNvSpPr/>
          <p:nvPr/>
        </p:nvSpPr>
        <p:spPr>
          <a:xfrm>
            <a:off x="2758395" y="4295775"/>
            <a:ext cx="575355" cy="66675"/>
          </a:xfrm>
          <a:custGeom>
            <a:avLst/>
            <a:gdLst>
              <a:gd name="connsiteX0" fmla="*/ 26080 w 575355"/>
              <a:gd name="connsiteY0" fmla="*/ 28575 h 66675"/>
              <a:gd name="connsiteX1" fmla="*/ 680 w 575355"/>
              <a:gd name="connsiteY1" fmla="*/ 25400 h 66675"/>
              <a:gd name="connsiteX2" fmla="*/ 3855 w 575355"/>
              <a:gd name="connsiteY2" fmla="*/ 44450 h 66675"/>
              <a:gd name="connsiteX3" fmla="*/ 22905 w 575355"/>
              <a:gd name="connsiteY3" fmla="*/ 50800 h 66675"/>
              <a:gd name="connsiteX4" fmla="*/ 73705 w 575355"/>
              <a:gd name="connsiteY4" fmla="*/ 47625 h 66675"/>
              <a:gd name="connsiteX5" fmla="*/ 83230 w 575355"/>
              <a:gd name="connsiteY5" fmla="*/ 44450 h 66675"/>
              <a:gd name="connsiteX6" fmla="*/ 86405 w 575355"/>
              <a:gd name="connsiteY6" fmla="*/ 34925 h 66675"/>
              <a:gd name="connsiteX7" fmla="*/ 73705 w 575355"/>
              <a:gd name="connsiteY7" fmla="*/ 19050 h 66675"/>
              <a:gd name="connsiteX8" fmla="*/ 70530 w 575355"/>
              <a:gd name="connsiteY8" fmla="*/ 28575 h 66675"/>
              <a:gd name="connsiteX9" fmla="*/ 73705 w 575355"/>
              <a:gd name="connsiteY9" fmla="*/ 47625 h 66675"/>
              <a:gd name="connsiteX10" fmla="*/ 92755 w 575355"/>
              <a:gd name="connsiteY10" fmla="*/ 53975 h 66675"/>
              <a:gd name="connsiteX11" fmla="*/ 137205 w 575355"/>
              <a:gd name="connsiteY11" fmla="*/ 44450 h 66675"/>
              <a:gd name="connsiteX12" fmla="*/ 156255 w 575355"/>
              <a:gd name="connsiteY12" fmla="*/ 31750 h 66675"/>
              <a:gd name="connsiteX13" fmla="*/ 159430 w 575355"/>
              <a:gd name="connsiteY13" fmla="*/ 22225 h 66675"/>
              <a:gd name="connsiteX14" fmla="*/ 153080 w 575355"/>
              <a:gd name="connsiteY14" fmla="*/ 31750 h 66675"/>
              <a:gd name="connsiteX15" fmla="*/ 165780 w 575355"/>
              <a:gd name="connsiteY15" fmla="*/ 50800 h 66675"/>
              <a:gd name="connsiteX16" fmla="*/ 188005 w 575355"/>
              <a:gd name="connsiteY16" fmla="*/ 47625 h 66675"/>
              <a:gd name="connsiteX17" fmla="*/ 207055 w 575355"/>
              <a:gd name="connsiteY17" fmla="*/ 31750 h 66675"/>
              <a:gd name="connsiteX18" fmla="*/ 219755 w 575355"/>
              <a:gd name="connsiteY18" fmla="*/ 12700 h 66675"/>
              <a:gd name="connsiteX19" fmla="*/ 238805 w 575355"/>
              <a:gd name="connsiteY19" fmla="*/ 0 h 66675"/>
              <a:gd name="connsiteX20" fmla="*/ 245155 w 575355"/>
              <a:gd name="connsiteY20" fmla="*/ 12700 h 66675"/>
              <a:gd name="connsiteX21" fmla="*/ 257855 w 575355"/>
              <a:gd name="connsiteY21" fmla="*/ 66675 h 66675"/>
              <a:gd name="connsiteX22" fmla="*/ 273730 w 575355"/>
              <a:gd name="connsiteY22" fmla="*/ 50800 h 66675"/>
              <a:gd name="connsiteX23" fmla="*/ 289605 w 575355"/>
              <a:gd name="connsiteY23" fmla="*/ 25400 h 66675"/>
              <a:gd name="connsiteX24" fmla="*/ 299130 w 575355"/>
              <a:gd name="connsiteY24" fmla="*/ 31750 h 66675"/>
              <a:gd name="connsiteX25" fmla="*/ 311830 w 575355"/>
              <a:gd name="connsiteY25" fmla="*/ 47625 h 66675"/>
              <a:gd name="connsiteX26" fmla="*/ 321355 w 575355"/>
              <a:gd name="connsiteY26" fmla="*/ 41275 h 66675"/>
              <a:gd name="connsiteX27" fmla="*/ 327705 w 575355"/>
              <a:gd name="connsiteY27" fmla="*/ 31750 h 66675"/>
              <a:gd name="connsiteX28" fmla="*/ 334055 w 575355"/>
              <a:gd name="connsiteY28" fmla="*/ 41275 h 66675"/>
              <a:gd name="connsiteX29" fmla="*/ 343580 w 575355"/>
              <a:gd name="connsiteY29" fmla="*/ 44450 h 66675"/>
              <a:gd name="connsiteX30" fmla="*/ 349930 w 575355"/>
              <a:gd name="connsiteY30" fmla="*/ 34925 h 66675"/>
              <a:gd name="connsiteX31" fmla="*/ 368980 w 575355"/>
              <a:gd name="connsiteY31" fmla="*/ 25400 h 66675"/>
              <a:gd name="connsiteX32" fmla="*/ 378505 w 575355"/>
              <a:gd name="connsiteY32" fmla="*/ 31750 h 66675"/>
              <a:gd name="connsiteX33" fmla="*/ 403905 w 575355"/>
              <a:gd name="connsiteY33" fmla="*/ 25400 h 66675"/>
              <a:gd name="connsiteX34" fmla="*/ 422955 w 575355"/>
              <a:gd name="connsiteY34" fmla="*/ 12700 h 66675"/>
              <a:gd name="connsiteX35" fmla="*/ 442005 w 575355"/>
              <a:gd name="connsiteY35" fmla="*/ 6350 h 66675"/>
              <a:gd name="connsiteX36" fmla="*/ 451530 w 575355"/>
              <a:gd name="connsiteY36" fmla="*/ 3175 h 66675"/>
              <a:gd name="connsiteX37" fmla="*/ 457880 w 575355"/>
              <a:gd name="connsiteY37" fmla="*/ 12700 h 66675"/>
              <a:gd name="connsiteX38" fmla="*/ 495980 w 575355"/>
              <a:gd name="connsiteY38" fmla="*/ 22225 h 66675"/>
              <a:gd name="connsiteX39" fmla="*/ 524555 w 575355"/>
              <a:gd name="connsiteY39" fmla="*/ 22225 h 66675"/>
              <a:gd name="connsiteX40" fmla="*/ 534080 w 575355"/>
              <a:gd name="connsiteY40" fmla="*/ 25400 h 66675"/>
              <a:gd name="connsiteX41" fmla="*/ 559480 w 575355"/>
              <a:gd name="connsiteY41" fmla="*/ 22225 h 66675"/>
              <a:gd name="connsiteX42" fmla="*/ 575355 w 575355"/>
              <a:gd name="connsiteY42" fmla="*/ 285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75355" h="66675">
                <a:moveTo>
                  <a:pt x="26080" y="28575"/>
                </a:moveTo>
                <a:cubicBezTo>
                  <a:pt x="18576" y="21071"/>
                  <a:pt x="6130" y="-1852"/>
                  <a:pt x="680" y="25400"/>
                </a:cubicBezTo>
                <a:cubicBezTo>
                  <a:pt x="-583" y="31713"/>
                  <a:pt x="-384" y="39605"/>
                  <a:pt x="3855" y="44450"/>
                </a:cubicBezTo>
                <a:cubicBezTo>
                  <a:pt x="8263" y="49487"/>
                  <a:pt x="22905" y="50800"/>
                  <a:pt x="22905" y="50800"/>
                </a:cubicBezTo>
                <a:cubicBezTo>
                  <a:pt x="39838" y="49742"/>
                  <a:pt x="56832" y="49401"/>
                  <a:pt x="73705" y="47625"/>
                </a:cubicBezTo>
                <a:cubicBezTo>
                  <a:pt x="77033" y="47275"/>
                  <a:pt x="80863" y="46817"/>
                  <a:pt x="83230" y="44450"/>
                </a:cubicBezTo>
                <a:cubicBezTo>
                  <a:pt x="85597" y="42083"/>
                  <a:pt x="85347" y="38100"/>
                  <a:pt x="86405" y="34925"/>
                </a:cubicBezTo>
                <a:cubicBezTo>
                  <a:pt x="85068" y="30915"/>
                  <a:pt x="82543" y="16841"/>
                  <a:pt x="73705" y="19050"/>
                </a:cubicBezTo>
                <a:cubicBezTo>
                  <a:pt x="70458" y="19862"/>
                  <a:pt x="71588" y="25400"/>
                  <a:pt x="70530" y="28575"/>
                </a:cubicBezTo>
                <a:cubicBezTo>
                  <a:pt x="71588" y="34925"/>
                  <a:pt x="69466" y="42780"/>
                  <a:pt x="73705" y="47625"/>
                </a:cubicBezTo>
                <a:cubicBezTo>
                  <a:pt x="78113" y="52662"/>
                  <a:pt x="92755" y="53975"/>
                  <a:pt x="92755" y="53975"/>
                </a:cubicBezTo>
                <a:cubicBezTo>
                  <a:pt x="103503" y="52632"/>
                  <a:pt x="126765" y="51410"/>
                  <a:pt x="137205" y="44450"/>
                </a:cubicBezTo>
                <a:lnTo>
                  <a:pt x="156255" y="31750"/>
                </a:lnTo>
                <a:cubicBezTo>
                  <a:pt x="157313" y="28575"/>
                  <a:pt x="162777" y="22225"/>
                  <a:pt x="159430" y="22225"/>
                </a:cubicBezTo>
                <a:cubicBezTo>
                  <a:pt x="155614" y="22225"/>
                  <a:pt x="153620" y="27972"/>
                  <a:pt x="153080" y="31750"/>
                </a:cubicBezTo>
                <a:cubicBezTo>
                  <a:pt x="151297" y="44230"/>
                  <a:pt x="157769" y="45459"/>
                  <a:pt x="165780" y="50800"/>
                </a:cubicBezTo>
                <a:cubicBezTo>
                  <a:pt x="173188" y="49742"/>
                  <a:pt x="180837" y="49775"/>
                  <a:pt x="188005" y="47625"/>
                </a:cubicBezTo>
                <a:cubicBezTo>
                  <a:pt x="193322" y="46030"/>
                  <a:pt x="204179" y="35447"/>
                  <a:pt x="207055" y="31750"/>
                </a:cubicBezTo>
                <a:cubicBezTo>
                  <a:pt x="211740" y="25726"/>
                  <a:pt x="213405" y="16933"/>
                  <a:pt x="219755" y="12700"/>
                </a:cubicBezTo>
                <a:lnTo>
                  <a:pt x="238805" y="0"/>
                </a:lnTo>
                <a:cubicBezTo>
                  <a:pt x="240922" y="4233"/>
                  <a:pt x="244453" y="8019"/>
                  <a:pt x="245155" y="12700"/>
                </a:cubicBezTo>
                <a:cubicBezTo>
                  <a:pt x="253525" y="68502"/>
                  <a:pt x="231251" y="57807"/>
                  <a:pt x="257855" y="66675"/>
                </a:cubicBezTo>
                <a:cubicBezTo>
                  <a:pt x="266544" y="60882"/>
                  <a:pt x="269274" y="60826"/>
                  <a:pt x="273730" y="50800"/>
                </a:cubicBezTo>
                <a:cubicBezTo>
                  <a:pt x="284866" y="25744"/>
                  <a:pt x="272470" y="36823"/>
                  <a:pt x="289605" y="25400"/>
                </a:cubicBezTo>
                <a:cubicBezTo>
                  <a:pt x="292780" y="27517"/>
                  <a:pt x="297013" y="28575"/>
                  <a:pt x="299130" y="31750"/>
                </a:cubicBezTo>
                <a:cubicBezTo>
                  <a:pt x="311660" y="50544"/>
                  <a:pt x="291613" y="40886"/>
                  <a:pt x="311830" y="47625"/>
                </a:cubicBezTo>
                <a:cubicBezTo>
                  <a:pt x="315005" y="45508"/>
                  <a:pt x="318657" y="43973"/>
                  <a:pt x="321355" y="41275"/>
                </a:cubicBezTo>
                <a:cubicBezTo>
                  <a:pt x="324053" y="38577"/>
                  <a:pt x="323889" y="31750"/>
                  <a:pt x="327705" y="31750"/>
                </a:cubicBezTo>
                <a:cubicBezTo>
                  <a:pt x="331521" y="31750"/>
                  <a:pt x="331075" y="38891"/>
                  <a:pt x="334055" y="41275"/>
                </a:cubicBezTo>
                <a:cubicBezTo>
                  <a:pt x="336668" y="43366"/>
                  <a:pt x="340405" y="43392"/>
                  <a:pt x="343580" y="44450"/>
                </a:cubicBezTo>
                <a:cubicBezTo>
                  <a:pt x="345697" y="41275"/>
                  <a:pt x="347232" y="37623"/>
                  <a:pt x="349930" y="34925"/>
                </a:cubicBezTo>
                <a:cubicBezTo>
                  <a:pt x="356085" y="28770"/>
                  <a:pt x="361233" y="27982"/>
                  <a:pt x="368980" y="25400"/>
                </a:cubicBezTo>
                <a:cubicBezTo>
                  <a:pt x="372155" y="27517"/>
                  <a:pt x="374719" y="31277"/>
                  <a:pt x="378505" y="31750"/>
                </a:cubicBezTo>
                <a:cubicBezTo>
                  <a:pt x="380803" y="32037"/>
                  <a:pt x="399716" y="27727"/>
                  <a:pt x="403905" y="25400"/>
                </a:cubicBezTo>
                <a:cubicBezTo>
                  <a:pt x="410576" y="21694"/>
                  <a:pt x="415715" y="15113"/>
                  <a:pt x="422955" y="12700"/>
                </a:cubicBezTo>
                <a:lnTo>
                  <a:pt x="442005" y="6350"/>
                </a:lnTo>
                <a:lnTo>
                  <a:pt x="451530" y="3175"/>
                </a:lnTo>
                <a:cubicBezTo>
                  <a:pt x="453647" y="6350"/>
                  <a:pt x="455182" y="10002"/>
                  <a:pt x="457880" y="12700"/>
                </a:cubicBezTo>
                <a:cubicBezTo>
                  <a:pt x="468817" y="23637"/>
                  <a:pt x="480093" y="20460"/>
                  <a:pt x="495980" y="22225"/>
                </a:cubicBezTo>
                <a:cubicBezTo>
                  <a:pt x="517422" y="29372"/>
                  <a:pt x="491028" y="22225"/>
                  <a:pt x="524555" y="22225"/>
                </a:cubicBezTo>
                <a:cubicBezTo>
                  <a:pt x="527902" y="22225"/>
                  <a:pt x="530905" y="24342"/>
                  <a:pt x="534080" y="25400"/>
                </a:cubicBezTo>
                <a:cubicBezTo>
                  <a:pt x="542547" y="24342"/>
                  <a:pt x="550947" y="22225"/>
                  <a:pt x="559480" y="22225"/>
                </a:cubicBezTo>
                <a:cubicBezTo>
                  <a:pt x="563403" y="22225"/>
                  <a:pt x="571560" y="26678"/>
                  <a:pt x="575355" y="28575"/>
                </a:cubicBezTo>
              </a:path>
            </a:pathLst>
          </a:cu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B23D74BC-C61A-5A4E-A161-B63A8E287B30}"/>
              </a:ext>
            </a:extLst>
          </p:cNvPr>
          <p:cNvSpPr/>
          <p:nvPr/>
        </p:nvSpPr>
        <p:spPr>
          <a:xfrm>
            <a:off x="2762250" y="4397375"/>
            <a:ext cx="276225" cy="100954"/>
          </a:xfrm>
          <a:custGeom>
            <a:avLst/>
            <a:gdLst>
              <a:gd name="connsiteX0" fmla="*/ 0 w 276225"/>
              <a:gd name="connsiteY0" fmla="*/ 66675 h 100954"/>
              <a:gd name="connsiteX1" fmla="*/ 15875 w 276225"/>
              <a:gd name="connsiteY1" fmla="*/ 60325 h 100954"/>
              <a:gd name="connsiteX2" fmla="*/ 25400 w 276225"/>
              <a:gd name="connsiteY2" fmla="*/ 38100 h 100954"/>
              <a:gd name="connsiteX3" fmla="*/ 31750 w 276225"/>
              <a:gd name="connsiteY3" fmla="*/ 28575 h 100954"/>
              <a:gd name="connsiteX4" fmla="*/ 38100 w 276225"/>
              <a:gd name="connsiteY4" fmla="*/ 9525 h 100954"/>
              <a:gd name="connsiteX5" fmla="*/ 41275 w 276225"/>
              <a:gd name="connsiteY5" fmla="*/ 0 h 100954"/>
              <a:gd name="connsiteX6" fmla="*/ 38100 w 276225"/>
              <a:gd name="connsiteY6" fmla="*/ 9525 h 100954"/>
              <a:gd name="connsiteX7" fmla="*/ 44450 w 276225"/>
              <a:gd name="connsiteY7" fmla="*/ 98425 h 100954"/>
              <a:gd name="connsiteX8" fmla="*/ 69850 w 276225"/>
              <a:gd name="connsiteY8" fmla="*/ 73025 h 100954"/>
              <a:gd name="connsiteX9" fmla="*/ 76200 w 276225"/>
              <a:gd name="connsiteY9" fmla="*/ 63500 h 100954"/>
              <a:gd name="connsiteX10" fmla="*/ 98425 w 276225"/>
              <a:gd name="connsiteY10" fmla="*/ 34925 h 100954"/>
              <a:gd name="connsiteX11" fmla="*/ 107950 w 276225"/>
              <a:gd name="connsiteY11" fmla="*/ 38100 h 100954"/>
              <a:gd name="connsiteX12" fmla="*/ 123825 w 276225"/>
              <a:gd name="connsiteY12" fmla="*/ 50800 h 100954"/>
              <a:gd name="connsiteX13" fmla="*/ 139700 w 276225"/>
              <a:gd name="connsiteY13" fmla="*/ 57150 h 100954"/>
              <a:gd name="connsiteX14" fmla="*/ 149225 w 276225"/>
              <a:gd name="connsiteY14" fmla="*/ 53975 h 100954"/>
              <a:gd name="connsiteX15" fmla="*/ 165100 w 276225"/>
              <a:gd name="connsiteY15" fmla="*/ 38100 h 100954"/>
              <a:gd name="connsiteX16" fmla="*/ 171450 w 276225"/>
              <a:gd name="connsiteY16" fmla="*/ 47625 h 100954"/>
              <a:gd name="connsiteX17" fmla="*/ 180975 w 276225"/>
              <a:gd name="connsiteY17" fmla="*/ 57150 h 100954"/>
              <a:gd name="connsiteX18" fmla="*/ 203200 w 276225"/>
              <a:gd name="connsiteY18" fmla="*/ 53975 h 100954"/>
              <a:gd name="connsiteX19" fmla="*/ 212725 w 276225"/>
              <a:gd name="connsiteY19" fmla="*/ 50800 h 100954"/>
              <a:gd name="connsiteX20" fmla="*/ 231775 w 276225"/>
              <a:gd name="connsiteY20" fmla="*/ 60325 h 100954"/>
              <a:gd name="connsiteX21" fmla="*/ 257175 w 276225"/>
              <a:gd name="connsiteY21" fmla="*/ 60325 h 100954"/>
              <a:gd name="connsiteX22" fmla="*/ 276225 w 276225"/>
              <a:gd name="connsiteY22" fmla="*/ 60325 h 10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225" h="100954">
                <a:moveTo>
                  <a:pt x="0" y="66675"/>
                </a:moveTo>
                <a:cubicBezTo>
                  <a:pt x="5292" y="64558"/>
                  <a:pt x="11237" y="63638"/>
                  <a:pt x="15875" y="60325"/>
                </a:cubicBezTo>
                <a:cubicBezTo>
                  <a:pt x="24080" y="54464"/>
                  <a:pt x="21946" y="46160"/>
                  <a:pt x="25400" y="38100"/>
                </a:cubicBezTo>
                <a:cubicBezTo>
                  <a:pt x="26903" y="34593"/>
                  <a:pt x="30200" y="32062"/>
                  <a:pt x="31750" y="28575"/>
                </a:cubicBezTo>
                <a:cubicBezTo>
                  <a:pt x="34468" y="22458"/>
                  <a:pt x="35983" y="15875"/>
                  <a:pt x="38100" y="9525"/>
                </a:cubicBezTo>
                <a:lnTo>
                  <a:pt x="41275" y="0"/>
                </a:lnTo>
                <a:lnTo>
                  <a:pt x="38100" y="9525"/>
                </a:lnTo>
                <a:cubicBezTo>
                  <a:pt x="40217" y="39158"/>
                  <a:pt x="31164" y="71853"/>
                  <a:pt x="44450" y="98425"/>
                </a:cubicBezTo>
                <a:cubicBezTo>
                  <a:pt x="49805" y="109135"/>
                  <a:pt x="63208" y="82988"/>
                  <a:pt x="69850" y="73025"/>
                </a:cubicBezTo>
                <a:cubicBezTo>
                  <a:pt x="71967" y="69850"/>
                  <a:pt x="73910" y="66553"/>
                  <a:pt x="76200" y="63500"/>
                </a:cubicBezTo>
                <a:cubicBezTo>
                  <a:pt x="83440" y="53847"/>
                  <a:pt x="98425" y="34925"/>
                  <a:pt x="98425" y="34925"/>
                </a:cubicBezTo>
                <a:cubicBezTo>
                  <a:pt x="101600" y="35983"/>
                  <a:pt x="105337" y="36009"/>
                  <a:pt x="107950" y="38100"/>
                </a:cubicBezTo>
                <a:cubicBezTo>
                  <a:pt x="128466" y="54513"/>
                  <a:pt x="99884" y="42820"/>
                  <a:pt x="123825" y="50800"/>
                </a:cubicBezTo>
                <a:cubicBezTo>
                  <a:pt x="147766" y="42820"/>
                  <a:pt x="119184" y="48944"/>
                  <a:pt x="139700" y="57150"/>
                </a:cubicBezTo>
                <a:cubicBezTo>
                  <a:pt x="142807" y="58393"/>
                  <a:pt x="146050" y="55033"/>
                  <a:pt x="149225" y="53975"/>
                </a:cubicBezTo>
                <a:cubicBezTo>
                  <a:pt x="151217" y="50987"/>
                  <a:pt x="158875" y="36855"/>
                  <a:pt x="165100" y="38100"/>
                </a:cubicBezTo>
                <a:cubicBezTo>
                  <a:pt x="168842" y="38848"/>
                  <a:pt x="169007" y="44694"/>
                  <a:pt x="171450" y="47625"/>
                </a:cubicBezTo>
                <a:cubicBezTo>
                  <a:pt x="174325" y="51074"/>
                  <a:pt x="177800" y="53975"/>
                  <a:pt x="180975" y="57150"/>
                </a:cubicBezTo>
                <a:cubicBezTo>
                  <a:pt x="188383" y="56092"/>
                  <a:pt x="195862" y="55443"/>
                  <a:pt x="203200" y="53975"/>
                </a:cubicBezTo>
                <a:cubicBezTo>
                  <a:pt x="206482" y="53319"/>
                  <a:pt x="209378" y="50800"/>
                  <a:pt x="212725" y="50800"/>
                </a:cubicBezTo>
                <a:cubicBezTo>
                  <a:pt x="219298" y="50800"/>
                  <a:pt x="226959" y="57114"/>
                  <a:pt x="231775" y="60325"/>
                </a:cubicBezTo>
                <a:cubicBezTo>
                  <a:pt x="249475" y="54425"/>
                  <a:pt x="233092" y="58136"/>
                  <a:pt x="257175" y="60325"/>
                </a:cubicBezTo>
                <a:cubicBezTo>
                  <a:pt x="263499" y="60900"/>
                  <a:pt x="269875" y="60325"/>
                  <a:pt x="276225" y="60325"/>
                </a:cubicBezTo>
              </a:path>
            </a:pathLst>
          </a:cu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5093564-3F08-1941-A40F-5921136A5901}"/>
              </a:ext>
            </a:extLst>
          </p:cNvPr>
          <p:cNvSpPr/>
          <p:nvPr/>
        </p:nvSpPr>
        <p:spPr>
          <a:xfrm rot="3086370">
            <a:off x="3295453" y="3971803"/>
            <a:ext cx="45719" cy="514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867D5BD6-7986-434C-8C09-37E534EAA3C9}"/>
              </a:ext>
            </a:extLst>
          </p:cNvPr>
          <p:cNvSpPr/>
          <p:nvPr/>
        </p:nvSpPr>
        <p:spPr>
          <a:xfrm rot="2933709">
            <a:off x="3512045" y="4020737"/>
            <a:ext cx="52118" cy="61016"/>
          </a:xfrm>
          <a:prstGeom prst="roundRect">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1201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FD8BA-4EF1-554D-8721-A06C501C505A}"/>
              </a:ext>
            </a:extLst>
          </p:cNvPr>
          <p:cNvSpPr>
            <a:spLocks noGrp="1"/>
          </p:cNvSpPr>
          <p:nvPr>
            <p:ph type="title"/>
          </p:nvPr>
        </p:nvSpPr>
        <p:spPr/>
        <p:txBody>
          <a:bodyPr/>
          <a:lstStyle/>
          <a:p>
            <a:r>
              <a:rPr lang="en-US" dirty="0"/>
              <a:t>The </a:t>
            </a:r>
            <a:br>
              <a:rPr lang="en-US" dirty="0"/>
            </a:br>
            <a:r>
              <a:rPr lang="en-US" dirty="0"/>
              <a:t>Most Dangerous Writing App</a:t>
            </a:r>
          </a:p>
        </p:txBody>
      </p:sp>
      <p:sp>
        <p:nvSpPr>
          <p:cNvPr id="3" name="Subtitle 2">
            <a:extLst>
              <a:ext uri="{FF2B5EF4-FFF2-40B4-BE49-F238E27FC236}">
                <a16:creationId xmlns:a16="http://schemas.microsoft.com/office/drawing/2014/main" id="{B45F7827-CDA0-0B4D-80FD-3CC97DC1903B}"/>
              </a:ext>
            </a:extLst>
          </p:cNvPr>
          <p:cNvSpPr>
            <a:spLocks noGrp="1"/>
          </p:cNvSpPr>
          <p:nvPr>
            <p:ph type="subTitle" idx="1"/>
          </p:nvPr>
        </p:nvSpPr>
        <p:spPr/>
        <p:txBody>
          <a:bodyPr/>
          <a:lstStyle/>
          <a:p>
            <a:r>
              <a:rPr lang="en-US" dirty="0"/>
              <a:t>Write the whole time </a:t>
            </a:r>
          </a:p>
          <a:p>
            <a:r>
              <a:rPr lang="en-US" dirty="0"/>
              <a:t>or it gets deleted</a:t>
            </a:r>
          </a:p>
        </p:txBody>
      </p:sp>
      <p:sp>
        <p:nvSpPr>
          <p:cNvPr id="4" name="Text Placeholder 3">
            <a:extLst>
              <a:ext uri="{FF2B5EF4-FFF2-40B4-BE49-F238E27FC236}">
                <a16:creationId xmlns:a16="http://schemas.microsoft.com/office/drawing/2014/main" id="{71F2BB5F-0894-044E-8C37-E2044D271A3E}"/>
              </a:ext>
            </a:extLst>
          </p:cNvPr>
          <p:cNvSpPr>
            <a:spLocks noGrp="1"/>
          </p:cNvSpPr>
          <p:nvPr>
            <p:ph type="body" idx="2"/>
          </p:nvPr>
        </p:nvSpPr>
        <p:spPr>
          <a:xfrm>
            <a:off x="4939500" y="1782755"/>
            <a:ext cx="3837000" cy="3695100"/>
          </a:xfrm>
        </p:spPr>
        <p:txBody>
          <a:bodyPr/>
          <a:lstStyle/>
          <a:p>
            <a:r>
              <a:rPr lang="en-US" dirty="0">
                <a:hlinkClick r:id="rId3"/>
              </a:rPr>
              <a:t>https://www.themostdangerouswritingapp.com</a:t>
            </a:r>
            <a:r>
              <a:rPr lang="en-US" dirty="0"/>
              <a:t> </a:t>
            </a:r>
          </a:p>
          <a:p>
            <a:endParaRPr lang="en-US" dirty="0"/>
          </a:p>
          <a:p>
            <a:r>
              <a:rPr lang="en-US" dirty="0"/>
              <a:t>Train yourself to not lookback/edit while writing</a:t>
            </a:r>
          </a:p>
          <a:p>
            <a:endParaRPr lang="en-US" dirty="0"/>
          </a:p>
        </p:txBody>
      </p:sp>
      <p:pic>
        <p:nvPicPr>
          <p:cNvPr id="6" name="Picture 5">
            <a:extLst>
              <a:ext uri="{FF2B5EF4-FFF2-40B4-BE49-F238E27FC236}">
                <a16:creationId xmlns:a16="http://schemas.microsoft.com/office/drawing/2014/main" id="{6A06D9EC-17B5-E84B-ABA1-8E29B8E2F249}"/>
              </a:ext>
            </a:extLst>
          </p:cNvPr>
          <p:cNvPicPr>
            <a:picLocks noChangeAspect="1"/>
          </p:cNvPicPr>
          <p:nvPr/>
        </p:nvPicPr>
        <p:blipFill>
          <a:blip r:embed="rId4"/>
          <a:stretch>
            <a:fillRect/>
          </a:stretch>
        </p:blipFill>
        <p:spPr>
          <a:xfrm>
            <a:off x="0" y="1023582"/>
            <a:ext cx="4760505" cy="2606723"/>
          </a:xfrm>
          <a:prstGeom prst="rect">
            <a:avLst/>
          </a:prstGeom>
        </p:spPr>
      </p:pic>
      <p:pic>
        <p:nvPicPr>
          <p:cNvPr id="8" name="Picture 7">
            <a:extLst>
              <a:ext uri="{FF2B5EF4-FFF2-40B4-BE49-F238E27FC236}">
                <a16:creationId xmlns:a16="http://schemas.microsoft.com/office/drawing/2014/main" id="{78D82E84-C2CE-6949-9513-81998D76B16A}"/>
              </a:ext>
            </a:extLst>
          </p:cNvPr>
          <p:cNvPicPr>
            <a:picLocks noChangeAspect="1"/>
          </p:cNvPicPr>
          <p:nvPr/>
        </p:nvPicPr>
        <p:blipFill>
          <a:blip r:embed="rId5"/>
          <a:stretch>
            <a:fillRect/>
          </a:stretch>
        </p:blipFill>
        <p:spPr>
          <a:xfrm>
            <a:off x="4760505" y="180178"/>
            <a:ext cx="1930400" cy="1676400"/>
          </a:xfrm>
          <a:prstGeom prst="rect">
            <a:avLst/>
          </a:prstGeom>
        </p:spPr>
      </p:pic>
      <p:pic>
        <p:nvPicPr>
          <p:cNvPr id="7" name="Picture 6" descr="Graphical user interface, text, application, chat or text message&#10;&#10;Description automatically generated">
            <a:extLst>
              <a:ext uri="{FF2B5EF4-FFF2-40B4-BE49-F238E27FC236}">
                <a16:creationId xmlns:a16="http://schemas.microsoft.com/office/drawing/2014/main" id="{1E512036-8554-1342-81B3-00F5B0631256}"/>
              </a:ext>
            </a:extLst>
          </p:cNvPr>
          <p:cNvPicPr>
            <a:picLocks noChangeAspect="1"/>
          </p:cNvPicPr>
          <p:nvPr/>
        </p:nvPicPr>
        <p:blipFill>
          <a:blip r:embed="rId6"/>
          <a:stretch>
            <a:fillRect/>
          </a:stretch>
        </p:blipFill>
        <p:spPr>
          <a:xfrm>
            <a:off x="6478995" y="1018378"/>
            <a:ext cx="2476500" cy="1282700"/>
          </a:xfrm>
          <a:prstGeom prst="rect">
            <a:avLst/>
          </a:prstGeom>
        </p:spPr>
      </p:pic>
    </p:spTree>
    <p:extLst>
      <p:ext uri="{BB962C8B-B14F-4D97-AF65-F5344CB8AC3E}">
        <p14:creationId xmlns:p14="http://schemas.microsoft.com/office/powerpoint/2010/main" val="3660233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02D3F-7413-A349-8BAC-2962608D7E8E}"/>
              </a:ext>
            </a:extLst>
          </p:cNvPr>
          <p:cNvSpPr>
            <a:spLocks noGrp="1"/>
          </p:cNvSpPr>
          <p:nvPr>
            <p:ph type="title"/>
          </p:nvPr>
        </p:nvSpPr>
        <p:spPr/>
        <p:txBody>
          <a:bodyPr/>
          <a:lstStyle/>
          <a:p>
            <a:r>
              <a:rPr lang="en-US" i="1" dirty="0"/>
              <a:t>Use time as a structure</a:t>
            </a:r>
          </a:p>
        </p:txBody>
      </p:sp>
    </p:spTree>
    <p:extLst>
      <p:ext uri="{BB962C8B-B14F-4D97-AF65-F5344CB8AC3E}">
        <p14:creationId xmlns:p14="http://schemas.microsoft.com/office/powerpoint/2010/main" val="3108927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6A917-D62C-5144-969A-4EC7DBA23AC8}"/>
              </a:ext>
            </a:extLst>
          </p:cNvPr>
          <p:cNvSpPr>
            <a:spLocks noGrp="1"/>
          </p:cNvSpPr>
          <p:nvPr>
            <p:ph type="title"/>
          </p:nvPr>
        </p:nvSpPr>
        <p:spPr/>
        <p:txBody>
          <a:bodyPr/>
          <a:lstStyle/>
          <a:p>
            <a:r>
              <a:rPr lang="en-US" dirty="0"/>
              <a:t>Time-based</a:t>
            </a:r>
          </a:p>
        </p:txBody>
      </p:sp>
      <p:sp>
        <p:nvSpPr>
          <p:cNvPr id="3" name="Subtitle 2">
            <a:extLst>
              <a:ext uri="{FF2B5EF4-FFF2-40B4-BE49-F238E27FC236}">
                <a16:creationId xmlns:a16="http://schemas.microsoft.com/office/drawing/2014/main" id="{6708BD8A-C295-8D4F-B626-60D4E2BC57E9}"/>
              </a:ext>
            </a:extLst>
          </p:cNvPr>
          <p:cNvSpPr>
            <a:spLocks noGrp="1"/>
          </p:cNvSpPr>
          <p:nvPr>
            <p:ph type="subTitle" idx="1"/>
          </p:nvPr>
        </p:nvSpPr>
        <p:spPr/>
        <p:txBody>
          <a:bodyPr/>
          <a:lstStyle/>
          <a:p>
            <a:r>
              <a:rPr lang="en-US" dirty="0"/>
              <a:t>strategies</a:t>
            </a:r>
          </a:p>
        </p:txBody>
      </p:sp>
      <p:sp>
        <p:nvSpPr>
          <p:cNvPr id="4" name="Text Placeholder 3">
            <a:extLst>
              <a:ext uri="{FF2B5EF4-FFF2-40B4-BE49-F238E27FC236}">
                <a16:creationId xmlns:a16="http://schemas.microsoft.com/office/drawing/2014/main" id="{7DF7D807-B68D-7B4D-B771-915828B2BE59}"/>
              </a:ext>
            </a:extLst>
          </p:cNvPr>
          <p:cNvSpPr>
            <a:spLocks noGrp="1"/>
          </p:cNvSpPr>
          <p:nvPr>
            <p:ph type="body" idx="2"/>
          </p:nvPr>
        </p:nvSpPr>
        <p:spPr/>
        <p:txBody>
          <a:bodyPr/>
          <a:lstStyle/>
          <a:p>
            <a:r>
              <a:rPr lang="en-US" dirty="0"/>
              <a:t>Start with a 5 minute timer &amp; just write</a:t>
            </a:r>
          </a:p>
          <a:p>
            <a:r>
              <a:rPr lang="en-US" dirty="0"/>
              <a:t>Email 1 page an hour to someone</a:t>
            </a:r>
          </a:p>
          <a:p>
            <a:r>
              <a:rPr lang="en-US" dirty="0"/>
              <a:t>5 pages in 3 hours</a:t>
            </a:r>
          </a:p>
          <a:p>
            <a:r>
              <a:rPr lang="en-US" dirty="0"/>
              <a:t>Etc.</a:t>
            </a:r>
          </a:p>
          <a:p>
            <a:r>
              <a:rPr lang="en-US" dirty="0"/>
              <a:t>Set up accountability during writing</a:t>
            </a:r>
          </a:p>
        </p:txBody>
      </p:sp>
    </p:spTree>
    <p:extLst>
      <p:ext uri="{BB962C8B-B14F-4D97-AF65-F5344CB8AC3E}">
        <p14:creationId xmlns:p14="http://schemas.microsoft.com/office/powerpoint/2010/main" val="3164428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E7ECB3-13F0-6B4A-A9D6-FDF692449EB0}"/>
              </a:ext>
            </a:extLst>
          </p:cNvPr>
          <p:cNvSpPr>
            <a:spLocks noGrp="1"/>
          </p:cNvSpPr>
          <p:nvPr>
            <p:ph type="title"/>
          </p:nvPr>
        </p:nvSpPr>
        <p:spPr/>
        <p:txBody>
          <a:bodyPr/>
          <a:lstStyle/>
          <a:p>
            <a:r>
              <a:rPr lang="en-US" dirty="0" err="1"/>
              <a:t>Pomodoros</a:t>
            </a:r>
            <a:endParaRPr lang="en-US" dirty="0"/>
          </a:p>
        </p:txBody>
      </p:sp>
      <p:sp>
        <p:nvSpPr>
          <p:cNvPr id="6" name="Subtitle 5">
            <a:extLst>
              <a:ext uri="{FF2B5EF4-FFF2-40B4-BE49-F238E27FC236}">
                <a16:creationId xmlns:a16="http://schemas.microsoft.com/office/drawing/2014/main" id="{25160374-C93C-D046-AB50-08BB592AE534}"/>
              </a:ext>
            </a:extLst>
          </p:cNvPr>
          <p:cNvSpPr>
            <a:spLocks noGrp="1"/>
          </p:cNvSpPr>
          <p:nvPr>
            <p:ph type="subTitle" idx="1"/>
          </p:nvPr>
        </p:nvSpPr>
        <p:spPr/>
        <p:txBody>
          <a:bodyPr/>
          <a:lstStyle/>
          <a:p>
            <a:r>
              <a:rPr lang="en-US" dirty="0"/>
              <a:t>25 min writing/5 min break</a:t>
            </a:r>
          </a:p>
        </p:txBody>
      </p:sp>
      <p:sp>
        <p:nvSpPr>
          <p:cNvPr id="7" name="Text Placeholder 6">
            <a:extLst>
              <a:ext uri="{FF2B5EF4-FFF2-40B4-BE49-F238E27FC236}">
                <a16:creationId xmlns:a16="http://schemas.microsoft.com/office/drawing/2014/main" id="{9B32B274-4670-334F-BB43-F67ADB2DA7FC}"/>
              </a:ext>
            </a:extLst>
          </p:cNvPr>
          <p:cNvSpPr>
            <a:spLocks noGrp="1"/>
          </p:cNvSpPr>
          <p:nvPr>
            <p:ph type="body" idx="2"/>
          </p:nvPr>
        </p:nvSpPr>
        <p:spPr/>
        <p:txBody>
          <a:bodyPr/>
          <a:lstStyle/>
          <a:p>
            <a:r>
              <a:rPr lang="en-US" dirty="0"/>
              <a:t>Bite size chunks of time</a:t>
            </a:r>
          </a:p>
          <a:p>
            <a:r>
              <a:rPr lang="en-US" dirty="0"/>
              <a:t>Promotes focus</a:t>
            </a:r>
          </a:p>
          <a:p>
            <a:r>
              <a:rPr lang="en-US" dirty="0"/>
              <a:t>Your email can wait 25 mins</a:t>
            </a:r>
          </a:p>
          <a:p>
            <a:r>
              <a:rPr lang="en-US" dirty="0"/>
              <a:t>Physical activity encouraged during the 5 min breaks</a:t>
            </a:r>
          </a:p>
        </p:txBody>
      </p:sp>
      <p:sp>
        <p:nvSpPr>
          <p:cNvPr id="8" name="Title 4">
            <a:extLst>
              <a:ext uri="{FF2B5EF4-FFF2-40B4-BE49-F238E27FC236}">
                <a16:creationId xmlns:a16="http://schemas.microsoft.com/office/drawing/2014/main" id="{FCCDBBD5-6A73-A247-A925-FFE7CBACCCE9}"/>
              </a:ext>
            </a:extLst>
          </p:cNvPr>
          <p:cNvSpPr txBox="1">
            <a:spLocks/>
          </p:cNvSpPr>
          <p:nvPr/>
        </p:nvSpPr>
        <p:spPr>
          <a:xfrm>
            <a:off x="0" y="3620921"/>
            <a:ext cx="4572000" cy="13182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32D4B"/>
              </a:buClr>
              <a:buSzPts val="3600"/>
              <a:buFont typeface="Franklin Gothic"/>
              <a:buNone/>
              <a:defRPr sz="3600" b="1" i="0" u="none" strike="noStrike" cap="none">
                <a:solidFill>
                  <a:srgbClr val="232D4B"/>
                </a:solidFill>
                <a:latin typeface="Franklin Gothic"/>
                <a:ea typeface="Franklin Gothic"/>
                <a:cs typeface="Franklin Gothic"/>
                <a:sym typeface="Franklin Gothic"/>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sz="2400" b="0" dirty="0">
                <a:hlinkClick r:id="rId3"/>
              </a:rPr>
              <a:t>WriteHere!</a:t>
            </a:r>
            <a:r>
              <a:rPr lang="en-US" sz="2400" b="0" dirty="0"/>
              <a:t> uses this structure</a:t>
            </a:r>
          </a:p>
        </p:txBody>
      </p:sp>
    </p:spTree>
    <p:extLst>
      <p:ext uri="{BB962C8B-B14F-4D97-AF65-F5344CB8AC3E}">
        <p14:creationId xmlns:p14="http://schemas.microsoft.com/office/powerpoint/2010/main" val="2192672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9172-D932-2B4F-B4C3-1F12F9C78469}"/>
              </a:ext>
            </a:extLst>
          </p:cNvPr>
          <p:cNvSpPr>
            <a:spLocks noGrp="1"/>
          </p:cNvSpPr>
          <p:nvPr>
            <p:ph type="title"/>
          </p:nvPr>
        </p:nvSpPr>
        <p:spPr/>
        <p:txBody>
          <a:bodyPr/>
          <a:lstStyle/>
          <a:p>
            <a:r>
              <a:rPr lang="en-US" i="1" dirty="0"/>
              <a:t>Where to start?</a:t>
            </a:r>
            <a:br>
              <a:rPr lang="en-US" i="1" dirty="0"/>
            </a:br>
            <a:r>
              <a:rPr lang="en-US" i="1" dirty="0"/>
              <a:t>	Not the 1</a:t>
            </a:r>
            <a:r>
              <a:rPr lang="en-US" i="1" baseline="30000" dirty="0"/>
              <a:t>st</a:t>
            </a:r>
            <a:r>
              <a:rPr lang="en-US" i="1" dirty="0"/>
              <a:t> sentence</a:t>
            </a:r>
          </a:p>
        </p:txBody>
      </p:sp>
    </p:spTree>
    <p:extLst>
      <p:ext uri="{BB962C8B-B14F-4D97-AF65-F5344CB8AC3E}">
        <p14:creationId xmlns:p14="http://schemas.microsoft.com/office/powerpoint/2010/main" val="2479582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1D3C0D-AFDE-264C-A8A6-744CD35C8017}"/>
              </a:ext>
            </a:extLst>
          </p:cNvPr>
          <p:cNvSpPr>
            <a:spLocks noGrp="1"/>
          </p:cNvSpPr>
          <p:nvPr>
            <p:ph type="title"/>
          </p:nvPr>
        </p:nvSpPr>
        <p:spPr/>
        <p:txBody>
          <a:bodyPr/>
          <a:lstStyle/>
          <a:p>
            <a:r>
              <a:rPr lang="en-US" dirty="0"/>
              <a:t>Goals &amp; Planning</a:t>
            </a:r>
          </a:p>
        </p:txBody>
      </p:sp>
      <p:sp>
        <p:nvSpPr>
          <p:cNvPr id="2" name="Rectangle 1">
            <a:extLst>
              <a:ext uri="{FF2B5EF4-FFF2-40B4-BE49-F238E27FC236}">
                <a16:creationId xmlns:a16="http://schemas.microsoft.com/office/drawing/2014/main" id="{8CAF37BE-EF64-DC4D-BC50-77BA8CFB82A1}"/>
              </a:ext>
            </a:extLst>
          </p:cNvPr>
          <p:cNvSpPr/>
          <p:nvPr/>
        </p:nvSpPr>
        <p:spPr>
          <a:xfrm>
            <a:off x="5913912" y="261257"/>
            <a:ext cx="2719449" cy="1377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1965A8-D887-7348-8B39-A9EC05D66318}"/>
              </a:ext>
            </a:extLst>
          </p:cNvPr>
          <p:cNvSpPr/>
          <p:nvPr/>
        </p:nvSpPr>
        <p:spPr>
          <a:xfrm>
            <a:off x="5913912" y="1882981"/>
            <a:ext cx="2719449" cy="1377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EF5DAFA-23EA-4F4B-AE98-DB5BA738FA5A}"/>
              </a:ext>
            </a:extLst>
          </p:cNvPr>
          <p:cNvSpPr/>
          <p:nvPr/>
        </p:nvSpPr>
        <p:spPr>
          <a:xfrm>
            <a:off x="5913911" y="3504705"/>
            <a:ext cx="2719449" cy="1377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1B1DCAF-DB81-A841-9FDF-C231497A09C5}"/>
              </a:ext>
            </a:extLst>
          </p:cNvPr>
          <p:cNvSpPr/>
          <p:nvPr/>
        </p:nvSpPr>
        <p:spPr>
          <a:xfrm>
            <a:off x="5913912" y="1882981"/>
            <a:ext cx="973776" cy="1377538"/>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F73CD47-91E5-4F42-A30F-BC325D1069F4}"/>
              </a:ext>
            </a:extLst>
          </p:cNvPr>
          <p:cNvSpPr/>
          <p:nvPr/>
        </p:nvSpPr>
        <p:spPr>
          <a:xfrm>
            <a:off x="6887688" y="1901721"/>
            <a:ext cx="973776" cy="1377538"/>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F40559-FD6A-FE41-BCEA-19FE507E85CA}"/>
              </a:ext>
            </a:extLst>
          </p:cNvPr>
          <p:cNvSpPr/>
          <p:nvPr/>
        </p:nvSpPr>
        <p:spPr>
          <a:xfrm>
            <a:off x="7863373" y="1901721"/>
            <a:ext cx="769987" cy="1377538"/>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4620912-6206-2642-9CD0-A87412C00AEC}"/>
              </a:ext>
            </a:extLst>
          </p:cNvPr>
          <p:cNvSpPr/>
          <p:nvPr/>
        </p:nvSpPr>
        <p:spPr>
          <a:xfrm>
            <a:off x="5913912" y="3504520"/>
            <a:ext cx="973776" cy="1377538"/>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3558D0-E84C-A247-A440-661A10D3CFCD}"/>
              </a:ext>
            </a:extLst>
          </p:cNvPr>
          <p:cNvSpPr/>
          <p:nvPr/>
        </p:nvSpPr>
        <p:spPr>
          <a:xfrm>
            <a:off x="6887688" y="3523260"/>
            <a:ext cx="973776" cy="1377538"/>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321933-0D2A-2441-989C-683BDEBBB10C}"/>
              </a:ext>
            </a:extLst>
          </p:cNvPr>
          <p:cNvSpPr/>
          <p:nvPr/>
        </p:nvSpPr>
        <p:spPr>
          <a:xfrm>
            <a:off x="7863373" y="3523260"/>
            <a:ext cx="769987" cy="1377538"/>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D12A02-0517-2848-8267-C4D0EFAA9C33}"/>
              </a:ext>
            </a:extLst>
          </p:cNvPr>
          <p:cNvSpPr/>
          <p:nvPr/>
        </p:nvSpPr>
        <p:spPr>
          <a:xfrm>
            <a:off x="5913911" y="3523260"/>
            <a:ext cx="973777" cy="30059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5890969-64BF-EE42-A707-0581B777226C}"/>
              </a:ext>
            </a:extLst>
          </p:cNvPr>
          <p:cNvSpPr/>
          <p:nvPr/>
        </p:nvSpPr>
        <p:spPr>
          <a:xfrm>
            <a:off x="5912956" y="3855162"/>
            <a:ext cx="973777" cy="30059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3D86AAB-D91E-2943-A000-B3BECA64E986}"/>
              </a:ext>
            </a:extLst>
          </p:cNvPr>
          <p:cNvSpPr/>
          <p:nvPr/>
        </p:nvSpPr>
        <p:spPr>
          <a:xfrm>
            <a:off x="5912002" y="4194588"/>
            <a:ext cx="973777" cy="30059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8C31FCB-F658-8E44-94DF-970F377CE0CB}"/>
              </a:ext>
            </a:extLst>
          </p:cNvPr>
          <p:cNvSpPr/>
          <p:nvPr/>
        </p:nvSpPr>
        <p:spPr>
          <a:xfrm>
            <a:off x="5912001" y="4547650"/>
            <a:ext cx="973777" cy="30059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7C3E062-0792-534E-A497-B74981FC711B}"/>
              </a:ext>
            </a:extLst>
          </p:cNvPr>
          <p:cNvSpPr/>
          <p:nvPr/>
        </p:nvSpPr>
        <p:spPr>
          <a:xfrm>
            <a:off x="6885778" y="3536012"/>
            <a:ext cx="973777" cy="30059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F823D29-702C-034F-8C9A-0BFD67593755}"/>
              </a:ext>
            </a:extLst>
          </p:cNvPr>
          <p:cNvSpPr/>
          <p:nvPr/>
        </p:nvSpPr>
        <p:spPr>
          <a:xfrm>
            <a:off x="6914510" y="3888189"/>
            <a:ext cx="973777" cy="30059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BCB2A5-C31A-AD4D-B308-4F9AC6625604}"/>
              </a:ext>
            </a:extLst>
          </p:cNvPr>
          <p:cNvSpPr/>
          <p:nvPr/>
        </p:nvSpPr>
        <p:spPr>
          <a:xfrm>
            <a:off x="6894786" y="4230213"/>
            <a:ext cx="973777" cy="30059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91D90C6-D978-E043-902C-6CBB8F58E9FE}"/>
              </a:ext>
            </a:extLst>
          </p:cNvPr>
          <p:cNvSpPr/>
          <p:nvPr/>
        </p:nvSpPr>
        <p:spPr>
          <a:xfrm>
            <a:off x="6914509" y="4571400"/>
            <a:ext cx="973777" cy="30059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924BDA5-FEE8-6545-B261-96A23E12D5DE}"/>
              </a:ext>
            </a:extLst>
          </p:cNvPr>
          <p:cNvSpPr/>
          <p:nvPr/>
        </p:nvSpPr>
        <p:spPr>
          <a:xfrm>
            <a:off x="7944429" y="3554567"/>
            <a:ext cx="617680" cy="30059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7386CD3-6EFC-714F-BD45-36ED682E204E}"/>
              </a:ext>
            </a:extLst>
          </p:cNvPr>
          <p:cNvSpPr/>
          <p:nvPr/>
        </p:nvSpPr>
        <p:spPr>
          <a:xfrm>
            <a:off x="7951983" y="3887684"/>
            <a:ext cx="617680" cy="30059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4737D0A-679B-5841-B62B-F95C7A9680C5}"/>
              </a:ext>
            </a:extLst>
          </p:cNvPr>
          <p:cNvSpPr/>
          <p:nvPr/>
        </p:nvSpPr>
        <p:spPr>
          <a:xfrm>
            <a:off x="7958874" y="4241530"/>
            <a:ext cx="617680" cy="30059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E2A4F58-CFB4-5643-8B75-DA2DC93373F1}"/>
              </a:ext>
            </a:extLst>
          </p:cNvPr>
          <p:cNvSpPr/>
          <p:nvPr/>
        </p:nvSpPr>
        <p:spPr>
          <a:xfrm>
            <a:off x="7967597" y="4571400"/>
            <a:ext cx="617680" cy="30059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4653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0598-CAD8-6146-B5DB-C53C046AB070}"/>
              </a:ext>
            </a:extLst>
          </p:cNvPr>
          <p:cNvSpPr>
            <a:spLocks noGrp="1"/>
          </p:cNvSpPr>
          <p:nvPr>
            <p:ph type="title"/>
          </p:nvPr>
        </p:nvSpPr>
        <p:spPr/>
        <p:txBody>
          <a:bodyPr/>
          <a:lstStyle/>
          <a:p>
            <a:r>
              <a:rPr lang="en-US" dirty="0"/>
              <a:t>Start in the middle</a:t>
            </a:r>
          </a:p>
        </p:txBody>
      </p:sp>
      <p:sp>
        <p:nvSpPr>
          <p:cNvPr id="3" name="Subtitle 2">
            <a:extLst>
              <a:ext uri="{FF2B5EF4-FFF2-40B4-BE49-F238E27FC236}">
                <a16:creationId xmlns:a16="http://schemas.microsoft.com/office/drawing/2014/main" id="{C7F9F2C6-3CFD-B546-A534-7460AD13DD06}"/>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C1515074-7186-2C40-B510-4C21277D4B5F}"/>
              </a:ext>
            </a:extLst>
          </p:cNvPr>
          <p:cNvSpPr>
            <a:spLocks noGrp="1"/>
          </p:cNvSpPr>
          <p:nvPr>
            <p:ph type="body" idx="2"/>
          </p:nvPr>
        </p:nvSpPr>
        <p:spPr/>
        <p:txBody>
          <a:bodyPr/>
          <a:lstStyle/>
          <a:p>
            <a:r>
              <a:rPr lang="en-US" dirty="0"/>
              <a:t>Write what you can, when you can</a:t>
            </a:r>
          </a:p>
          <a:p>
            <a:r>
              <a:rPr lang="en-US" dirty="0"/>
              <a:t>Words, bullets, sentences</a:t>
            </a:r>
          </a:p>
        </p:txBody>
      </p:sp>
    </p:spTree>
    <p:extLst>
      <p:ext uri="{BB962C8B-B14F-4D97-AF65-F5344CB8AC3E}">
        <p14:creationId xmlns:p14="http://schemas.microsoft.com/office/powerpoint/2010/main" val="2184781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8B3A1-8966-294F-80E8-C221A6846F5A}"/>
              </a:ext>
            </a:extLst>
          </p:cNvPr>
          <p:cNvSpPr>
            <a:spLocks noGrp="1"/>
          </p:cNvSpPr>
          <p:nvPr>
            <p:ph type="title"/>
          </p:nvPr>
        </p:nvSpPr>
        <p:spPr/>
        <p:txBody>
          <a:bodyPr/>
          <a:lstStyle/>
          <a:p>
            <a:r>
              <a:rPr lang="en-US" dirty="0"/>
              <a:t>Start with methods</a:t>
            </a:r>
          </a:p>
        </p:txBody>
      </p:sp>
      <p:sp>
        <p:nvSpPr>
          <p:cNvPr id="3" name="Subtitle 2">
            <a:extLst>
              <a:ext uri="{FF2B5EF4-FFF2-40B4-BE49-F238E27FC236}">
                <a16:creationId xmlns:a16="http://schemas.microsoft.com/office/drawing/2014/main" id="{B0C026F1-9459-5F48-A3A7-FC5F8E2B09DA}"/>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1A9D95E1-5DFA-C44F-A27F-F07CCC476159}"/>
              </a:ext>
            </a:extLst>
          </p:cNvPr>
          <p:cNvSpPr>
            <a:spLocks noGrp="1"/>
          </p:cNvSpPr>
          <p:nvPr>
            <p:ph type="body" idx="2"/>
          </p:nvPr>
        </p:nvSpPr>
        <p:spPr/>
        <p:txBody>
          <a:bodyPr/>
          <a:lstStyle/>
          <a:p>
            <a:r>
              <a:rPr lang="en-US" dirty="0"/>
              <a:t>You know what you did</a:t>
            </a:r>
          </a:p>
          <a:p>
            <a:r>
              <a:rPr lang="en-US" dirty="0"/>
              <a:t>Write it down</a:t>
            </a:r>
          </a:p>
          <a:p>
            <a:endParaRPr lang="en-US" dirty="0"/>
          </a:p>
          <a:p>
            <a:r>
              <a:rPr lang="en-US" dirty="0"/>
              <a:t>If you had a proposal, convert it</a:t>
            </a:r>
          </a:p>
          <a:p>
            <a:pPr lvl="1"/>
            <a:r>
              <a:rPr lang="en-US" dirty="0"/>
              <a:t>Check for accuracy</a:t>
            </a:r>
          </a:p>
          <a:p>
            <a:pPr lvl="1"/>
            <a:r>
              <a:rPr lang="en-US" dirty="0"/>
              <a:t>Update verb tense, etc.</a:t>
            </a:r>
          </a:p>
        </p:txBody>
      </p:sp>
    </p:spTree>
    <p:extLst>
      <p:ext uri="{BB962C8B-B14F-4D97-AF65-F5344CB8AC3E}">
        <p14:creationId xmlns:p14="http://schemas.microsoft.com/office/powerpoint/2010/main" val="2753687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9946-5B7E-2E47-A60E-2F9B9CDA51A6}"/>
              </a:ext>
            </a:extLst>
          </p:cNvPr>
          <p:cNvSpPr>
            <a:spLocks noGrp="1"/>
          </p:cNvSpPr>
          <p:nvPr>
            <p:ph type="title"/>
          </p:nvPr>
        </p:nvSpPr>
        <p:spPr/>
        <p:txBody>
          <a:bodyPr/>
          <a:lstStyle/>
          <a:p>
            <a:r>
              <a:rPr lang="en-US" dirty="0"/>
              <a:t>Start with Slides</a:t>
            </a:r>
          </a:p>
        </p:txBody>
      </p:sp>
      <p:sp>
        <p:nvSpPr>
          <p:cNvPr id="3" name="Subtitle 2">
            <a:extLst>
              <a:ext uri="{FF2B5EF4-FFF2-40B4-BE49-F238E27FC236}">
                <a16:creationId xmlns:a16="http://schemas.microsoft.com/office/drawing/2014/main" id="{5EE057E6-B1DD-7746-86D6-09BCD7278971}"/>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7683A323-0618-2440-B3E4-42956B8EB416}"/>
              </a:ext>
            </a:extLst>
          </p:cNvPr>
          <p:cNvSpPr>
            <a:spLocks noGrp="1"/>
          </p:cNvSpPr>
          <p:nvPr>
            <p:ph type="body" idx="2"/>
          </p:nvPr>
        </p:nvSpPr>
        <p:spPr/>
        <p:txBody>
          <a:bodyPr/>
          <a:lstStyle/>
          <a:p>
            <a:r>
              <a:rPr lang="en-US" dirty="0"/>
              <a:t>Make slides first</a:t>
            </a:r>
          </a:p>
          <a:p>
            <a:r>
              <a:rPr lang="en-US" dirty="0"/>
              <a:t>Arrange</a:t>
            </a:r>
          </a:p>
          <a:p>
            <a:r>
              <a:rPr lang="en-US" dirty="0"/>
              <a:t>Put slides in doc</a:t>
            </a:r>
          </a:p>
          <a:p>
            <a:r>
              <a:rPr lang="en-US" dirty="0"/>
              <a:t>Write about each one</a:t>
            </a:r>
          </a:p>
        </p:txBody>
      </p:sp>
    </p:spTree>
    <p:extLst>
      <p:ext uri="{BB962C8B-B14F-4D97-AF65-F5344CB8AC3E}">
        <p14:creationId xmlns:p14="http://schemas.microsoft.com/office/powerpoint/2010/main" val="3872220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8552F-D5CB-9A40-B751-0100312C2E38}"/>
              </a:ext>
            </a:extLst>
          </p:cNvPr>
          <p:cNvSpPr>
            <a:spLocks noGrp="1"/>
          </p:cNvSpPr>
          <p:nvPr>
            <p:ph type="title"/>
          </p:nvPr>
        </p:nvSpPr>
        <p:spPr/>
        <p:txBody>
          <a:bodyPr/>
          <a:lstStyle/>
          <a:p>
            <a:r>
              <a:rPr lang="en-US" dirty="0"/>
              <a:t>Start with figures</a:t>
            </a:r>
          </a:p>
        </p:txBody>
      </p:sp>
      <p:sp>
        <p:nvSpPr>
          <p:cNvPr id="3" name="Subtitle 2">
            <a:extLst>
              <a:ext uri="{FF2B5EF4-FFF2-40B4-BE49-F238E27FC236}">
                <a16:creationId xmlns:a16="http://schemas.microsoft.com/office/drawing/2014/main" id="{28DF7BD1-A07F-3241-8BF7-69450EE17DEB}"/>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BC60785A-4AA1-D547-9B8D-5451DB617175}"/>
              </a:ext>
            </a:extLst>
          </p:cNvPr>
          <p:cNvSpPr>
            <a:spLocks noGrp="1"/>
          </p:cNvSpPr>
          <p:nvPr>
            <p:ph type="body" idx="2"/>
          </p:nvPr>
        </p:nvSpPr>
        <p:spPr/>
        <p:txBody>
          <a:bodyPr/>
          <a:lstStyle/>
          <a:p>
            <a:r>
              <a:rPr lang="en-US" dirty="0"/>
              <a:t>Write bullets about each figure</a:t>
            </a:r>
          </a:p>
          <a:p>
            <a:r>
              <a:rPr lang="en-US" dirty="0"/>
              <a:t>Put figures in order</a:t>
            </a:r>
          </a:p>
        </p:txBody>
      </p:sp>
    </p:spTree>
    <p:extLst>
      <p:ext uri="{BB962C8B-B14F-4D97-AF65-F5344CB8AC3E}">
        <p14:creationId xmlns:p14="http://schemas.microsoft.com/office/powerpoint/2010/main" val="1452215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4469-C820-D94C-A04A-85CFD6FA1E83}"/>
              </a:ext>
            </a:extLst>
          </p:cNvPr>
          <p:cNvSpPr>
            <a:spLocks noGrp="1"/>
          </p:cNvSpPr>
          <p:nvPr>
            <p:ph type="title"/>
          </p:nvPr>
        </p:nvSpPr>
        <p:spPr/>
        <p:txBody>
          <a:bodyPr/>
          <a:lstStyle/>
          <a:p>
            <a:r>
              <a:rPr lang="en-US" dirty="0"/>
              <a:t>Books</a:t>
            </a:r>
          </a:p>
        </p:txBody>
      </p:sp>
      <p:sp>
        <p:nvSpPr>
          <p:cNvPr id="3" name="Subtitle 2">
            <a:extLst>
              <a:ext uri="{FF2B5EF4-FFF2-40B4-BE49-F238E27FC236}">
                <a16:creationId xmlns:a16="http://schemas.microsoft.com/office/drawing/2014/main" id="{48B9644B-357B-8F40-9132-8B45B78F9A47}"/>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40C50DD5-047D-C945-A8D7-C2B1CD0A2078}"/>
              </a:ext>
            </a:extLst>
          </p:cNvPr>
          <p:cNvSpPr>
            <a:spLocks noGrp="1"/>
          </p:cNvSpPr>
          <p:nvPr>
            <p:ph type="body" idx="2"/>
          </p:nvPr>
        </p:nvSpPr>
        <p:spPr>
          <a:xfrm>
            <a:off x="4808850" y="391764"/>
            <a:ext cx="4103138" cy="2011171"/>
          </a:xfrm>
        </p:spPr>
        <p:txBody>
          <a:bodyPr/>
          <a:lstStyle/>
          <a:p>
            <a:r>
              <a:rPr lang="en-US" i="1" dirty="0"/>
              <a:t>How to Write a Lot</a:t>
            </a:r>
          </a:p>
          <a:p>
            <a:r>
              <a:rPr lang="en-US" i="1" dirty="0"/>
              <a:t>Authoring a PhD</a:t>
            </a:r>
          </a:p>
          <a:p>
            <a:r>
              <a:rPr lang="en-US" i="1" dirty="0"/>
              <a:t>Writing Your Dissertation in Fifteen Minutes a Day</a:t>
            </a:r>
          </a:p>
          <a:p>
            <a:r>
              <a:rPr lang="en-US" i="1" dirty="0"/>
              <a:t>Writing Your Journal Article in 12 weeks-Wendy Belcher</a:t>
            </a:r>
          </a:p>
        </p:txBody>
      </p:sp>
      <p:pic>
        <p:nvPicPr>
          <p:cNvPr id="8" name="Picture 7">
            <a:extLst>
              <a:ext uri="{FF2B5EF4-FFF2-40B4-BE49-F238E27FC236}">
                <a16:creationId xmlns:a16="http://schemas.microsoft.com/office/drawing/2014/main" id="{063FA954-D8D6-154A-9798-39B621E0DF3C}"/>
              </a:ext>
            </a:extLst>
          </p:cNvPr>
          <p:cNvPicPr>
            <a:picLocks noChangeAspect="1"/>
          </p:cNvPicPr>
          <p:nvPr/>
        </p:nvPicPr>
        <p:blipFill>
          <a:blip r:embed="rId3"/>
          <a:stretch>
            <a:fillRect/>
          </a:stretch>
        </p:blipFill>
        <p:spPr>
          <a:xfrm>
            <a:off x="3478696" y="2639905"/>
            <a:ext cx="5665304" cy="2540394"/>
          </a:xfrm>
          <a:prstGeom prst="rect">
            <a:avLst/>
          </a:prstGeom>
        </p:spPr>
      </p:pic>
    </p:spTree>
    <p:extLst>
      <p:ext uri="{BB962C8B-B14F-4D97-AF65-F5344CB8AC3E}">
        <p14:creationId xmlns:p14="http://schemas.microsoft.com/office/powerpoint/2010/main" val="5961082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0D0743-36E3-BD40-874F-7AAD33A86911}"/>
              </a:ext>
            </a:extLst>
          </p:cNvPr>
          <p:cNvSpPr>
            <a:spLocks noGrp="1"/>
          </p:cNvSpPr>
          <p:nvPr>
            <p:ph type="title"/>
          </p:nvPr>
        </p:nvSpPr>
        <p:spPr/>
        <p:txBody>
          <a:bodyPr/>
          <a:lstStyle/>
          <a:p>
            <a:r>
              <a:rPr lang="en-US" dirty="0"/>
              <a:t>Organize &amp; Structure your writing</a:t>
            </a:r>
          </a:p>
        </p:txBody>
      </p:sp>
    </p:spTree>
    <p:extLst>
      <p:ext uri="{BB962C8B-B14F-4D97-AF65-F5344CB8AC3E}">
        <p14:creationId xmlns:p14="http://schemas.microsoft.com/office/powerpoint/2010/main" val="37349753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ded Corner 5">
            <a:extLst>
              <a:ext uri="{FF2B5EF4-FFF2-40B4-BE49-F238E27FC236}">
                <a16:creationId xmlns:a16="http://schemas.microsoft.com/office/drawing/2014/main" id="{F337CC8E-16B1-4741-B7AA-54F1BD9613F4}"/>
              </a:ext>
            </a:extLst>
          </p:cNvPr>
          <p:cNvSpPr/>
          <p:nvPr/>
        </p:nvSpPr>
        <p:spPr>
          <a:xfrm>
            <a:off x="1383639" y="3180522"/>
            <a:ext cx="1808922" cy="1759226"/>
          </a:xfrm>
          <a:prstGeom prst="foldedCorner">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04391D-D0FC-A241-A938-C3F41E8E3225}"/>
              </a:ext>
            </a:extLst>
          </p:cNvPr>
          <p:cNvSpPr>
            <a:spLocks noGrp="1"/>
          </p:cNvSpPr>
          <p:nvPr>
            <p:ph type="title"/>
          </p:nvPr>
        </p:nvSpPr>
        <p:spPr/>
        <p:txBody>
          <a:bodyPr/>
          <a:lstStyle/>
          <a:p>
            <a:r>
              <a:rPr lang="en-US" dirty="0"/>
              <a:t>Organize your ideas</a:t>
            </a:r>
          </a:p>
        </p:txBody>
      </p:sp>
      <p:sp>
        <p:nvSpPr>
          <p:cNvPr id="3" name="Subtitle 2">
            <a:extLst>
              <a:ext uri="{FF2B5EF4-FFF2-40B4-BE49-F238E27FC236}">
                <a16:creationId xmlns:a16="http://schemas.microsoft.com/office/drawing/2014/main" id="{3398572D-A8C5-8A43-8146-D0387C66F9DD}"/>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7BF66412-0610-094B-A983-46563B7EC582}"/>
              </a:ext>
            </a:extLst>
          </p:cNvPr>
          <p:cNvSpPr>
            <a:spLocks noGrp="1"/>
          </p:cNvSpPr>
          <p:nvPr>
            <p:ph type="body" idx="2"/>
          </p:nvPr>
        </p:nvSpPr>
        <p:spPr>
          <a:xfrm>
            <a:off x="4909408" y="985457"/>
            <a:ext cx="4075291" cy="3695100"/>
          </a:xfrm>
        </p:spPr>
        <p:txBody>
          <a:bodyPr/>
          <a:lstStyle/>
          <a:p>
            <a:r>
              <a:rPr lang="en-US" dirty="0"/>
              <a:t>Tools in Scrivener</a:t>
            </a:r>
          </a:p>
          <a:p>
            <a:r>
              <a:rPr lang="en-US" dirty="0"/>
              <a:t>Outline</a:t>
            </a:r>
          </a:p>
          <a:p>
            <a:r>
              <a:rPr lang="en-US" dirty="0" err="1"/>
              <a:t>Mindmap</a:t>
            </a:r>
            <a:r>
              <a:rPr lang="en-US" dirty="0"/>
              <a:t> (paper, scrapple)</a:t>
            </a:r>
          </a:p>
          <a:p>
            <a:r>
              <a:rPr lang="en-US" dirty="0"/>
              <a:t>Concept piles</a:t>
            </a:r>
          </a:p>
          <a:p>
            <a:r>
              <a:rPr lang="en-US" dirty="0" err="1"/>
              <a:t>Blurbing</a:t>
            </a:r>
            <a:r>
              <a:rPr lang="en-US" dirty="0"/>
              <a:t>- write what you can</a:t>
            </a:r>
          </a:p>
          <a:p>
            <a:r>
              <a:rPr lang="en-US" dirty="0"/>
              <a:t>Write what you should write</a:t>
            </a:r>
          </a:p>
          <a:p>
            <a:endParaRPr lang="en-US" dirty="0"/>
          </a:p>
          <a:p>
            <a:pPr marL="76200" indent="0">
              <a:buNone/>
            </a:pPr>
            <a:r>
              <a:rPr lang="en-US" b="1" dirty="0"/>
              <a:t>Do things that will make it easier for future you</a:t>
            </a:r>
          </a:p>
          <a:p>
            <a:endParaRPr lang="en-US" dirty="0"/>
          </a:p>
          <a:p>
            <a:endParaRPr lang="en-US" dirty="0"/>
          </a:p>
        </p:txBody>
      </p:sp>
      <p:sp>
        <p:nvSpPr>
          <p:cNvPr id="5" name="TextBox 4">
            <a:extLst>
              <a:ext uri="{FF2B5EF4-FFF2-40B4-BE49-F238E27FC236}">
                <a16:creationId xmlns:a16="http://schemas.microsoft.com/office/drawing/2014/main" id="{EFBEA1EA-F193-634D-9F03-9DE46C7C1F85}"/>
              </a:ext>
            </a:extLst>
          </p:cNvPr>
          <p:cNvSpPr txBox="1"/>
          <p:nvPr/>
        </p:nvSpPr>
        <p:spPr>
          <a:xfrm>
            <a:off x="1344450" y="3100476"/>
            <a:ext cx="1808922" cy="1692741"/>
          </a:xfrm>
          <a:prstGeom prst="rect">
            <a:avLst/>
          </a:prstGeom>
          <a:noFill/>
          <a:ln>
            <a:noFill/>
          </a:ln>
        </p:spPr>
        <p:txBody>
          <a:bodyPr spcFirstLastPara="1" wrap="square" lIns="91425" tIns="91425" rIns="91425" bIns="91425" rtlCol="0" anchor="b" anchorCtr="0">
            <a:spAutoFit/>
          </a:bodyPr>
          <a:lstStyle/>
          <a:p>
            <a:pPr algn="r"/>
            <a:r>
              <a:rPr lang="en-US" b="1" dirty="0">
                <a:solidFill>
                  <a:schemeClr val="accent5"/>
                </a:solidFill>
              </a:rPr>
              <a:t>Intro</a:t>
            </a:r>
          </a:p>
          <a:p>
            <a:pPr algn="r"/>
            <a:r>
              <a:rPr lang="en-US" dirty="0">
                <a:solidFill>
                  <a:schemeClr val="accent5"/>
                </a:solidFill>
              </a:rPr>
              <a:t>I should write things about ABC here</a:t>
            </a:r>
          </a:p>
          <a:p>
            <a:pPr algn="r"/>
            <a:r>
              <a:rPr lang="en-US" dirty="0">
                <a:solidFill>
                  <a:schemeClr val="accent5"/>
                </a:solidFill>
              </a:rPr>
              <a:t>Write about XYZ</a:t>
            </a:r>
          </a:p>
          <a:p>
            <a:pPr algn="r"/>
            <a:r>
              <a:rPr lang="en-US" b="1" dirty="0">
                <a:solidFill>
                  <a:schemeClr val="accent5"/>
                </a:solidFill>
              </a:rPr>
              <a:t>Methods</a:t>
            </a:r>
          </a:p>
          <a:p>
            <a:pPr algn="r"/>
            <a:r>
              <a:rPr lang="en-US" dirty="0" err="1">
                <a:solidFill>
                  <a:schemeClr val="accent5"/>
                </a:solidFill>
              </a:rPr>
              <a:t>blahblahblahblahblahblahblhablhablhabl</a:t>
            </a:r>
            <a:endParaRPr lang="en-US" dirty="0">
              <a:solidFill>
                <a:schemeClr val="accent5"/>
              </a:solidFill>
            </a:endParaRPr>
          </a:p>
        </p:txBody>
      </p:sp>
    </p:spTree>
    <p:extLst>
      <p:ext uri="{BB962C8B-B14F-4D97-AF65-F5344CB8AC3E}">
        <p14:creationId xmlns:p14="http://schemas.microsoft.com/office/powerpoint/2010/main" val="1264225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17CA3-047E-7A45-9106-0C6D7308F84A}"/>
              </a:ext>
            </a:extLst>
          </p:cNvPr>
          <p:cNvSpPr>
            <a:spLocks noGrp="1"/>
          </p:cNvSpPr>
          <p:nvPr>
            <p:ph type="title"/>
          </p:nvPr>
        </p:nvSpPr>
        <p:spPr/>
        <p:txBody>
          <a:bodyPr/>
          <a:lstStyle/>
          <a:p>
            <a:r>
              <a:rPr lang="en-US" dirty="0"/>
              <a:t>Scrivener</a:t>
            </a:r>
          </a:p>
        </p:txBody>
      </p:sp>
      <p:sp>
        <p:nvSpPr>
          <p:cNvPr id="3" name="Subtitle 2">
            <a:extLst>
              <a:ext uri="{FF2B5EF4-FFF2-40B4-BE49-F238E27FC236}">
                <a16:creationId xmlns:a16="http://schemas.microsoft.com/office/drawing/2014/main" id="{D1FF93BB-DEB0-CF4B-89F6-ADC64FDC6071}"/>
              </a:ext>
            </a:extLst>
          </p:cNvPr>
          <p:cNvSpPr>
            <a:spLocks noGrp="1"/>
          </p:cNvSpPr>
          <p:nvPr>
            <p:ph type="subTitle" idx="1"/>
          </p:nvPr>
        </p:nvSpPr>
        <p:spPr/>
        <p:txBody>
          <a:bodyPr/>
          <a:lstStyle/>
          <a:p>
            <a:r>
              <a:rPr lang="en-US" dirty="0"/>
              <a:t>Writing, planning writing, organizing, etc.</a:t>
            </a:r>
          </a:p>
        </p:txBody>
      </p:sp>
      <p:sp>
        <p:nvSpPr>
          <p:cNvPr id="4" name="Text Placeholder 3">
            <a:extLst>
              <a:ext uri="{FF2B5EF4-FFF2-40B4-BE49-F238E27FC236}">
                <a16:creationId xmlns:a16="http://schemas.microsoft.com/office/drawing/2014/main" id="{CE8A447A-BA20-2141-A52A-0BF716861832}"/>
              </a:ext>
            </a:extLst>
          </p:cNvPr>
          <p:cNvSpPr>
            <a:spLocks noGrp="1"/>
          </p:cNvSpPr>
          <p:nvPr>
            <p:ph type="body" idx="2"/>
          </p:nvPr>
        </p:nvSpPr>
        <p:spPr>
          <a:xfrm>
            <a:off x="4939499" y="724200"/>
            <a:ext cx="4123477" cy="3695100"/>
          </a:xfrm>
        </p:spPr>
        <p:txBody>
          <a:bodyPr/>
          <a:lstStyle/>
          <a:p>
            <a:r>
              <a:rPr lang="en-US" dirty="0"/>
              <a:t>Optimized for writing long multipart documents</a:t>
            </a:r>
          </a:p>
          <a:p>
            <a:r>
              <a:rPr lang="en-US" dirty="0"/>
              <a:t>Keep notes, bits of writing, full documents, figures, refs, etc. in one organized place</a:t>
            </a:r>
          </a:p>
          <a:p>
            <a:endParaRPr lang="en-US" dirty="0"/>
          </a:p>
          <a:p>
            <a:r>
              <a:rPr lang="en-US" dirty="0"/>
              <a:t>Artisan software</a:t>
            </a:r>
          </a:p>
          <a:p>
            <a:r>
              <a:rPr lang="en-US" dirty="0"/>
              <a:t>Mac, windows, iOS</a:t>
            </a:r>
          </a:p>
          <a:p>
            <a:r>
              <a:rPr lang="en-US" dirty="0"/>
              <a:t>Free trial by days of use</a:t>
            </a:r>
          </a:p>
          <a:p>
            <a:r>
              <a:rPr lang="en-US" sz="1600" dirty="0"/>
              <a:t>~$40 (look for </a:t>
            </a:r>
            <a:r>
              <a:rPr lang="en-US" sz="1600" dirty="0" err="1"/>
              <a:t>ed</a:t>
            </a:r>
            <a:r>
              <a:rPr lang="en-US" sz="1600" dirty="0"/>
              <a:t> discounts &amp; sales)</a:t>
            </a:r>
          </a:p>
        </p:txBody>
      </p:sp>
      <p:pic>
        <p:nvPicPr>
          <p:cNvPr id="6" name="Picture 5">
            <a:extLst>
              <a:ext uri="{FF2B5EF4-FFF2-40B4-BE49-F238E27FC236}">
                <a16:creationId xmlns:a16="http://schemas.microsoft.com/office/drawing/2014/main" id="{C9CC77E2-6D00-EC4C-81F3-B43CCBF2B823}"/>
              </a:ext>
            </a:extLst>
          </p:cNvPr>
          <p:cNvPicPr>
            <a:picLocks noChangeAspect="1"/>
          </p:cNvPicPr>
          <p:nvPr/>
        </p:nvPicPr>
        <p:blipFill>
          <a:blip r:embed="rId2"/>
          <a:stretch>
            <a:fillRect/>
          </a:stretch>
        </p:blipFill>
        <p:spPr>
          <a:xfrm>
            <a:off x="1665800" y="652523"/>
            <a:ext cx="1244600" cy="825500"/>
          </a:xfrm>
          <a:prstGeom prst="rect">
            <a:avLst/>
          </a:prstGeom>
        </p:spPr>
      </p:pic>
    </p:spTree>
    <p:extLst>
      <p:ext uri="{BB962C8B-B14F-4D97-AF65-F5344CB8AC3E}">
        <p14:creationId xmlns:p14="http://schemas.microsoft.com/office/powerpoint/2010/main" val="36725630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4708F-1DF7-7243-B3A0-6F61BA4A742E}"/>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1A353B43-606A-574B-AC55-10E900FD9857}"/>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52BABDD4-12C8-6C4B-8682-094CBE31CAFD}"/>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C7F883B7-8C9F-9143-8CC7-340AB93268F3}"/>
              </a:ext>
            </a:extLst>
          </p:cNvPr>
          <p:cNvPicPr>
            <a:picLocks noChangeAspect="1"/>
          </p:cNvPicPr>
          <p:nvPr/>
        </p:nvPicPr>
        <p:blipFill>
          <a:blip r:embed="rId3"/>
          <a:stretch>
            <a:fillRect/>
          </a:stretch>
        </p:blipFill>
        <p:spPr>
          <a:xfrm>
            <a:off x="155631" y="0"/>
            <a:ext cx="8832737" cy="5143500"/>
          </a:xfrm>
          <a:prstGeom prst="rect">
            <a:avLst/>
          </a:prstGeom>
        </p:spPr>
      </p:pic>
    </p:spTree>
    <p:extLst>
      <p:ext uri="{BB962C8B-B14F-4D97-AF65-F5344CB8AC3E}">
        <p14:creationId xmlns:p14="http://schemas.microsoft.com/office/powerpoint/2010/main" val="940011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B442F-3226-FC4D-850D-6E44D93CF239}"/>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5750F32C-B39C-BE4A-8272-A39590D4683C}"/>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24B6F131-0FBA-8C46-9F7B-86F8FF990124}"/>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649BAE44-D627-6D41-83DE-FFDB459A3158}"/>
              </a:ext>
            </a:extLst>
          </p:cNvPr>
          <p:cNvPicPr>
            <a:picLocks noChangeAspect="1"/>
          </p:cNvPicPr>
          <p:nvPr/>
        </p:nvPicPr>
        <p:blipFill>
          <a:blip r:embed="rId3"/>
          <a:stretch>
            <a:fillRect/>
          </a:stretch>
        </p:blipFill>
        <p:spPr>
          <a:xfrm>
            <a:off x="450899" y="0"/>
            <a:ext cx="8242201" cy="5143500"/>
          </a:xfrm>
          <a:prstGeom prst="rect">
            <a:avLst/>
          </a:prstGeom>
        </p:spPr>
      </p:pic>
    </p:spTree>
    <p:extLst>
      <p:ext uri="{BB962C8B-B14F-4D97-AF65-F5344CB8AC3E}">
        <p14:creationId xmlns:p14="http://schemas.microsoft.com/office/powerpoint/2010/main" val="828171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086DC-EE4E-9A4B-9A94-C61D552C715C}"/>
              </a:ext>
            </a:extLst>
          </p:cNvPr>
          <p:cNvSpPr>
            <a:spLocks noGrp="1"/>
          </p:cNvSpPr>
          <p:nvPr>
            <p:ph type="title"/>
          </p:nvPr>
        </p:nvSpPr>
        <p:spPr/>
        <p:txBody>
          <a:bodyPr/>
          <a:lstStyle/>
          <a:p>
            <a:r>
              <a:rPr lang="en-US" dirty="0"/>
              <a:t>What are your writing goals?</a:t>
            </a:r>
          </a:p>
        </p:txBody>
      </p:sp>
      <p:sp>
        <p:nvSpPr>
          <p:cNvPr id="3" name="Subtitle 2">
            <a:extLst>
              <a:ext uri="{FF2B5EF4-FFF2-40B4-BE49-F238E27FC236}">
                <a16:creationId xmlns:a16="http://schemas.microsoft.com/office/drawing/2014/main" id="{1A8B73AC-5A2B-9E40-84AA-36947F160868}"/>
              </a:ext>
            </a:extLst>
          </p:cNvPr>
          <p:cNvSpPr>
            <a:spLocks noGrp="1"/>
          </p:cNvSpPr>
          <p:nvPr>
            <p:ph type="subTitle" idx="1"/>
          </p:nvPr>
        </p:nvSpPr>
        <p:spPr/>
        <p:txBody>
          <a:bodyPr/>
          <a:lstStyle/>
          <a:p>
            <a:r>
              <a:rPr lang="en-US" dirty="0"/>
              <a:t>Write some of them down</a:t>
            </a:r>
          </a:p>
        </p:txBody>
      </p:sp>
      <p:sp>
        <p:nvSpPr>
          <p:cNvPr id="4" name="Text Placeholder 3">
            <a:extLst>
              <a:ext uri="{FF2B5EF4-FFF2-40B4-BE49-F238E27FC236}">
                <a16:creationId xmlns:a16="http://schemas.microsoft.com/office/drawing/2014/main" id="{F1DE8505-0B45-364D-A78B-6604DF0E032A}"/>
              </a:ext>
            </a:extLst>
          </p:cNvPr>
          <p:cNvSpPr>
            <a:spLocks noGrp="1"/>
          </p:cNvSpPr>
          <p:nvPr>
            <p:ph type="body" idx="2"/>
          </p:nvPr>
        </p:nvSpPr>
        <p:spPr>
          <a:xfrm>
            <a:off x="4687747" y="724200"/>
            <a:ext cx="4456253" cy="3695100"/>
          </a:xfrm>
        </p:spPr>
        <p:txBody>
          <a:bodyPr/>
          <a:lstStyle/>
          <a:p>
            <a:r>
              <a:rPr lang="en-US" dirty="0"/>
              <a:t>What do you want to get done? By when?</a:t>
            </a:r>
          </a:p>
          <a:p>
            <a:r>
              <a:rPr lang="en-US" dirty="0"/>
              <a:t>What progress do you want to make on a larger goal?</a:t>
            </a:r>
          </a:p>
          <a:p>
            <a:r>
              <a:rPr lang="en-US" dirty="0"/>
              <a:t>What habits do you want to start?</a:t>
            </a:r>
          </a:p>
        </p:txBody>
      </p:sp>
    </p:spTree>
    <p:extLst>
      <p:ext uri="{BB962C8B-B14F-4D97-AF65-F5344CB8AC3E}">
        <p14:creationId xmlns:p14="http://schemas.microsoft.com/office/powerpoint/2010/main" val="61732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14101-BAFD-9C43-BB7A-FA6A659DA17E}"/>
              </a:ext>
            </a:extLst>
          </p:cNvPr>
          <p:cNvSpPr>
            <a:spLocks noGrp="1"/>
          </p:cNvSpPr>
          <p:nvPr>
            <p:ph type="ctrTitle"/>
          </p:nvPr>
        </p:nvSpPr>
        <p:spPr>
          <a:xfrm>
            <a:off x="4025347" y="630225"/>
            <a:ext cx="4677878" cy="1542000"/>
          </a:xfrm>
        </p:spPr>
        <p:txBody>
          <a:bodyPr/>
          <a:lstStyle/>
          <a:p>
            <a:r>
              <a:rPr lang="en-US" dirty="0"/>
              <a:t>Writing in Boxes</a:t>
            </a:r>
          </a:p>
        </p:txBody>
      </p:sp>
      <p:sp>
        <p:nvSpPr>
          <p:cNvPr id="3" name="Subtitle 2">
            <a:extLst>
              <a:ext uri="{FF2B5EF4-FFF2-40B4-BE49-F238E27FC236}">
                <a16:creationId xmlns:a16="http://schemas.microsoft.com/office/drawing/2014/main" id="{CC8C7E16-45F4-0A42-9365-2EC1D0466720}"/>
              </a:ext>
            </a:extLst>
          </p:cNvPr>
          <p:cNvSpPr>
            <a:spLocks noGrp="1"/>
          </p:cNvSpPr>
          <p:nvPr>
            <p:ph type="subTitle" idx="1"/>
          </p:nvPr>
        </p:nvSpPr>
        <p:spPr>
          <a:xfrm>
            <a:off x="4293704" y="3238450"/>
            <a:ext cx="4428063" cy="1241700"/>
          </a:xfrm>
        </p:spPr>
        <p:txBody>
          <a:bodyPr/>
          <a:lstStyle/>
          <a:p>
            <a:r>
              <a:rPr lang="en-US" sz="1600" cap="all" dirty="0">
                <a:hlinkClick r:id="rId3"/>
              </a:rPr>
              <a:t>WRITING IN BOXES</a:t>
            </a:r>
            <a:r>
              <a:rPr lang="en-US" sz="1600" dirty="0"/>
              <a:t> An interactive tutorial and tool to get you started on writing the different sections of an IMRD article from JPHMP Direct; outlines what goes in each section; includes a video overview of how the tool works. While it is public health specific, you can adapt it to your field as well.</a:t>
            </a:r>
          </a:p>
        </p:txBody>
      </p:sp>
      <p:pic>
        <p:nvPicPr>
          <p:cNvPr id="5" name="Picture 4">
            <a:extLst>
              <a:ext uri="{FF2B5EF4-FFF2-40B4-BE49-F238E27FC236}">
                <a16:creationId xmlns:a16="http://schemas.microsoft.com/office/drawing/2014/main" id="{2DB7D26D-050C-2A45-925C-BB34CBAE41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972" y="427589"/>
            <a:ext cx="3467100" cy="4467225"/>
          </a:xfrm>
          <a:prstGeom prst="rect">
            <a:avLst/>
          </a:prstGeom>
        </p:spPr>
      </p:pic>
    </p:spTree>
    <p:extLst>
      <p:ext uri="{BB962C8B-B14F-4D97-AF65-F5344CB8AC3E}">
        <p14:creationId xmlns:p14="http://schemas.microsoft.com/office/powerpoint/2010/main" val="9462002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1A196-70AC-3441-847A-8370C49D8DF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E8A3C-2EFA-9B41-B90A-60F37D9BE9F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3AEB78AC-95E2-6E4C-9B63-453B138F2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479" y="0"/>
            <a:ext cx="8011043" cy="5143500"/>
          </a:xfrm>
          <a:prstGeom prst="rect">
            <a:avLst/>
          </a:prstGeom>
        </p:spPr>
      </p:pic>
    </p:spTree>
    <p:extLst>
      <p:ext uri="{BB962C8B-B14F-4D97-AF65-F5344CB8AC3E}">
        <p14:creationId xmlns:p14="http://schemas.microsoft.com/office/powerpoint/2010/main" val="24296369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269BC-A9D3-C44C-A815-CC848BBF3176}"/>
              </a:ext>
            </a:extLst>
          </p:cNvPr>
          <p:cNvSpPr>
            <a:spLocks noGrp="1"/>
          </p:cNvSpPr>
          <p:nvPr>
            <p:ph type="title"/>
          </p:nvPr>
        </p:nvSpPr>
        <p:spPr/>
        <p:txBody>
          <a:bodyPr/>
          <a:lstStyle/>
          <a:p>
            <a:r>
              <a:rPr lang="en-US" dirty="0"/>
              <a:t>Tips</a:t>
            </a:r>
          </a:p>
        </p:txBody>
      </p:sp>
      <p:sp>
        <p:nvSpPr>
          <p:cNvPr id="3" name="Subtitle 2">
            <a:extLst>
              <a:ext uri="{FF2B5EF4-FFF2-40B4-BE49-F238E27FC236}">
                <a16:creationId xmlns:a16="http://schemas.microsoft.com/office/drawing/2014/main" id="{0F16450D-A4BF-A54E-BDB8-9ECF8C4EB203}"/>
              </a:ext>
            </a:extLst>
          </p:cNvPr>
          <p:cNvSpPr>
            <a:spLocks noGrp="1"/>
          </p:cNvSpPr>
          <p:nvPr>
            <p:ph type="subTitle" idx="1"/>
          </p:nvPr>
        </p:nvSpPr>
        <p:spPr/>
        <p:txBody>
          <a:bodyPr/>
          <a:lstStyle/>
          <a:p>
            <a:r>
              <a:rPr lang="en-US" dirty="0"/>
              <a:t>Use a reference manager</a:t>
            </a:r>
          </a:p>
        </p:txBody>
      </p:sp>
      <p:sp>
        <p:nvSpPr>
          <p:cNvPr id="4" name="Text Placeholder 3">
            <a:extLst>
              <a:ext uri="{FF2B5EF4-FFF2-40B4-BE49-F238E27FC236}">
                <a16:creationId xmlns:a16="http://schemas.microsoft.com/office/drawing/2014/main" id="{095FB9A3-2895-4B4C-9737-8A70337237E5}"/>
              </a:ext>
            </a:extLst>
          </p:cNvPr>
          <p:cNvSpPr>
            <a:spLocks noGrp="1"/>
          </p:cNvSpPr>
          <p:nvPr>
            <p:ph type="body" idx="2"/>
          </p:nvPr>
        </p:nvSpPr>
        <p:spPr>
          <a:xfrm>
            <a:off x="4939500" y="724200"/>
            <a:ext cx="4204500" cy="3695100"/>
          </a:xfrm>
        </p:spPr>
        <p:txBody>
          <a:bodyPr/>
          <a:lstStyle/>
          <a:p>
            <a:pPr marL="76200" indent="0">
              <a:buNone/>
            </a:pPr>
            <a:r>
              <a:rPr lang="en-US" b="1" dirty="0"/>
              <a:t>Reference Manager</a:t>
            </a:r>
          </a:p>
          <a:p>
            <a:r>
              <a:rPr lang="en-US" dirty="0"/>
              <a:t>Endnote, Mendeley, Zotero </a:t>
            </a:r>
          </a:p>
          <a:p>
            <a:r>
              <a:rPr lang="en-US" dirty="0"/>
              <a:t>Saves time later</a:t>
            </a:r>
          </a:p>
        </p:txBody>
      </p:sp>
    </p:spTree>
    <p:extLst>
      <p:ext uri="{BB962C8B-B14F-4D97-AF65-F5344CB8AC3E}">
        <p14:creationId xmlns:p14="http://schemas.microsoft.com/office/powerpoint/2010/main" val="22825751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269BC-A9D3-C44C-A815-CC848BBF3176}"/>
              </a:ext>
            </a:extLst>
          </p:cNvPr>
          <p:cNvSpPr>
            <a:spLocks noGrp="1"/>
          </p:cNvSpPr>
          <p:nvPr>
            <p:ph type="title"/>
          </p:nvPr>
        </p:nvSpPr>
        <p:spPr/>
        <p:txBody>
          <a:bodyPr/>
          <a:lstStyle/>
          <a:p>
            <a:r>
              <a:rPr lang="en-US" dirty="0"/>
              <a:t>Tips</a:t>
            </a:r>
          </a:p>
        </p:txBody>
      </p:sp>
      <p:sp>
        <p:nvSpPr>
          <p:cNvPr id="3" name="Subtitle 2">
            <a:extLst>
              <a:ext uri="{FF2B5EF4-FFF2-40B4-BE49-F238E27FC236}">
                <a16:creationId xmlns:a16="http://schemas.microsoft.com/office/drawing/2014/main" id="{0F16450D-A4BF-A54E-BDB8-9ECF8C4EB203}"/>
              </a:ext>
            </a:extLst>
          </p:cNvPr>
          <p:cNvSpPr>
            <a:spLocks noGrp="1"/>
          </p:cNvSpPr>
          <p:nvPr>
            <p:ph type="subTitle" idx="1"/>
          </p:nvPr>
        </p:nvSpPr>
        <p:spPr/>
        <p:txBody>
          <a:bodyPr/>
          <a:lstStyle/>
          <a:p>
            <a:r>
              <a:rPr lang="en-US" dirty="0"/>
              <a:t>Lit Review Matrix</a:t>
            </a:r>
          </a:p>
        </p:txBody>
      </p:sp>
      <p:sp>
        <p:nvSpPr>
          <p:cNvPr id="4" name="Text Placeholder 3">
            <a:extLst>
              <a:ext uri="{FF2B5EF4-FFF2-40B4-BE49-F238E27FC236}">
                <a16:creationId xmlns:a16="http://schemas.microsoft.com/office/drawing/2014/main" id="{095FB9A3-2895-4B4C-9737-8A70337237E5}"/>
              </a:ext>
            </a:extLst>
          </p:cNvPr>
          <p:cNvSpPr>
            <a:spLocks noGrp="1"/>
          </p:cNvSpPr>
          <p:nvPr>
            <p:ph type="body" idx="2"/>
          </p:nvPr>
        </p:nvSpPr>
        <p:spPr>
          <a:xfrm>
            <a:off x="4939500" y="724200"/>
            <a:ext cx="4204500" cy="3695100"/>
          </a:xfrm>
        </p:spPr>
        <p:txBody>
          <a:bodyPr/>
          <a:lstStyle/>
          <a:p>
            <a:pPr marL="76200" indent="0">
              <a:buNone/>
            </a:pPr>
            <a:r>
              <a:rPr lang="en-US" b="1" dirty="0"/>
              <a:t>Organize your notes</a:t>
            </a:r>
          </a:p>
          <a:p>
            <a:r>
              <a:rPr lang="en-US" dirty="0"/>
              <a:t>Use a form-&gt;matrix</a:t>
            </a:r>
          </a:p>
          <a:p>
            <a:r>
              <a:rPr lang="en-US" dirty="0"/>
              <a:t>Sortable balanced info</a:t>
            </a:r>
          </a:p>
          <a:p>
            <a:r>
              <a:rPr lang="en-US" dirty="0"/>
              <a:t>Make notes searchable</a:t>
            </a:r>
          </a:p>
          <a:p>
            <a:r>
              <a:rPr lang="en-US" dirty="0"/>
              <a:t>Saves time later</a:t>
            </a:r>
          </a:p>
        </p:txBody>
      </p:sp>
    </p:spTree>
    <p:extLst>
      <p:ext uri="{BB962C8B-B14F-4D97-AF65-F5344CB8AC3E}">
        <p14:creationId xmlns:p14="http://schemas.microsoft.com/office/powerpoint/2010/main" val="13958063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3E89D-8089-C84C-BE71-706FD59A0C3B}"/>
              </a:ext>
            </a:extLst>
          </p:cNvPr>
          <p:cNvSpPr>
            <a:spLocks noGrp="1"/>
          </p:cNvSpPr>
          <p:nvPr>
            <p:ph type="title"/>
          </p:nvPr>
        </p:nvSpPr>
        <p:spPr/>
        <p:txBody>
          <a:bodyPr/>
          <a:lstStyle/>
          <a:p>
            <a:r>
              <a:rPr lang="en-US" dirty="0"/>
              <a:t>Lit Review Matrix</a:t>
            </a:r>
          </a:p>
        </p:txBody>
      </p:sp>
      <p:sp>
        <p:nvSpPr>
          <p:cNvPr id="3" name="Subtitle 2">
            <a:extLst>
              <a:ext uri="{FF2B5EF4-FFF2-40B4-BE49-F238E27FC236}">
                <a16:creationId xmlns:a16="http://schemas.microsoft.com/office/drawing/2014/main" id="{58DA4EA5-4E26-174C-AAFA-99709FD07B03}"/>
              </a:ext>
            </a:extLst>
          </p:cNvPr>
          <p:cNvSpPr>
            <a:spLocks noGrp="1"/>
          </p:cNvSpPr>
          <p:nvPr>
            <p:ph type="subTitle" idx="1"/>
          </p:nvPr>
        </p:nvSpPr>
        <p:spPr/>
        <p:txBody>
          <a:bodyPr/>
          <a:lstStyle/>
          <a:p>
            <a:r>
              <a:rPr lang="en-US" dirty="0"/>
              <a:t>Example info</a:t>
            </a:r>
          </a:p>
        </p:txBody>
      </p:sp>
      <p:sp>
        <p:nvSpPr>
          <p:cNvPr id="4" name="Text Placeholder 3">
            <a:extLst>
              <a:ext uri="{FF2B5EF4-FFF2-40B4-BE49-F238E27FC236}">
                <a16:creationId xmlns:a16="http://schemas.microsoft.com/office/drawing/2014/main" id="{AF60D392-2D80-3549-A974-4CB4807F8B46}"/>
              </a:ext>
            </a:extLst>
          </p:cNvPr>
          <p:cNvSpPr>
            <a:spLocks noGrp="1"/>
          </p:cNvSpPr>
          <p:nvPr>
            <p:ph type="body" idx="2"/>
          </p:nvPr>
        </p:nvSpPr>
        <p:spPr>
          <a:xfrm>
            <a:off x="4939500" y="1397350"/>
            <a:ext cx="3837000" cy="3021950"/>
          </a:xfrm>
        </p:spPr>
        <p:txBody>
          <a:bodyPr/>
          <a:lstStyle/>
          <a:p>
            <a:r>
              <a:rPr lang="en-US" dirty="0"/>
              <a:t>Title</a:t>
            </a:r>
          </a:p>
          <a:p>
            <a:r>
              <a:rPr lang="en-US" dirty="0"/>
              <a:t>Author</a:t>
            </a:r>
          </a:p>
          <a:p>
            <a:r>
              <a:rPr lang="en-US" dirty="0"/>
              <a:t>Year</a:t>
            </a:r>
          </a:p>
          <a:p>
            <a:r>
              <a:rPr lang="en-US" dirty="0"/>
              <a:t>Journal</a:t>
            </a:r>
          </a:p>
          <a:p>
            <a:r>
              <a:rPr lang="en-US" dirty="0"/>
              <a:t>Key finding</a:t>
            </a:r>
          </a:p>
          <a:p>
            <a:r>
              <a:rPr lang="en-US" dirty="0"/>
              <a:t>Method</a:t>
            </a:r>
          </a:p>
          <a:p>
            <a:r>
              <a:rPr lang="en-US" dirty="0"/>
              <a:t>Key attributes</a:t>
            </a:r>
          </a:p>
        </p:txBody>
      </p:sp>
      <p:graphicFrame>
        <p:nvGraphicFramePr>
          <p:cNvPr id="5" name="Table 4">
            <a:extLst>
              <a:ext uri="{FF2B5EF4-FFF2-40B4-BE49-F238E27FC236}">
                <a16:creationId xmlns:a16="http://schemas.microsoft.com/office/drawing/2014/main" id="{9046864B-4B23-CB49-ABBC-D5D55B290E66}"/>
              </a:ext>
            </a:extLst>
          </p:cNvPr>
          <p:cNvGraphicFramePr>
            <a:graphicFrameLocks noGrp="1"/>
          </p:cNvGraphicFramePr>
          <p:nvPr>
            <p:extLst>
              <p:ext uri="{D42A27DB-BD31-4B8C-83A1-F6EECF244321}">
                <p14:modId xmlns:p14="http://schemas.microsoft.com/office/powerpoint/2010/main" val="4034652102"/>
              </p:ext>
            </p:extLst>
          </p:nvPr>
        </p:nvGraphicFramePr>
        <p:xfrm>
          <a:off x="2288100" y="134777"/>
          <a:ext cx="4552710" cy="1242752"/>
        </p:xfrm>
        <a:graphic>
          <a:graphicData uri="http://schemas.openxmlformats.org/drawingml/2006/table">
            <a:tbl>
              <a:tblPr firstRow="1" bandRow="1">
                <a:tableStyleId>{B0B46229-5FCC-42EF-A936-21BA63BC9245}</a:tableStyleId>
              </a:tblPr>
              <a:tblGrid>
                <a:gridCol w="758785">
                  <a:extLst>
                    <a:ext uri="{9D8B030D-6E8A-4147-A177-3AD203B41FA5}">
                      <a16:colId xmlns:a16="http://schemas.microsoft.com/office/drawing/2014/main" val="1218848504"/>
                    </a:ext>
                  </a:extLst>
                </a:gridCol>
                <a:gridCol w="758785">
                  <a:extLst>
                    <a:ext uri="{9D8B030D-6E8A-4147-A177-3AD203B41FA5}">
                      <a16:colId xmlns:a16="http://schemas.microsoft.com/office/drawing/2014/main" val="4089706483"/>
                    </a:ext>
                  </a:extLst>
                </a:gridCol>
                <a:gridCol w="758785">
                  <a:extLst>
                    <a:ext uri="{9D8B030D-6E8A-4147-A177-3AD203B41FA5}">
                      <a16:colId xmlns:a16="http://schemas.microsoft.com/office/drawing/2014/main" val="3858067546"/>
                    </a:ext>
                  </a:extLst>
                </a:gridCol>
                <a:gridCol w="758785">
                  <a:extLst>
                    <a:ext uri="{9D8B030D-6E8A-4147-A177-3AD203B41FA5}">
                      <a16:colId xmlns:a16="http://schemas.microsoft.com/office/drawing/2014/main" val="2404663312"/>
                    </a:ext>
                  </a:extLst>
                </a:gridCol>
                <a:gridCol w="758785">
                  <a:extLst>
                    <a:ext uri="{9D8B030D-6E8A-4147-A177-3AD203B41FA5}">
                      <a16:colId xmlns:a16="http://schemas.microsoft.com/office/drawing/2014/main" val="1088487202"/>
                    </a:ext>
                  </a:extLst>
                </a:gridCol>
                <a:gridCol w="758785">
                  <a:extLst>
                    <a:ext uri="{9D8B030D-6E8A-4147-A177-3AD203B41FA5}">
                      <a16:colId xmlns:a16="http://schemas.microsoft.com/office/drawing/2014/main" val="3068346814"/>
                    </a:ext>
                  </a:extLst>
                </a:gridCol>
              </a:tblGrid>
              <a:tr h="310688">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69475897"/>
                  </a:ext>
                </a:extLst>
              </a:tr>
              <a:tr h="310688">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48217421"/>
                  </a:ext>
                </a:extLst>
              </a:tr>
              <a:tr h="310688">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177800235"/>
                  </a:ext>
                </a:extLst>
              </a:tr>
              <a:tr h="310688">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657202391"/>
                  </a:ext>
                </a:extLst>
              </a:tr>
            </a:tbl>
          </a:graphicData>
        </a:graphic>
      </p:graphicFrame>
    </p:spTree>
    <p:extLst>
      <p:ext uri="{BB962C8B-B14F-4D97-AF65-F5344CB8AC3E}">
        <p14:creationId xmlns:p14="http://schemas.microsoft.com/office/powerpoint/2010/main" val="12533778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D734E-E47C-E344-8690-27E1E567AD93}"/>
              </a:ext>
            </a:extLst>
          </p:cNvPr>
          <p:cNvSpPr>
            <a:spLocks noGrp="1"/>
          </p:cNvSpPr>
          <p:nvPr>
            <p:ph type="title"/>
          </p:nvPr>
        </p:nvSpPr>
        <p:spPr/>
        <p:txBody>
          <a:bodyPr/>
          <a:lstStyle/>
          <a:p>
            <a:r>
              <a:rPr lang="en-US" dirty="0"/>
              <a:t>Tips</a:t>
            </a:r>
          </a:p>
        </p:txBody>
      </p:sp>
      <p:sp>
        <p:nvSpPr>
          <p:cNvPr id="3" name="Subtitle 2">
            <a:extLst>
              <a:ext uri="{FF2B5EF4-FFF2-40B4-BE49-F238E27FC236}">
                <a16:creationId xmlns:a16="http://schemas.microsoft.com/office/drawing/2014/main" id="{0F28FB11-F913-C043-B364-EAA614FDD363}"/>
              </a:ext>
            </a:extLst>
          </p:cNvPr>
          <p:cNvSpPr>
            <a:spLocks noGrp="1"/>
          </p:cNvSpPr>
          <p:nvPr>
            <p:ph type="subTitle" idx="1"/>
          </p:nvPr>
        </p:nvSpPr>
        <p:spPr/>
        <p:txBody>
          <a:bodyPr/>
          <a:lstStyle/>
          <a:p>
            <a:r>
              <a:rPr lang="en-US" dirty="0"/>
              <a:t>Stay up to date on literature</a:t>
            </a:r>
          </a:p>
        </p:txBody>
      </p:sp>
      <p:sp>
        <p:nvSpPr>
          <p:cNvPr id="4" name="Text Placeholder 3">
            <a:extLst>
              <a:ext uri="{FF2B5EF4-FFF2-40B4-BE49-F238E27FC236}">
                <a16:creationId xmlns:a16="http://schemas.microsoft.com/office/drawing/2014/main" id="{55BE3CEB-2391-F745-9572-591EF00A8DD4}"/>
              </a:ext>
            </a:extLst>
          </p:cNvPr>
          <p:cNvSpPr>
            <a:spLocks noGrp="1"/>
          </p:cNvSpPr>
          <p:nvPr>
            <p:ph type="body" idx="2"/>
          </p:nvPr>
        </p:nvSpPr>
        <p:spPr/>
        <p:txBody>
          <a:bodyPr/>
          <a:lstStyle/>
          <a:p>
            <a:r>
              <a:rPr lang="en-US" dirty="0"/>
              <a:t>Set up Google Scholar alerts</a:t>
            </a:r>
          </a:p>
        </p:txBody>
      </p:sp>
    </p:spTree>
    <p:extLst>
      <p:ext uri="{BB962C8B-B14F-4D97-AF65-F5344CB8AC3E}">
        <p14:creationId xmlns:p14="http://schemas.microsoft.com/office/powerpoint/2010/main" val="10292953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F762B-4219-9A42-8190-4C9EEA0E6BD0}"/>
              </a:ext>
            </a:extLst>
          </p:cNvPr>
          <p:cNvSpPr>
            <a:spLocks noGrp="1"/>
          </p:cNvSpPr>
          <p:nvPr>
            <p:ph type="title"/>
          </p:nvPr>
        </p:nvSpPr>
        <p:spPr/>
        <p:txBody>
          <a:bodyPr/>
          <a:lstStyle/>
          <a:p>
            <a:r>
              <a:rPr lang="en-US" dirty="0"/>
              <a:t>Back Up your Work</a:t>
            </a:r>
          </a:p>
        </p:txBody>
      </p:sp>
      <p:sp>
        <p:nvSpPr>
          <p:cNvPr id="3" name="Subtitle 2">
            <a:extLst>
              <a:ext uri="{FF2B5EF4-FFF2-40B4-BE49-F238E27FC236}">
                <a16:creationId xmlns:a16="http://schemas.microsoft.com/office/drawing/2014/main" id="{56F254C9-590E-AC43-A689-A59900A88378}"/>
              </a:ext>
            </a:extLst>
          </p:cNvPr>
          <p:cNvSpPr>
            <a:spLocks noGrp="1"/>
          </p:cNvSpPr>
          <p:nvPr>
            <p:ph type="subTitle" idx="1"/>
          </p:nvPr>
        </p:nvSpPr>
        <p:spPr/>
        <p:txBody>
          <a:bodyPr/>
          <a:lstStyle/>
          <a:p>
            <a:r>
              <a:rPr lang="en-US" dirty="0"/>
              <a:t>Make it automatic</a:t>
            </a:r>
          </a:p>
          <a:p>
            <a:r>
              <a:rPr lang="en-US" dirty="0"/>
              <a:t>At several levels</a:t>
            </a:r>
          </a:p>
        </p:txBody>
      </p:sp>
      <p:sp>
        <p:nvSpPr>
          <p:cNvPr id="4" name="Text Placeholder 3">
            <a:extLst>
              <a:ext uri="{FF2B5EF4-FFF2-40B4-BE49-F238E27FC236}">
                <a16:creationId xmlns:a16="http://schemas.microsoft.com/office/drawing/2014/main" id="{534E36E1-B04C-884D-831D-8F0FEBB91517}"/>
              </a:ext>
            </a:extLst>
          </p:cNvPr>
          <p:cNvSpPr>
            <a:spLocks noGrp="1"/>
          </p:cNvSpPr>
          <p:nvPr>
            <p:ph type="body" idx="2"/>
          </p:nvPr>
        </p:nvSpPr>
        <p:spPr/>
        <p:txBody>
          <a:bodyPr/>
          <a:lstStyle/>
          <a:p>
            <a:r>
              <a:rPr lang="en-US" dirty="0"/>
              <a:t>Local</a:t>
            </a:r>
          </a:p>
          <a:p>
            <a:pPr lvl="1"/>
            <a:r>
              <a:rPr lang="en-US" dirty="0"/>
              <a:t>External drives</a:t>
            </a:r>
          </a:p>
          <a:p>
            <a:pPr lvl="2"/>
            <a:r>
              <a:rPr lang="en-US" dirty="0"/>
              <a:t>Multiple</a:t>
            </a:r>
          </a:p>
          <a:p>
            <a:pPr lvl="2"/>
            <a:r>
              <a:rPr lang="en-US" dirty="0"/>
              <a:t>Multiple locations</a:t>
            </a:r>
          </a:p>
          <a:p>
            <a:r>
              <a:rPr lang="en-US" dirty="0"/>
              <a:t>Cloud</a:t>
            </a:r>
          </a:p>
          <a:p>
            <a:pPr lvl="1"/>
            <a:r>
              <a:rPr lang="en-US" dirty="0"/>
              <a:t>UVA Box</a:t>
            </a:r>
          </a:p>
          <a:p>
            <a:r>
              <a:rPr lang="en-US" dirty="0"/>
              <a:t>multiple locations</a:t>
            </a:r>
          </a:p>
        </p:txBody>
      </p:sp>
    </p:spTree>
    <p:extLst>
      <p:ext uri="{BB962C8B-B14F-4D97-AF65-F5344CB8AC3E}">
        <p14:creationId xmlns:p14="http://schemas.microsoft.com/office/powerpoint/2010/main" val="37309345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3FEF1D-2712-3143-9ED8-683A566840FD}"/>
              </a:ext>
            </a:extLst>
          </p:cNvPr>
          <p:cNvSpPr>
            <a:spLocks noGrp="1"/>
          </p:cNvSpPr>
          <p:nvPr>
            <p:ph type="title"/>
          </p:nvPr>
        </p:nvSpPr>
        <p:spPr/>
        <p:txBody>
          <a:bodyPr/>
          <a:lstStyle/>
          <a:p>
            <a:r>
              <a:rPr lang="en-US" dirty="0"/>
              <a:t>Find Apps for your Workflow</a:t>
            </a:r>
          </a:p>
        </p:txBody>
      </p:sp>
    </p:spTree>
    <p:extLst>
      <p:ext uri="{BB962C8B-B14F-4D97-AF65-F5344CB8AC3E}">
        <p14:creationId xmlns:p14="http://schemas.microsoft.com/office/powerpoint/2010/main" val="24120036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269BC-A9D3-C44C-A815-CC848BBF3176}"/>
              </a:ext>
            </a:extLst>
          </p:cNvPr>
          <p:cNvSpPr>
            <a:spLocks noGrp="1"/>
          </p:cNvSpPr>
          <p:nvPr>
            <p:ph type="title"/>
          </p:nvPr>
        </p:nvSpPr>
        <p:spPr/>
        <p:txBody>
          <a:bodyPr/>
          <a:lstStyle/>
          <a:p>
            <a:r>
              <a:rPr lang="en-US" dirty="0"/>
              <a:t>Tips</a:t>
            </a:r>
          </a:p>
        </p:txBody>
      </p:sp>
      <p:sp>
        <p:nvSpPr>
          <p:cNvPr id="3" name="Subtitle 2">
            <a:extLst>
              <a:ext uri="{FF2B5EF4-FFF2-40B4-BE49-F238E27FC236}">
                <a16:creationId xmlns:a16="http://schemas.microsoft.com/office/drawing/2014/main" id="{0F16450D-A4BF-A54E-BDB8-9ECF8C4EB203}"/>
              </a:ext>
            </a:extLst>
          </p:cNvPr>
          <p:cNvSpPr>
            <a:spLocks noGrp="1"/>
          </p:cNvSpPr>
          <p:nvPr>
            <p:ph type="subTitle" idx="1"/>
          </p:nvPr>
        </p:nvSpPr>
        <p:spPr/>
        <p:txBody>
          <a:bodyPr/>
          <a:lstStyle/>
          <a:p>
            <a:r>
              <a:rPr lang="en-US" dirty="0"/>
              <a:t>Organize notes</a:t>
            </a:r>
          </a:p>
        </p:txBody>
      </p:sp>
      <p:sp>
        <p:nvSpPr>
          <p:cNvPr id="4" name="Text Placeholder 3">
            <a:extLst>
              <a:ext uri="{FF2B5EF4-FFF2-40B4-BE49-F238E27FC236}">
                <a16:creationId xmlns:a16="http://schemas.microsoft.com/office/drawing/2014/main" id="{095FB9A3-2895-4B4C-9737-8A70337237E5}"/>
              </a:ext>
            </a:extLst>
          </p:cNvPr>
          <p:cNvSpPr>
            <a:spLocks noGrp="1"/>
          </p:cNvSpPr>
          <p:nvPr>
            <p:ph type="body" idx="2"/>
          </p:nvPr>
        </p:nvSpPr>
        <p:spPr>
          <a:xfrm>
            <a:off x="4939500" y="724200"/>
            <a:ext cx="4204500" cy="3695100"/>
          </a:xfrm>
        </p:spPr>
        <p:txBody>
          <a:bodyPr/>
          <a:lstStyle/>
          <a:p>
            <a:r>
              <a:rPr lang="en-US" dirty="0" err="1"/>
              <a:t>LiquidText</a:t>
            </a:r>
            <a:r>
              <a:rPr lang="en-US" dirty="0"/>
              <a:t>, </a:t>
            </a:r>
            <a:r>
              <a:rPr lang="en-US" dirty="0" err="1"/>
              <a:t>ihighlight</a:t>
            </a:r>
            <a:r>
              <a:rPr lang="en-US" dirty="0"/>
              <a:t>, etc.</a:t>
            </a:r>
          </a:p>
          <a:p>
            <a:r>
              <a:rPr lang="en-US" dirty="0" err="1"/>
              <a:t>Livescribe</a:t>
            </a:r>
            <a:endParaRPr lang="en-US" dirty="0"/>
          </a:p>
          <a:p>
            <a:r>
              <a:rPr lang="en-US" dirty="0"/>
              <a:t>Make notes searchable</a:t>
            </a:r>
          </a:p>
          <a:p>
            <a:r>
              <a:rPr lang="en-US" dirty="0"/>
              <a:t>Saves time later</a:t>
            </a:r>
          </a:p>
          <a:p>
            <a:r>
              <a:rPr lang="en-US" dirty="0"/>
              <a:t>Put notes in scrivener for each project</a:t>
            </a:r>
          </a:p>
        </p:txBody>
      </p:sp>
    </p:spTree>
    <p:extLst>
      <p:ext uri="{BB962C8B-B14F-4D97-AF65-F5344CB8AC3E}">
        <p14:creationId xmlns:p14="http://schemas.microsoft.com/office/powerpoint/2010/main" val="27587126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B1F26-CDE8-2443-82A2-335E02BDC07A}"/>
              </a:ext>
            </a:extLst>
          </p:cNvPr>
          <p:cNvSpPr>
            <a:spLocks noGrp="1"/>
          </p:cNvSpPr>
          <p:nvPr>
            <p:ph type="title"/>
          </p:nvPr>
        </p:nvSpPr>
        <p:spPr/>
        <p:txBody>
          <a:bodyPr/>
          <a:lstStyle/>
          <a:p>
            <a:r>
              <a:rPr lang="en-US" dirty="0" err="1"/>
              <a:t>LiquidText</a:t>
            </a:r>
            <a:endParaRPr lang="en-US" dirty="0"/>
          </a:p>
        </p:txBody>
      </p:sp>
      <p:sp>
        <p:nvSpPr>
          <p:cNvPr id="3" name="Subtitle 2">
            <a:extLst>
              <a:ext uri="{FF2B5EF4-FFF2-40B4-BE49-F238E27FC236}">
                <a16:creationId xmlns:a16="http://schemas.microsoft.com/office/drawing/2014/main" id="{91F6D8CA-2AAB-264A-9D55-0B80D1E82AF0}"/>
              </a:ext>
            </a:extLst>
          </p:cNvPr>
          <p:cNvSpPr>
            <a:spLocks noGrp="1"/>
          </p:cNvSpPr>
          <p:nvPr>
            <p:ph type="subTitle" idx="1"/>
          </p:nvPr>
        </p:nvSpPr>
        <p:spPr/>
        <p:txBody>
          <a:bodyPr/>
          <a:lstStyle/>
          <a:p>
            <a:r>
              <a:rPr lang="en-US" dirty="0"/>
              <a:t>Reading, annotating,</a:t>
            </a:r>
          </a:p>
          <a:p>
            <a:r>
              <a:rPr lang="en-US" dirty="0"/>
              <a:t> making connections</a:t>
            </a:r>
          </a:p>
          <a:p>
            <a:endParaRPr lang="en-US" dirty="0"/>
          </a:p>
          <a:p>
            <a:r>
              <a:rPr lang="en-US" dirty="0">
                <a:hlinkClick r:id="rId3"/>
              </a:rPr>
              <a:t>https://www.liquidtext.net</a:t>
            </a:r>
            <a:r>
              <a:rPr lang="en-US" dirty="0"/>
              <a:t> </a:t>
            </a:r>
          </a:p>
        </p:txBody>
      </p:sp>
      <p:sp>
        <p:nvSpPr>
          <p:cNvPr id="4" name="Text Placeholder 3">
            <a:extLst>
              <a:ext uri="{FF2B5EF4-FFF2-40B4-BE49-F238E27FC236}">
                <a16:creationId xmlns:a16="http://schemas.microsoft.com/office/drawing/2014/main" id="{3D2D9597-BA2A-814F-8A9C-813EC14B572D}"/>
              </a:ext>
            </a:extLst>
          </p:cNvPr>
          <p:cNvSpPr>
            <a:spLocks noGrp="1"/>
          </p:cNvSpPr>
          <p:nvPr>
            <p:ph type="body" idx="2"/>
          </p:nvPr>
        </p:nvSpPr>
        <p:spPr>
          <a:xfrm>
            <a:off x="4939500" y="724200"/>
            <a:ext cx="3837000" cy="2690332"/>
          </a:xfrm>
        </p:spPr>
        <p:txBody>
          <a:bodyPr/>
          <a:lstStyle/>
          <a:p>
            <a:r>
              <a:rPr lang="en-US" dirty="0"/>
              <a:t>iOS</a:t>
            </a:r>
          </a:p>
          <a:p>
            <a:r>
              <a:rPr lang="en-US" dirty="0"/>
              <a:t>Mac &amp; Windows soon</a:t>
            </a:r>
          </a:p>
          <a:p>
            <a:r>
              <a:rPr lang="en-US" dirty="0"/>
              <a:t>Free or </a:t>
            </a:r>
          </a:p>
          <a:p>
            <a:r>
              <a:rPr lang="en-US" dirty="0"/>
              <a:t>19.99 pro for students</a:t>
            </a:r>
          </a:p>
        </p:txBody>
      </p:sp>
      <p:pic>
        <p:nvPicPr>
          <p:cNvPr id="6" name="Picture 5">
            <a:extLst>
              <a:ext uri="{FF2B5EF4-FFF2-40B4-BE49-F238E27FC236}">
                <a16:creationId xmlns:a16="http://schemas.microsoft.com/office/drawing/2014/main" id="{5FFCBDF6-BCF0-B04A-865E-F62E7F17D627}"/>
              </a:ext>
            </a:extLst>
          </p:cNvPr>
          <p:cNvPicPr>
            <a:picLocks noChangeAspect="1"/>
          </p:cNvPicPr>
          <p:nvPr/>
        </p:nvPicPr>
        <p:blipFill>
          <a:blip r:embed="rId4"/>
          <a:stretch>
            <a:fillRect/>
          </a:stretch>
        </p:blipFill>
        <p:spPr>
          <a:xfrm>
            <a:off x="7520745" y="159714"/>
            <a:ext cx="1419828" cy="369747"/>
          </a:xfrm>
          <a:prstGeom prst="rect">
            <a:avLst/>
          </a:prstGeom>
        </p:spPr>
      </p:pic>
      <p:pic>
        <p:nvPicPr>
          <p:cNvPr id="8" name="Picture 7">
            <a:extLst>
              <a:ext uri="{FF2B5EF4-FFF2-40B4-BE49-F238E27FC236}">
                <a16:creationId xmlns:a16="http://schemas.microsoft.com/office/drawing/2014/main" id="{A92E36DC-3714-1140-A809-73C00F86309F}"/>
              </a:ext>
            </a:extLst>
          </p:cNvPr>
          <p:cNvPicPr>
            <a:picLocks noChangeAspect="1"/>
          </p:cNvPicPr>
          <p:nvPr/>
        </p:nvPicPr>
        <p:blipFill>
          <a:blip r:embed="rId5"/>
          <a:stretch>
            <a:fillRect/>
          </a:stretch>
        </p:blipFill>
        <p:spPr>
          <a:xfrm>
            <a:off x="5175250" y="3122512"/>
            <a:ext cx="3365500" cy="1676400"/>
          </a:xfrm>
          <a:prstGeom prst="rect">
            <a:avLst/>
          </a:prstGeom>
        </p:spPr>
      </p:pic>
    </p:spTree>
    <p:extLst>
      <p:ext uri="{BB962C8B-B14F-4D97-AF65-F5344CB8AC3E}">
        <p14:creationId xmlns:p14="http://schemas.microsoft.com/office/powerpoint/2010/main" val="3486774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BB453C-C9CC-B348-A2BB-EACF8E069CD7}"/>
              </a:ext>
            </a:extLst>
          </p:cNvPr>
          <p:cNvSpPr>
            <a:spLocks noGrp="1"/>
          </p:cNvSpPr>
          <p:nvPr>
            <p:ph type="title"/>
          </p:nvPr>
        </p:nvSpPr>
        <p:spPr/>
        <p:txBody>
          <a:bodyPr/>
          <a:lstStyle/>
          <a:p>
            <a:r>
              <a:rPr lang="en-US" dirty="0"/>
              <a:t>Big goals</a:t>
            </a:r>
          </a:p>
        </p:txBody>
      </p:sp>
      <p:sp>
        <p:nvSpPr>
          <p:cNvPr id="4" name="Subtitle 3">
            <a:extLst>
              <a:ext uri="{FF2B5EF4-FFF2-40B4-BE49-F238E27FC236}">
                <a16:creationId xmlns:a16="http://schemas.microsoft.com/office/drawing/2014/main" id="{6C6505BE-B860-8344-8C4F-E7579D544454}"/>
              </a:ext>
            </a:extLst>
          </p:cNvPr>
          <p:cNvSpPr>
            <a:spLocks noGrp="1"/>
          </p:cNvSpPr>
          <p:nvPr>
            <p:ph type="subTitle" idx="1"/>
          </p:nvPr>
        </p:nvSpPr>
        <p:spPr/>
        <p:txBody>
          <a:bodyPr/>
          <a:lstStyle/>
          <a:p>
            <a:endParaRPr lang="en-US"/>
          </a:p>
        </p:txBody>
      </p:sp>
      <p:sp>
        <p:nvSpPr>
          <p:cNvPr id="5" name="Text Placeholder 4">
            <a:extLst>
              <a:ext uri="{FF2B5EF4-FFF2-40B4-BE49-F238E27FC236}">
                <a16:creationId xmlns:a16="http://schemas.microsoft.com/office/drawing/2014/main" id="{8FD26FAF-05A5-BD4F-95EE-83D893165D24}"/>
              </a:ext>
            </a:extLst>
          </p:cNvPr>
          <p:cNvSpPr>
            <a:spLocks noGrp="1"/>
          </p:cNvSpPr>
          <p:nvPr>
            <p:ph type="body" idx="2"/>
          </p:nvPr>
        </p:nvSpPr>
        <p:spPr/>
        <p:txBody>
          <a:bodyPr/>
          <a:lstStyle/>
          <a:p>
            <a:r>
              <a:rPr lang="en-US" dirty="0"/>
              <a:t>Graduate by XXXX</a:t>
            </a:r>
          </a:p>
          <a:p>
            <a:r>
              <a:rPr lang="en-US" dirty="0"/>
              <a:t>Finish Dissertation</a:t>
            </a:r>
          </a:p>
          <a:p>
            <a:r>
              <a:rPr lang="en-US" dirty="0"/>
              <a:t>Submit paper by Aug 15</a:t>
            </a:r>
          </a:p>
        </p:txBody>
      </p:sp>
      <p:grpSp>
        <p:nvGrpSpPr>
          <p:cNvPr id="10" name="Group 9">
            <a:extLst>
              <a:ext uri="{FF2B5EF4-FFF2-40B4-BE49-F238E27FC236}">
                <a16:creationId xmlns:a16="http://schemas.microsoft.com/office/drawing/2014/main" id="{AACF8E29-CCF1-C44F-9C90-9BB5090F6CBC}"/>
              </a:ext>
            </a:extLst>
          </p:cNvPr>
          <p:cNvGrpSpPr/>
          <p:nvPr/>
        </p:nvGrpSpPr>
        <p:grpSpPr>
          <a:xfrm>
            <a:off x="1388962" y="2735371"/>
            <a:ext cx="1778813" cy="2195443"/>
            <a:chOff x="1388962" y="2735371"/>
            <a:chExt cx="1778813" cy="2195443"/>
          </a:xfrm>
        </p:grpSpPr>
        <p:sp>
          <p:nvSpPr>
            <p:cNvPr id="2" name="Freeform 1">
              <a:extLst>
                <a:ext uri="{FF2B5EF4-FFF2-40B4-BE49-F238E27FC236}">
                  <a16:creationId xmlns:a16="http://schemas.microsoft.com/office/drawing/2014/main" id="{889E340E-370E-7943-8298-851435F7F246}"/>
                </a:ext>
              </a:extLst>
            </p:cNvPr>
            <p:cNvSpPr/>
            <p:nvPr/>
          </p:nvSpPr>
          <p:spPr>
            <a:xfrm>
              <a:off x="1388962" y="3275635"/>
              <a:ext cx="1778813" cy="1655179"/>
            </a:xfrm>
            <a:custGeom>
              <a:avLst/>
              <a:gdLst>
                <a:gd name="connsiteX0" fmla="*/ 0 w 3854370"/>
                <a:gd name="connsiteY0" fmla="*/ 2720050 h 2720050"/>
                <a:gd name="connsiteX1" fmla="*/ 104173 w 3854370"/>
                <a:gd name="connsiteY1" fmla="*/ 2708476 h 2720050"/>
                <a:gd name="connsiteX2" fmla="*/ 173621 w 3854370"/>
                <a:gd name="connsiteY2" fmla="*/ 2685326 h 2720050"/>
                <a:gd name="connsiteX3" fmla="*/ 208345 w 3854370"/>
                <a:gd name="connsiteY3" fmla="*/ 2673752 h 2720050"/>
                <a:gd name="connsiteX4" fmla="*/ 266218 w 3854370"/>
                <a:gd name="connsiteY4" fmla="*/ 2639027 h 2720050"/>
                <a:gd name="connsiteX5" fmla="*/ 335666 w 3854370"/>
                <a:gd name="connsiteY5" fmla="*/ 2592729 h 2720050"/>
                <a:gd name="connsiteX6" fmla="*/ 405114 w 3854370"/>
                <a:gd name="connsiteY6" fmla="*/ 2546430 h 2720050"/>
                <a:gd name="connsiteX7" fmla="*/ 509287 w 3854370"/>
                <a:gd name="connsiteY7" fmla="*/ 2476982 h 2720050"/>
                <a:gd name="connsiteX8" fmla="*/ 578735 w 3854370"/>
                <a:gd name="connsiteY8" fmla="*/ 2430683 h 2720050"/>
                <a:gd name="connsiteX9" fmla="*/ 682907 w 3854370"/>
                <a:gd name="connsiteY9" fmla="*/ 2338086 h 2720050"/>
                <a:gd name="connsiteX10" fmla="*/ 706056 w 3854370"/>
                <a:gd name="connsiteY10" fmla="*/ 2303362 h 2720050"/>
                <a:gd name="connsiteX11" fmla="*/ 763930 w 3854370"/>
                <a:gd name="connsiteY11" fmla="*/ 2245488 h 2720050"/>
                <a:gd name="connsiteX12" fmla="*/ 833378 w 3854370"/>
                <a:gd name="connsiteY12" fmla="*/ 2176040 h 2720050"/>
                <a:gd name="connsiteX13" fmla="*/ 891251 w 3854370"/>
                <a:gd name="connsiteY13" fmla="*/ 2118167 h 2720050"/>
                <a:gd name="connsiteX14" fmla="*/ 914400 w 3854370"/>
                <a:gd name="connsiteY14" fmla="*/ 2083443 h 2720050"/>
                <a:gd name="connsiteX15" fmla="*/ 983849 w 3854370"/>
                <a:gd name="connsiteY15" fmla="*/ 2025569 h 2720050"/>
                <a:gd name="connsiteX16" fmla="*/ 1018573 w 3854370"/>
                <a:gd name="connsiteY16" fmla="*/ 1979270 h 2720050"/>
                <a:gd name="connsiteX17" fmla="*/ 1041722 w 3854370"/>
                <a:gd name="connsiteY17" fmla="*/ 1944546 h 2720050"/>
                <a:gd name="connsiteX18" fmla="*/ 1076446 w 3854370"/>
                <a:gd name="connsiteY18" fmla="*/ 1909822 h 2720050"/>
                <a:gd name="connsiteX19" fmla="*/ 1099595 w 3854370"/>
                <a:gd name="connsiteY19" fmla="*/ 1875098 h 2720050"/>
                <a:gd name="connsiteX20" fmla="*/ 1122745 w 3854370"/>
                <a:gd name="connsiteY20" fmla="*/ 1851949 h 2720050"/>
                <a:gd name="connsiteX21" fmla="*/ 1145894 w 3854370"/>
                <a:gd name="connsiteY21" fmla="*/ 1817225 h 2720050"/>
                <a:gd name="connsiteX22" fmla="*/ 1180618 w 3854370"/>
                <a:gd name="connsiteY22" fmla="*/ 1782501 h 2720050"/>
                <a:gd name="connsiteX23" fmla="*/ 1203768 w 3854370"/>
                <a:gd name="connsiteY23" fmla="*/ 1747777 h 2720050"/>
                <a:gd name="connsiteX24" fmla="*/ 1261641 w 3854370"/>
                <a:gd name="connsiteY24" fmla="*/ 1689903 h 2720050"/>
                <a:gd name="connsiteX25" fmla="*/ 1307940 w 3854370"/>
                <a:gd name="connsiteY25" fmla="*/ 1632030 h 2720050"/>
                <a:gd name="connsiteX26" fmla="*/ 1365813 w 3854370"/>
                <a:gd name="connsiteY26" fmla="*/ 1562582 h 2720050"/>
                <a:gd name="connsiteX27" fmla="*/ 1400537 w 3854370"/>
                <a:gd name="connsiteY27" fmla="*/ 1504708 h 2720050"/>
                <a:gd name="connsiteX28" fmla="*/ 1412112 w 3854370"/>
                <a:gd name="connsiteY28" fmla="*/ 1469984 h 2720050"/>
                <a:gd name="connsiteX29" fmla="*/ 1458411 w 3854370"/>
                <a:gd name="connsiteY29" fmla="*/ 1412111 h 2720050"/>
                <a:gd name="connsiteX30" fmla="*/ 1493135 w 3854370"/>
                <a:gd name="connsiteY30" fmla="*/ 1365812 h 2720050"/>
                <a:gd name="connsiteX31" fmla="*/ 1551008 w 3854370"/>
                <a:gd name="connsiteY31" fmla="*/ 1273215 h 2720050"/>
                <a:gd name="connsiteX32" fmla="*/ 1574157 w 3854370"/>
                <a:gd name="connsiteY32" fmla="*/ 1238491 h 2720050"/>
                <a:gd name="connsiteX33" fmla="*/ 1608881 w 3854370"/>
                <a:gd name="connsiteY33" fmla="*/ 1192192 h 2720050"/>
                <a:gd name="connsiteX34" fmla="*/ 1666755 w 3854370"/>
                <a:gd name="connsiteY34" fmla="*/ 1122744 h 2720050"/>
                <a:gd name="connsiteX35" fmla="*/ 1736203 w 3854370"/>
                <a:gd name="connsiteY35" fmla="*/ 1006997 h 2720050"/>
                <a:gd name="connsiteX36" fmla="*/ 1782502 w 3854370"/>
                <a:gd name="connsiteY36" fmla="*/ 937549 h 2720050"/>
                <a:gd name="connsiteX37" fmla="*/ 1840375 w 3854370"/>
                <a:gd name="connsiteY37" fmla="*/ 844952 h 2720050"/>
                <a:gd name="connsiteX38" fmla="*/ 1898249 w 3854370"/>
                <a:gd name="connsiteY38" fmla="*/ 752354 h 2720050"/>
                <a:gd name="connsiteX39" fmla="*/ 1944547 w 3854370"/>
                <a:gd name="connsiteY39" fmla="*/ 694481 h 2720050"/>
                <a:gd name="connsiteX40" fmla="*/ 2013995 w 3854370"/>
                <a:gd name="connsiteY40" fmla="*/ 625033 h 2720050"/>
                <a:gd name="connsiteX41" fmla="*/ 2048719 w 3854370"/>
                <a:gd name="connsiteY41" fmla="*/ 590308 h 2720050"/>
                <a:gd name="connsiteX42" fmla="*/ 2071869 w 3854370"/>
                <a:gd name="connsiteY42" fmla="*/ 567159 h 2720050"/>
                <a:gd name="connsiteX43" fmla="*/ 2118168 w 3854370"/>
                <a:gd name="connsiteY43" fmla="*/ 497711 h 2720050"/>
                <a:gd name="connsiteX44" fmla="*/ 2152892 w 3854370"/>
                <a:gd name="connsiteY44" fmla="*/ 462987 h 2720050"/>
                <a:gd name="connsiteX45" fmla="*/ 2222340 w 3854370"/>
                <a:gd name="connsiteY45" fmla="*/ 370389 h 2720050"/>
                <a:gd name="connsiteX46" fmla="*/ 2257064 w 3854370"/>
                <a:gd name="connsiteY46" fmla="*/ 347240 h 2720050"/>
                <a:gd name="connsiteX47" fmla="*/ 2291788 w 3854370"/>
                <a:gd name="connsiteY47" fmla="*/ 335665 h 2720050"/>
                <a:gd name="connsiteX48" fmla="*/ 2395960 w 3854370"/>
                <a:gd name="connsiteY48" fmla="*/ 231493 h 2720050"/>
                <a:gd name="connsiteX49" fmla="*/ 2430684 w 3854370"/>
                <a:gd name="connsiteY49" fmla="*/ 196769 h 2720050"/>
                <a:gd name="connsiteX50" fmla="*/ 2500132 w 3854370"/>
                <a:gd name="connsiteY50" fmla="*/ 150470 h 2720050"/>
                <a:gd name="connsiteX51" fmla="*/ 2569580 w 3854370"/>
                <a:gd name="connsiteY51" fmla="*/ 127321 h 2720050"/>
                <a:gd name="connsiteX52" fmla="*/ 2604304 w 3854370"/>
                <a:gd name="connsiteY52" fmla="*/ 115746 h 2720050"/>
                <a:gd name="connsiteX53" fmla="*/ 2673752 w 3854370"/>
                <a:gd name="connsiteY53" fmla="*/ 69448 h 2720050"/>
                <a:gd name="connsiteX54" fmla="*/ 2708476 w 3854370"/>
                <a:gd name="connsiteY54" fmla="*/ 57873 h 2720050"/>
                <a:gd name="connsiteX55" fmla="*/ 2777924 w 3854370"/>
                <a:gd name="connsiteY55" fmla="*/ 23149 h 2720050"/>
                <a:gd name="connsiteX56" fmla="*/ 2951545 w 3854370"/>
                <a:gd name="connsiteY56" fmla="*/ 0 h 2720050"/>
                <a:gd name="connsiteX57" fmla="*/ 3379808 w 3854370"/>
                <a:gd name="connsiteY57" fmla="*/ 11574 h 2720050"/>
                <a:gd name="connsiteX58" fmla="*/ 3553428 w 3854370"/>
                <a:gd name="connsiteY58" fmla="*/ 34724 h 2720050"/>
                <a:gd name="connsiteX59" fmla="*/ 3622876 w 3854370"/>
                <a:gd name="connsiteY59" fmla="*/ 57873 h 2720050"/>
                <a:gd name="connsiteX60" fmla="*/ 3657600 w 3854370"/>
                <a:gd name="connsiteY60" fmla="*/ 69448 h 2720050"/>
                <a:gd name="connsiteX61" fmla="*/ 3854370 w 3854370"/>
                <a:gd name="connsiteY61" fmla="*/ 69448 h 272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854370" h="2720050">
                  <a:moveTo>
                    <a:pt x="0" y="2720050"/>
                  </a:moveTo>
                  <a:cubicBezTo>
                    <a:pt x="34724" y="2716192"/>
                    <a:pt x="69913" y="2715328"/>
                    <a:pt x="104173" y="2708476"/>
                  </a:cubicBezTo>
                  <a:cubicBezTo>
                    <a:pt x="128101" y="2703690"/>
                    <a:pt x="150472" y="2693042"/>
                    <a:pt x="173621" y="2685326"/>
                  </a:cubicBezTo>
                  <a:lnTo>
                    <a:pt x="208345" y="2673752"/>
                  </a:lnTo>
                  <a:cubicBezTo>
                    <a:pt x="260277" y="2621818"/>
                    <a:pt x="198607" y="2676589"/>
                    <a:pt x="266218" y="2639027"/>
                  </a:cubicBezTo>
                  <a:cubicBezTo>
                    <a:pt x="290539" y="2625516"/>
                    <a:pt x="312517" y="2608162"/>
                    <a:pt x="335666" y="2592729"/>
                  </a:cubicBezTo>
                  <a:lnTo>
                    <a:pt x="405114" y="2546430"/>
                  </a:lnTo>
                  <a:lnTo>
                    <a:pt x="509287" y="2476982"/>
                  </a:lnTo>
                  <a:cubicBezTo>
                    <a:pt x="509292" y="2476979"/>
                    <a:pt x="578731" y="2430687"/>
                    <a:pt x="578735" y="2430683"/>
                  </a:cubicBezTo>
                  <a:cubicBezTo>
                    <a:pt x="658020" y="2351398"/>
                    <a:pt x="620943" y="2379395"/>
                    <a:pt x="682907" y="2338086"/>
                  </a:cubicBezTo>
                  <a:cubicBezTo>
                    <a:pt x="690623" y="2326511"/>
                    <a:pt x="696896" y="2313831"/>
                    <a:pt x="706056" y="2303362"/>
                  </a:cubicBezTo>
                  <a:cubicBezTo>
                    <a:pt x="724021" y="2282830"/>
                    <a:pt x="748797" y="2268188"/>
                    <a:pt x="763930" y="2245488"/>
                  </a:cubicBezTo>
                  <a:cubicBezTo>
                    <a:pt x="797780" y="2194713"/>
                    <a:pt x="775950" y="2219111"/>
                    <a:pt x="833378" y="2176040"/>
                  </a:cubicBezTo>
                  <a:cubicBezTo>
                    <a:pt x="895109" y="2083443"/>
                    <a:pt x="814087" y="2195331"/>
                    <a:pt x="891251" y="2118167"/>
                  </a:cubicBezTo>
                  <a:cubicBezTo>
                    <a:pt x="901088" y="2108330"/>
                    <a:pt x="904564" y="2093280"/>
                    <a:pt x="914400" y="2083443"/>
                  </a:cubicBezTo>
                  <a:cubicBezTo>
                    <a:pt x="1021568" y="1976273"/>
                    <a:pt x="870069" y="2158311"/>
                    <a:pt x="983849" y="2025569"/>
                  </a:cubicBezTo>
                  <a:cubicBezTo>
                    <a:pt x="996404" y="2010922"/>
                    <a:pt x="1007360" y="1994968"/>
                    <a:pt x="1018573" y="1979270"/>
                  </a:cubicBezTo>
                  <a:cubicBezTo>
                    <a:pt x="1026659" y="1967950"/>
                    <a:pt x="1032816" y="1955233"/>
                    <a:pt x="1041722" y="1944546"/>
                  </a:cubicBezTo>
                  <a:cubicBezTo>
                    <a:pt x="1052201" y="1931971"/>
                    <a:pt x="1065967" y="1922397"/>
                    <a:pt x="1076446" y="1909822"/>
                  </a:cubicBezTo>
                  <a:cubicBezTo>
                    <a:pt x="1085352" y="1899135"/>
                    <a:pt x="1090905" y="1885961"/>
                    <a:pt x="1099595" y="1875098"/>
                  </a:cubicBezTo>
                  <a:cubicBezTo>
                    <a:pt x="1106412" y="1866577"/>
                    <a:pt x="1115928" y="1860470"/>
                    <a:pt x="1122745" y="1851949"/>
                  </a:cubicBezTo>
                  <a:cubicBezTo>
                    <a:pt x="1131435" y="1841086"/>
                    <a:pt x="1136988" y="1827912"/>
                    <a:pt x="1145894" y="1817225"/>
                  </a:cubicBezTo>
                  <a:cubicBezTo>
                    <a:pt x="1156373" y="1804650"/>
                    <a:pt x="1170139" y="1795076"/>
                    <a:pt x="1180618" y="1782501"/>
                  </a:cubicBezTo>
                  <a:cubicBezTo>
                    <a:pt x="1189524" y="1771814"/>
                    <a:pt x="1194607" y="1758246"/>
                    <a:pt x="1203768" y="1747777"/>
                  </a:cubicBezTo>
                  <a:cubicBezTo>
                    <a:pt x="1221733" y="1727245"/>
                    <a:pt x="1246508" y="1712603"/>
                    <a:pt x="1261641" y="1689903"/>
                  </a:cubicBezTo>
                  <a:cubicBezTo>
                    <a:pt x="1332891" y="1583027"/>
                    <a:pt x="1241968" y="1714494"/>
                    <a:pt x="1307940" y="1632030"/>
                  </a:cubicBezTo>
                  <a:cubicBezTo>
                    <a:pt x="1372405" y="1551450"/>
                    <a:pt x="1283321" y="1645074"/>
                    <a:pt x="1365813" y="1562582"/>
                  </a:cubicBezTo>
                  <a:cubicBezTo>
                    <a:pt x="1398603" y="1464215"/>
                    <a:pt x="1352872" y="1584150"/>
                    <a:pt x="1400537" y="1504708"/>
                  </a:cubicBezTo>
                  <a:cubicBezTo>
                    <a:pt x="1406814" y="1494246"/>
                    <a:pt x="1406656" y="1480897"/>
                    <a:pt x="1412112" y="1469984"/>
                  </a:cubicBezTo>
                  <a:cubicBezTo>
                    <a:pt x="1433578" y="1427053"/>
                    <a:pt x="1431493" y="1444412"/>
                    <a:pt x="1458411" y="1412111"/>
                  </a:cubicBezTo>
                  <a:cubicBezTo>
                    <a:pt x="1470761" y="1397291"/>
                    <a:pt x="1482434" y="1381863"/>
                    <a:pt x="1493135" y="1365812"/>
                  </a:cubicBezTo>
                  <a:cubicBezTo>
                    <a:pt x="1513325" y="1335527"/>
                    <a:pt x="1531467" y="1303923"/>
                    <a:pt x="1551008" y="1273215"/>
                  </a:cubicBezTo>
                  <a:cubicBezTo>
                    <a:pt x="1558476" y="1261479"/>
                    <a:pt x="1565810" y="1249620"/>
                    <a:pt x="1574157" y="1238491"/>
                  </a:cubicBezTo>
                  <a:cubicBezTo>
                    <a:pt x="1585732" y="1223058"/>
                    <a:pt x="1596531" y="1207012"/>
                    <a:pt x="1608881" y="1192192"/>
                  </a:cubicBezTo>
                  <a:cubicBezTo>
                    <a:pt x="1668141" y="1121080"/>
                    <a:pt x="1585763" y="1238446"/>
                    <a:pt x="1666755" y="1122744"/>
                  </a:cubicBezTo>
                  <a:cubicBezTo>
                    <a:pt x="1786218" y="952082"/>
                    <a:pt x="1661173" y="1132048"/>
                    <a:pt x="1736203" y="1006997"/>
                  </a:cubicBezTo>
                  <a:cubicBezTo>
                    <a:pt x="1750517" y="983140"/>
                    <a:pt x="1767756" y="961142"/>
                    <a:pt x="1782502" y="937549"/>
                  </a:cubicBezTo>
                  <a:cubicBezTo>
                    <a:pt x="1801793" y="906683"/>
                    <a:pt x="1821648" y="876163"/>
                    <a:pt x="1840375" y="844952"/>
                  </a:cubicBezTo>
                  <a:cubicBezTo>
                    <a:pt x="1853455" y="823152"/>
                    <a:pt x="1880429" y="776114"/>
                    <a:pt x="1898249" y="752354"/>
                  </a:cubicBezTo>
                  <a:cubicBezTo>
                    <a:pt x="1913072" y="732590"/>
                    <a:pt x="1927929" y="712761"/>
                    <a:pt x="1944547" y="694481"/>
                  </a:cubicBezTo>
                  <a:cubicBezTo>
                    <a:pt x="1966569" y="670257"/>
                    <a:pt x="1990846" y="648182"/>
                    <a:pt x="2013995" y="625033"/>
                  </a:cubicBezTo>
                  <a:lnTo>
                    <a:pt x="2048719" y="590308"/>
                  </a:lnTo>
                  <a:cubicBezTo>
                    <a:pt x="2056436" y="582591"/>
                    <a:pt x="2065816" y="576239"/>
                    <a:pt x="2071869" y="567159"/>
                  </a:cubicBezTo>
                  <a:cubicBezTo>
                    <a:pt x="2087302" y="544010"/>
                    <a:pt x="2098495" y="517384"/>
                    <a:pt x="2118168" y="497711"/>
                  </a:cubicBezTo>
                  <a:cubicBezTo>
                    <a:pt x="2129743" y="486136"/>
                    <a:pt x="2142842" y="475908"/>
                    <a:pt x="2152892" y="462987"/>
                  </a:cubicBezTo>
                  <a:cubicBezTo>
                    <a:pt x="2183387" y="423779"/>
                    <a:pt x="2188090" y="397789"/>
                    <a:pt x="2222340" y="370389"/>
                  </a:cubicBezTo>
                  <a:cubicBezTo>
                    <a:pt x="2233203" y="361699"/>
                    <a:pt x="2244622" y="353461"/>
                    <a:pt x="2257064" y="347240"/>
                  </a:cubicBezTo>
                  <a:cubicBezTo>
                    <a:pt x="2267977" y="341784"/>
                    <a:pt x="2280213" y="339523"/>
                    <a:pt x="2291788" y="335665"/>
                  </a:cubicBezTo>
                  <a:lnTo>
                    <a:pt x="2395960" y="231493"/>
                  </a:lnTo>
                  <a:cubicBezTo>
                    <a:pt x="2407535" y="219918"/>
                    <a:pt x="2417064" y="205849"/>
                    <a:pt x="2430684" y="196769"/>
                  </a:cubicBezTo>
                  <a:cubicBezTo>
                    <a:pt x="2453833" y="181336"/>
                    <a:pt x="2473738" y="159268"/>
                    <a:pt x="2500132" y="150470"/>
                  </a:cubicBezTo>
                  <a:lnTo>
                    <a:pt x="2569580" y="127321"/>
                  </a:lnTo>
                  <a:cubicBezTo>
                    <a:pt x="2581155" y="123463"/>
                    <a:pt x="2594152" y="122514"/>
                    <a:pt x="2604304" y="115746"/>
                  </a:cubicBezTo>
                  <a:cubicBezTo>
                    <a:pt x="2627453" y="100313"/>
                    <a:pt x="2647358" y="78246"/>
                    <a:pt x="2673752" y="69448"/>
                  </a:cubicBezTo>
                  <a:cubicBezTo>
                    <a:pt x="2685327" y="65590"/>
                    <a:pt x="2697563" y="63329"/>
                    <a:pt x="2708476" y="57873"/>
                  </a:cubicBezTo>
                  <a:cubicBezTo>
                    <a:pt x="2758419" y="32901"/>
                    <a:pt x="2725558" y="34786"/>
                    <a:pt x="2777924" y="23149"/>
                  </a:cubicBezTo>
                  <a:cubicBezTo>
                    <a:pt x="2829883" y="11602"/>
                    <a:pt x="2901388" y="5573"/>
                    <a:pt x="2951545" y="0"/>
                  </a:cubicBezTo>
                  <a:lnTo>
                    <a:pt x="3379808" y="11574"/>
                  </a:lnTo>
                  <a:cubicBezTo>
                    <a:pt x="3403134" y="12588"/>
                    <a:pt x="3519492" y="26240"/>
                    <a:pt x="3553428" y="34724"/>
                  </a:cubicBezTo>
                  <a:cubicBezTo>
                    <a:pt x="3577101" y="40642"/>
                    <a:pt x="3599727" y="50157"/>
                    <a:pt x="3622876" y="57873"/>
                  </a:cubicBezTo>
                  <a:cubicBezTo>
                    <a:pt x="3634451" y="61731"/>
                    <a:pt x="3645399" y="69448"/>
                    <a:pt x="3657600" y="69448"/>
                  </a:cubicBezTo>
                  <a:lnTo>
                    <a:pt x="3854370" y="694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420E56DC-8552-8E4C-8C3A-3AFFC6E85C03}"/>
                </a:ext>
              </a:extLst>
            </p:cNvPr>
            <p:cNvSpPr/>
            <p:nvPr/>
          </p:nvSpPr>
          <p:spPr>
            <a:xfrm>
              <a:off x="2870522" y="2735371"/>
              <a:ext cx="185194" cy="13515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B16F111-6072-A642-9B44-347BA41A8C0A}"/>
                </a:ext>
              </a:extLst>
            </p:cNvPr>
            <p:cNvCxnSpPr/>
            <p:nvPr/>
          </p:nvCxnSpPr>
          <p:spPr>
            <a:xfrm>
              <a:off x="2870522" y="2870522"/>
              <a:ext cx="0" cy="405113"/>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12" name="Straight Arrow Connector 11">
            <a:extLst>
              <a:ext uri="{FF2B5EF4-FFF2-40B4-BE49-F238E27FC236}">
                <a16:creationId xmlns:a16="http://schemas.microsoft.com/office/drawing/2014/main" id="{8A0E65C0-01F1-A044-BBC5-7BDAA350B3DF}"/>
              </a:ext>
            </a:extLst>
          </p:cNvPr>
          <p:cNvCxnSpPr/>
          <p:nvPr/>
        </p:nvCxnSpPr>
        <p:spPr>
          <a:xfrm flipV="1">
            <a:off x="787078" y="3032567"/>
            <a:ext cx="1944547" cy="1134319"/>
          </a:xfrm>
          <a:prstGeom prst="straightConnector1">
            <a:avLst/>
          </a:prstGeom>
          <a:ln w="38100">
            <a:solidFill>
              <a:srgbClr val="E46E2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6490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721F3-66B7-CA46-A7FF-1D274E6A2F96}"/>
              </a:ext>
            </a:extLst>
          </p:cNvPr>
          <p:cNvSpPr>
            <a:spLocks noGrp="1"/>
          </p:cNvSpPr>
          <p:nvPr>
            <p:ph type="title"/>
          </p:nvPr>
        </p:nvSpPr>
        <p:spPr/>
        <p:txBody>
          <a:bodyPr/>
          <a:lstStyle/>
          <a:p>
            <a:endParaRPr lang="en-US" dirty="0"/>
          </a:p>
        </p:txBody>
      </p:sp>
      <p:sp>
        <p:nvSpPr>
          <p:cNvPr id="3" name="Subtitle 2">
            <a:extLst>
              <a:ext uri="{FF2B5EF4-FFF2-40B4-BE49-F238E27FC236}">
                <a16:creationId xmlns:a16="http://schemas.microsoft.com/office/drawing/2014/main" id="{7BDA1567-AE99-194D-8D74-6DFCB591447A}"/>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DFD9908F-0B73-5446-874A-2A9C28790564}"/>
              </a:ext>
            </a:extLst>
          </p:cNvPr>
          <p:cNvSpPr>
            <a:spLocks noGrp="1"/>
          </p:cNvSpPr>
          <p:nvPr>
            <p:ph type="body" idx="2"/>
          </p:nvPr>
        </p:nvSpPr>
        <p:spPr>
          <a:xfrm>
            <a:off x="5168900" y="719699"/>
            <a:ext cx="3837000" cy="3695100"/>
          </a:xfrm>
        </p:spPr>
        <p:txBody>
          <a:bodyPr/>
          <a:lstStyle/>
          <a:p>
            <a:r>
              <a:rPr lang="en-US" dirty="0"/>
              <a:t>Excerpts &amp; connections</a:t>
            </a:r>
          </a:p>
          <a:p>
            <a:r>
              <a:rPr lang="en-US" dirty="0"/>
              <a:t>Across multiple pdfs</a:t>
            </a:r>
          </a:p>
          <a:p>
            <a:r>
              <a:rPr lang="en-US" dirty="0"/>
              <a:t>Write/type notes</a:t>
            </a:r>
          </a:p>
          <a:p>
            <a:r>
              <a:rPr lang="en-US" dirty="0"/>
              <a:t>Export notes</a:t>
            </a:r>
          </a:p>
          <a:p>
            <a:endParaRPr lang="en-US" dirty="0"/>
          </a:p>
          <a:p>
            <a:r>
              <a:rPr lang="en-US" dirty="0"/>
              <a:t>Squish away sections</a:t>
            </a:r>
          </a:p>
          <a:p>
            <a:r>
              <a:rPr lang="en-US" dirty="0"/>
              <a:t>Active book marks</a:t>
            </a:r>
          </a:p>
          <a:p>
            <a:r>
              <a:rPr lang="en-US" dirty="0"/>
              <a:t>Multiple pdfs at once</a:t>
            </a:r>
          </a:p>
          <a:p>
            <a:endParaRPr lang="en-US" dirty="0"/>
          </a:p>
        </p:txBody>
      </p:sp>
      <p:pic>
        <p:nvPicPr>
          <p:cNvPr id="5" name="Picture 4">
            <a:extLst>
              <a:ext uri="{FF2B5EF4-FFF2-40B4-BE49-F238E27FC236}">
                <a16:creationId xmlns:a16="http://schemas.microsoft.com/office/drawing/2014/main" id="{7DE0160A-4BBF-9A43-9857-E6B001BAF0A1}"/>
              </a:ext>
            </a:extLst>
          </p:cNvPr>
          <p:cNvPicPr>
            <a:picLocks noChangeAspect="1"/>
          </p:cNvPicPr>
          <p:nvPr/>
        </p:nvPicPr>
        <p:blipFill>
          <a:blip r:embed="rId3"/>
          <a:stretch>
            <a:fillRect/>
          </a:stretch>
        </p:blipFill>
        <p:spPr>
          <a:xfrm>
            <a:off x="-1122744" y="522549"/>
            <a:ext cx="5168900" cy="4089400"/>
          </a:xfrm>
          <a:prstGeom prst="rect">
            <a:avLst/>
          </a:prstGeom>
        </p:spPr>
      </p:pic>
    </p:spTree>
    <p:extLst>
      <p:ext uri="{BB962C8B-B14F-4D97-AF65-F5344CB8AC3E}">
        <p14:creationId xmlns:p14="http://schemas.microsoft.com/office/powerpoint/2010/main" val="14354569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3326-01CC-3248-B451-124991A043B8}"/>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AEDA8BC1-EBE7-D042-AC96-91FB7C56433A}"/>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65FCB23E-1DB7-FA42-99F6-98C4A33ACDD1}"/>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63A8F1AB-1517-A44D-83C9-F4D6E78A443B}"/>
              </a:ext>
            </a:extLst>
          </p:cNvPr>
          <p:cNvPicPr>
            <a:picLocks noChangeAspect="1"/>
          </p:cNvPicPr>
          <p:nvPr/>
        </p:nvPicPr>
        <p:blipFill>
          <a:blip r:embed="rId3"/>
          <a:stretch>
            <a:fillRect/>
          </a:stretch>
        </p:blipFill>
        <p:spPr>
          <a:xfrm>
            <a:off x="552450" y="82550"/>
            <a:ext cx="8039100" cy="4978400"/>
          </a:xfrm>
          <a:prstGeom prst="rect">
            <a:avLst/>
          </a:prstGeom>
        </p:spPr>
      </p:pic>
    </p:spTree>
    <p:extLst>
      <p:ext uri="{BB962C8B-B14F-4D97-AF65-F5344CB8AC3E}">
        <p14:creationId xmlns:p14="http://schemas.microsoft.com/office/powerpoint/2010/main" val="13091729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B9B1-2714-C443-858E-41BB19181B8D}"/>
              </a:ext>
            </a:extLst>
          </p:cNvPr>
          <p:cNvSpPr>
            <a:spLocks noGrp="1"/>
          </p:cNvSpPr>
          <p:nvPr>
            <p:ph type="title"/>
          </p:nvPr>
        </p:nvSpPr>
        <p:spPr/>
        <p:txBody>
          <a:bodyPr/>
          <a:lstStyle/>
          <a:p>
            <a:r>
              <a:rPr lang="en-US" dirty="0" err="1"/>
              <a:t>Noteability</a:t>
            </a:r>
            <a:endParaRPr lang="en-US" dirty="0"/>
          </a:p>
        </p:txBody>
      </p:sp>
      <p:sp>
        <p:nvSpPr>
          <p:cNvPr id="3" name="Subtitle 2">
            <a:extLst>
              <a:ext uri="{FF2B5EF4-FFF2-40B4-BE49-F238E27FC236}">
                <a16:creationId xmlns:a16="http://schemas.microsoft.com/office/drawing/2014/main" id="{C04CC06D-26A4-FF45-969F-8B14A28E11AA}"/>
              </a:ext>
            </a:extLst>
          </p:cNvPr>
          <p:cNvSpPr>
            <a:spLocks noGrp="1"/>
          </p:cNvSpPr>
          <p:nvPr>
            <p:ph type="subTitle" idx="1"/>
          </p:nvPr>
        </p:nvSpPr>
        <p:spPr/>
        <p:txBody>
          <a:bodyPr/>
          <a:lstStyle/>
          <a:p>
            <a:r>
              <a:rPr lang="en-US" dirty="0"/>
              <a:t>Notetaking w/ sound/playback</a:t>
            </a:r>
          </a:p>
        </p:txBody>
      </p:sp>
      <p:sp>
        <p:nvSpPr>
          <p:cNvPr id="4" name="Text Placeholder 3">
            <a:extLst>
              <a:ext uri="{FF2B5EF4-FFF2-40B4-BE49-F238E27FC236}">
                <a16:creationId xmlns:a16="http://schemas.microsoft.com/office/drawing/2014/main" id="{4B4E6BBF-D01A-E540-8430-4C72DE50821B}"/>
              </a:ext>
            </a:extLst>
          </p:cNvPr>
          <p:cNvSpPr>
            <a:spLocks noGrp="1"/>
          </p:cNvSpPr>
          <p:nvPr>
            <p:ph type="body" idx="2"/>
          </p:nvPr>
        </p:nvSpPr>
        <p:spPr/>
        <p:txBody>
          <a:bodyPr/>
          <a:lstStyle/>
          <a:p>
            <a:r>
              <a:rPr lang="en-US" dirty="0"/>
              <a:t>iOS/Mac only </a:t>
            </a:r>
            <a:r>
              <a:rPr lang="en-US" dirty="0">
                <a:sym typeface="Wingdings" pitchFamily="2" charset="2"/>
              </a:rPr>
              <a:t></a:t>
            </a:r>
          </a:p>
          <a:p>
            <a:r>
              <a:rPr lang="en-US" dirty="0">
                <a:sym typeface="Wingdings" pitchFamily="2" charset="2"/>
              </a:rPr>
              <a:t>8.99</a:t>
            </a:r>
          </a:p>
          <a:p>
            <a:r>
              <a:rPr lang="en-US" dirty="0">
                <a:sym typeface="Wingdings" pitchFamily="2" charset="2"/>
              </a:rPr>
              <a:t>+1.99 handwriting recognition</a:t>
            </a:r>
            <a:endParaRPr lang="en-US" dirty="0"/>
          </a:p>
        </p:txBody>
      </p:sp>
      <p:pic>
        <p:nvPicPr>
          <p:cNvPr id="6" name="Picture 5">
            <a:extLst>
              <a:ext uri="{FF2B5EF4-FFF2-40B4-BE49-F238E27FC236}">
                <a16:creationId xmlns:a16="http://schemas.microsoft.com/office/drawing/2014/main" id="{A09710BE-5FA5-4042-B986-7F5F1736F840}"/>
              </a:ext>
            </a:extLst>
          </p:cNvPr>
          <p:cNvPicPr>
            <a:picLocks noChangeAspect="1"/>
          </p:cNvPicPr>
          <p:nvPr/>
        </p:nvPicPr>
        <p:blipFill>
          <a:blip r:embed="rId3"/>
          <a:stretch>
            <a:fillRect/>
          </a:stretch>
        </p:blipFill>
        <p:spPr>
          <a:xfrm>
            <a:off x="8255800" y="378428"/>
            <a:ext cx="520700" cy="520700"/>
          </a:xfrm>
          <a:prstGeom prst="rect">
            <a:avLst/>
          </a:prstGeom>
        </p:spPr>
      </p:pic>
    </p:spTree>
    <p:extLst>
      <p:ext uri="{BB962C8B-B14F-4D97-AF65-F5344CB8AC3E}">
        <p14:creationId xmlns:p14="http://schemas.microsoft.com/office/powerpoint/2010/main" val="38538236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F28E1-3870-B94B-9461-2800B32E3D9F}"/>
              </a:ext>
            </a:extLst>
          </p:cNvPr>
          <p:cNvSpPr>
            <a:spLocks noGrp="1"/>
          </p:cNvSpPr>
          <p:nvPr>
            <p:ph type="title"/>
          </p:nvPr>
        </p:nvSpPr>
        <p:spPr/>
        <p:txBody>
          <a:bodyPr/>
          <a:lstStyle/>
          <a:p>
            <a:r>
              <a:rPr lang="en-US" dirty="0"/>
              <a:t>Find Apps for your Workflow</a:t>
            </a:r>
          </a:p>
        </p:txBody>
      </p:sp>
      <p:sp>
        <p:nvSpPr>
          <p:cNvPr id="3" name="Subtitle 2">
            <a:extLst>
              <a:ext uri="{FF2B5EF4-FFF2-40B4-BE49-F238E27FC236}">
                <a16:creationId xmlns:a16="http://schemas.microsoft.com/office/drawing/2014/main" id="{C919FA27-009A-674B-B432-AE1081A95EAF}"/>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667D90EA-E837-6C4C-80A2-F13E2574E5AF}"/>
              </a:ext>
            </a:extLst>
          </p:cNvPr>
          <p:cNvSpPr>
            <a:spLocks noGrp="1"/>
          </p:cNvSpPr>
          <p:nvPr>
            <p:ph type="body" idx="2"/>
          </p:nvPr>
        </p:nvSpPr>
        <p:spPr/>
        <p:txBody>
          <a:bodyPr/>
          <a:lstStyle/>
          <a:p>
            <a:r>
              <a:rPr lang="en-US" dirty="0"/>
              <a:t>Software showcase</a:t>
            </a:r>
          </a:p>
          <a:p>
            <a:r>
              <a:rPr lang="en-US" dirty="0"/>
              <a:t>Reviews</a:t>
            </a:r>
          </a:p>
          <a:p>
            <a:r>
              <a:rPr lang="en-US" dirty="0"/>
              <a:t>Word of mouth</a:t>
            </a:r>
          </a:p>
          <a:p>
            <a:r>
              <a:rPr lang="en-US" dirty="0"/>
              <a:t>Search based on need</a:t>
            </a:r>
          </a:p>
          <a:p>
            <a:r>
              <a:rPr lang="en-US" dirty="0"/>
              <a:t>Ask the data services librarians</a:t>
            </a:r>
          </a:p>
        </p:txBody>
      </p:sp>
    </p:spTree>
    <p:extLst>
      <p:ext uri="{BB962C8B-B14F-4D97-AF65-F5344CB8AC3E}">
        <p14:creationId xmlns:p14="http://schemas.microsoft.com/office/powerpoint/2010/main" val="37577428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F76110-88EB-034B-8DFC-E66F64B63FB4}"/>
              </a:ext>
            </a:extLst>
          </p:cNvPr>
          <p:cNvSpPr>
            <a:spLocks noGrp="1"/>
          </p:cNvSpPr>
          <p:nvPr>
            <p:ph type="title"/>
          </p:nvPr>
        </p:nvSpPr>
        <p:spPr/>
        <p:txBody>
          <a:bodyPr/>
          <a:lstStyle/>
          <a:p>
            <a:r>
              <a:rPr lang="en-US" dirty="0"/>
              <a:t>Tracking</a:t>
            </a:r>
          </a:p>
        </p:txBody>
      </p:sp>
    </p:spTree>
    <p:extLst>
      <p:ext uri="{BB962C8B-B14F-4D97-AF65-F5344CB8AC3E}">
        <p14:creationId xmlns:p14="http://schemas.microsoft.com/office/powerpoint/2010/main" val="8354157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4BD2-2378-434D-8C58-375C4CBEA834}"/>
              </a:ext>
            </a:extLst>
          </p:cNvPr>
          <p:cNvSpPr>
            <a:spLocks noGrp="1"/>
          </p:cNvSpPr>
          <p:nvPr>
            <p:ph type="title"/>
          </p:nvPr>
        </p:nvSpPr>
        <p:spPr/>
        <p:txBody>
          <a:bodyPr/>
          <a:lstStyle/>
          <a:p>
            <a:r>
              <a:rPr lang="en-US" dirty="0"/>
              <a:t>Track what you actually do</a:t>
            </a:r>
          </a:p>
        </p:txBody>
      </p:sp>
      <p:sp>
        <p:nvSpPr>
          <p:cNvPr id="3" name="Text Placeholder 2">
            <a:extLst>
              <a:ext uri="{FF2B5EF4-FFF2-40B4-BE49-F238E27FC236}">
                <a16:creationId xmlns:a16="http://schemas.microsoft.com/office/drawing/2014/main" id="{D67C4876-7031-7948-95CE-089D1CD012DC}"/>
              </a:ext>
            </a:extLst>
          </p:cNvPr>
          <p:cNvSpPr>
            <a:spLocks noGrp="1"/>
          </p:cNvSpPr>
          <p:nvPr>
            <p:ph type="body" idx="1"/>
          </p:nvPr>
        </p:nvSpPr>
        <p:spPr/>
        <p:txBody>
          <a:bodyPr/>
          <a:lstStyle/>
          <a:p>
            <a:r>
              <a:rPr lang="en-US" dirty="0"/>
              <a:t>Time spent, time of day</a:t>
            </a:r>
          </a:p>
          <a:p>
            <a:r>
              <a:rPr lang="en-US" dirty="0"/>
              <a:t>Word written</a:t>
            </a:r>
          </a:p>
          <a:p>
            <a:r>
              <a:rPr lang="en-US" dirty="0"/>
              <a:t>Pages revised</a:t>
            </a:r>
          </a:p>
          <a:p>
            <a:r>
              <a:rPr lang="en-US" dirty="0"/>
              <a:t>Sections done</a:t>
            </a:r>
          </a:p>
          <a:p>
            <a:endParaRPr lang="en-US" dirty="0"/>
          </a:p>
          <a:p>
            <a:r>
              <a:rPr lang="en-US" dirty="0"/>
              <a:t>See your progress</a:t>
            </a:r>
          </a:p>
          <a:p>
            <a:r>
              <a:rPr lang="en-US" dirty="0"/>
              <a:t>Find patterns of when you are productive</a:t>
            </a:r>
          </a:p>
          <a:p>
            <a:r>
              <a:rPr lang="en-US" dirty="0"/>
              <a:t>Identify what progress is realistic &amp; adjust</a:t>
            </a:r>
          </a:p>
        </p:txBody>
      </p:sp>
    </p:spTree>
    <p:extLst>
      <p:ext uri="{BB962C8B-B14F-4D97-AF65-F5344CB8AC3E}">
        <p14:creationId xmlns:p14="http://schemas.microsoft.com/office/powerpoint/2010/main" val="12115287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31F57-972E-A14C-BC72-0E5C61213E56}"/>
              </a:ext>
            </a:extLst>
          </p:cNvPr>
          <p:cNvSpPr>
            <a:spLocks noGrp="1"/>
          </p:cNvSpPr>
          <p:nvPr>
            <p:ph type="title"/>
          </p:nvPr>
        </p:nvSpPr>
        <p:spPr>
          <a:xfrm>
            <a:off x="832500" y="3186787"/>
            <a:ext cx="8311500" cy="635400"/>
          </a:xfrm>
        </p:spPr>
        <p:txBody>
          <a:bodyPr/>
          <a:lstStyle/>
          <a:p>
            <a:r>
              <a:rPr lang="en-US" dirty="0"/>
              <a:t>Scrivener built in tools</a:t>
            </a:r>
          </a:p>
        </p:txBody>
      </p:sp>
      <p:sp>
        <p:nvSpPr>
          <p:cNvPr id="3" name="Text Placeholder 2">
            <a:extLst>
              <a:ext uri="{FF2B5EF4-FFF2-40B4-BE49-F238E27FC236}">
                <a16:creationId xmlns:a16="http://schemas.microsoft.com/office/drawing/2014/main" id="{0F81B931-0B54-0B4A-B983-2086AE6D1877}"/>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2A5C522C-D8C8-BF48-99D7-E3BC6A61FB18}"/>
              </a:ext>
            </a:extLst>
          </p:cNvPr>
          <p:cNvPicPr>
            <a:picLocks noChangeAspect="1"/>
          </p:cNvPicPr>
          <p:nvPr/>
        </p:nvPicPr>
        <p:blipFill>
          <a:blip r:embed="rId3"/>
          <a:stretch>
            <a:fillRect/>
          </a:stretch>
        </p:blipFill>
        <p:spPr>
          <a:xfrm>
            <a:off x="165967" y="170928"/>
            <a:ext cx="5328769" cy="2988622"/>
          </a:xfrm>
          <a:prstGeom prst="rect">
            <a:avLst/>
          </a:prstGeom>
        </p:spPr>
      </p:pic>
      <p:pic>
        <p:nvPicPr>
          <p:cNvPr id="7" name="Picture 6">
            <a:extLst>
              <a:ext uri="{FF2B5EF4-FFF2-40B4-BE49-F238E27FC236}">
                <a16:creationId xmlns:a16="http://schemas.microsoft.com/office/drawing/2014/main" id="{5DDED5B7-372D-3044-A995-945C59F5D9DF}"/>
              </a:ext>
            </a:extLst>
          </p:cNvPr>
          <p:cNvPicPr>
            <a:picLocks noChangeAspect="1"/>
          </p:cNvPicPr>
          <p:nvPr/>
        </p:nvPicPr>
        <p:blipFill>
          <a:blip r:embed="rId4"/>
          <a:stretch>
            <a:fillRect/>
          </a:stretch>
        </p:blipFill>
        <p:spPr>
          <a:xfrm>
            <a:off x="3503246" y="3776745"/>
            <a:ext cx="4902200" cy="990600"/>
          </a:xfrm>
          <a:prstGeom prst="rect">
            <a:avLst/>
          </a:prstGeom>
        </p:spPr>
      </p:pic>
    </p:spTree>
    <p:extLst>
      <p:ext uri="{BB962C8B-B14F-4D97-AF65-F5344CB8AC3E}">
        <p14:creationId xmlns:p14="http://schemas.microsoft.com/office/powerpoint/2010/main" val="15200565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69AEE4-C752-CE4F-BE02-9E1092160E84}"/>
              </a:ext>
            </a:extLst>
          </p:cNvPr>
          <p:cNvSpPr>
            <a:spLocks noGrp="1"/>
          </p:cNvSpPr>
          <p:nvPr>
            <p:ph type="title"/>
          </p:nvPr>
        </p:nvSpPr>
        <p:spPr/>
        <p:txBody>
          <a:bodyPr/>
          <a:lstStyle/>
          <a:p>
            <a:r>
              <a:rPr lang="en-US" dirty="0"/>
              <a:t>Analogue</a:t>
            </a:r>
          </a:p>
        </p:txBody>
      </p:sp>
      <p:sp>
        <p:nvSpPr>
          <p:cNvPr id="9" name="Text Box 4">
            <a:extLst>
              <a:ext uri="{FF2B5EF4-FFF2-40B4-BE49-F238E27FC236}">
                <a16:creationId xmlns:a16="http://schemas.microsoft.com/office/drawing/2014/main" id="{4AD56E73-4AAF-1142-A42A-CB5BE8EC3692}"/>
              </a:ext>
            </a:extLst>
          </p:cNvPr>
          <p:cNvSpPr txBox="1"/>
          <p:nvPr/>
        </p:nvSpPr>
        <p:spPr>
          <a:xfrm>
            <a:off x="1203768" y="948974"/>
            <a:ext cx="6632294" cy="313546"/>
          </a:xfrm>
          <a:prstGeom prst="rect">
            <a:avLst/>
          </a:prstGeom>
          <a:noFill/>
          <a:ln w="6350">
            <a:noFill/>
          </a:ln>
        </p:spPr>
        <p:txBody>
          <a:bodyPr rot="0" spcFirstLastPara="0" vert="horz" wrap="square" lIns="70658" tIns="35329" rIns="70658" bIns="35329" numCol="1" spcCol="0" rtlCol="0" fromWordArt="0" anchor="t" anchorCtr="0" forceAA="0" compatLnSpc="1">
            <a:prstTxWarp prst="textNoShape">
              <a:avLst/>
            </a:prstTxWarp>
            <a:noAutofit/>
          </a:bodyPr>
          <a:lstStyle/>
          <a:p>
            <a:pPr algn="r"/>
            <a:r>
              <a:rPr lang="en-US" sz="2000" i="1" dirty="0">
                <a:solidFill>
                  <a:schemeClr val="accent1">
                    <a:lumMod val="50000"/>
                  </a:schemeClr>
                </a:solidFill>
                <a:latin typeface="Franklin Gothic Medium Cond" panose="020B0606030402020204" pitchFamily="34" charset="0"/>
                <a:ea typeface="Calibri" panose="020F0502020204030204" pitchFamily="34" charset="0"/>
                <a:cs typeface="Times New Roman" panose="02020603050405020304" pitchFamily="18" charset="0"/>
              </a:rPr>
              <a:t>Tracking: ____________1 square= ____________________</a:t>
            </a:r>
            <a:endParaRPr lang="en-US" sz="20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id="{23B6498E-18E3-D548-A6B9-E45854205A5E}"/>
              </a:ext>
            </a:extLst>
          </p:cNvPr>
          <p:cNvGrpSpPr/>
          <p:nvPr/>
        </p:nvGrpSpPr>
        <p:grpSpPr>
          <a:xfrm rot="5400000">
            <a:off x="4149079" y="2318190"/>
            <a:ext cx="956480" cy="5079581"/>
            <a:chOff x="9481932" y="527782"/>
            <a:chExt cx="508354" cy="3069826"/>
          </a:xfrm>
        </p:grpSpPr>
        <p:sp>
          <p:nvSpPr>
            <p:cNvPr id="35" name="Text Box 4">
              <a:extLst>
                <a:ext uri="{FF2B5EF4-FFF2-40B4-BE49-F238E27FC236}">
                  <a16:creationId xmlns:a16="http://schemas.microsoft.com/office/drawing/2014/main" id="{D89C58A1-E0F6-8E46-B2EB-012641A1F4AA}"/>
                </a:ext>
              </a:extLst>
            </p:cNvPr>
            <p:cNvSpPr txBox="1"/>
            <p:nvPr/>
          </p:nvSpPr>
          <p:spPr>
            <a:xfrm rot="16200000">
              <a:off x="8776646" y="2354016"/>
              <a:ext cx="2116125" cy="311155"/>
            </a:xfrm>
            <a:prstGeom prst="rect">
              <a:avLst/>
            </a:prstGeom>
            <a:noFill/>
            <a:ln w="6350">
              <a:noFill/>
            </a:ln>
          </p:spPr>
          <p:txBody>
            <a:bodyPr rot="0" spcFirstLastPara="0" vert="horz" wrap="square" lIns="70658" tIns="35329" rIns="70658" bIns="35329" numCol="1" spcCol="0" rtlCol="0" fromWordArt="0" anchor="t" anchorCtr="0" forceAA="0" compatLnSpc="1">
              <a:prstTxWarp prst="textNoShape">
                <a:avLst/>
              </a:prstTxWarp>
              <a:noAutofit/>
            </a:bodyPr>
            <a:lstStyle/>
            <a:p>
              <a:pPr algn="r"/>
              <a:r>
                <a:rPr lang="en-US" sz="1800" i="1" dirty="0">
                  <a:solidFill>
                    <a:schemeClr val="accent1">
                      <a:lumMod val="50000"/>
                    </a:schemeClr>
                  </a:solidFill>
                  <a:latin typeface="Franklin Gothic Medium Cond" panose="020B0606030402020204" pitchFamily="34" charset="0"/>
                  <a:ea typeface="Calibri" panose="020F0502020204030204" pitchFamily="34" charset="0"/>
                  <a:cs typeface="Times New Roman" panose="02020603050405020304" pitchFamily="18" charset="0"/>
                </a:rPr>
                <a:t>       =   ____________________</a:t>
              </a:r>
              <a:endParaRPr lang="en-US" sz="18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36" name="Group 35">
              <a:extLst>
                <a:ext uri="{FF2B5EF4-FFF2-40B4-BE49-F238E27FC236}">
                  <a16:creationId xmlns:a16="http://schemas.microsoft.com/office/drawing/2014/main" id="{8DF6E880-1487-5A42-A45D-B1C48A98A90F}"/>
                </a:ext>
              </a:extLst>
            </p:cNvPr>
            <p:cNvGrpSpPr/>
            <p:nvPr/>
          </p:nvGrpSpPr>
          <p:grpSpPr>
            <a:xfrm>
              <a:off x="9481932" y="1967792"/>
              <a:ext cx="191980" cy="1629816"/>
              <a:chOff x="9481932" y="1967792"/>
              <a:chExt cx="191980" cy="1629816"/>
            </a:xfrm>
          </p:grpSpPr>
          <p:grpSp>
            <p:nvGrpSpPr>
              <p:cNvPr id="48" name="Group 47">
                <a:extLst>
                  <a:ext uri="{FF2B5EF4-FFF2-40B4-BE49-F238E27FC236}">
                    <a16:creationId xmlns:a16="http://schemas.microsoft.com/office/drawing/2014/main" id="{9071AE53-3AC5-C54C-9DEF-30872686793E}"/>
                  </a:ext>
                </a:extLst>
              </p:cNvPr>
              <p:cNvGrpSpPr/>
              <p:nvPr/>
            </p:nvGrpSpPr>
            <p:grpSpPr>
              <a:xfrm>
                <a:off x="9481932" y="2822145"/>
                <a:ext cx="182678" cy="775463"/>
                <a:chOff x="9481932" y="2822145"/>
                <a:chExt cx="182678" cy="775463"/>
              </a:xfrm>
            </p:grpSpPr>
            <p:sp>
              <p:nvSpPr>
                <p:cNvPr id="54" name="5-Point Star 53">
                  <a:extLst>
                    <a:ext uri="{FF2B5EF4-FFF2-40B4-BE49-F238E27FC236}">
                      <a16:creationId xmlns:a16="http://schemas.microsoft.com/office/drawing/2014/main" id="{23CA3307-EE8B-E548-BEC3-29EACDA838EC}"/>
                    </a:ext>
                  </a:extLst>
                </p:cNvPr>
                <p:cNvSpPr/>
                <p:nvPr/>
              </p:nvSpPr>
              <p:spPr>
                <a:xfrm rot="21034942">
                  <a:off x="9499525" y="3434593"/>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55" name="5-Point Star 54">
                  <a:extLst>
                    <a:ext uri="{FF2B5EF4-FFF2-40B4-BE49-F238E27FC236}">
                      <a16:creationId xmlns:a16="http://schemas.microsoft.com/office/drawing/2014/main" id="{6CF20FA7-D261-B94E-969D-AD37C91D3386}"/>
                    </a:ext>
                  </a:extLst>
                </p:cNvPr>
                <p:cNvSpPr/>
                <p:nvPr/>
              </p:nvSpPr>
              <p:spPr>
                <a:xfrm rot="16799573">
                  <a:off x="9481929" y="3240157"/>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56" name="5-Point Star 55">
                  <a:extLst>
                    <a:ext uri="{FF2B5EF4-FFF2-40B4-BE49-F238E27FC236}">
                      <a16:creationId xmlns:a16="http://schemas.microsoft.com/office/drawing/2014/main" id="{ED9DB606-D1DD-3043-9FB1-20EF608F5CD6}"/>
                    </a:ext>
                  </a:extLst>
                </p:cNvPr>
                <p:cNvSpPr/>
                <p:nvPr/>
              </p:nvSpPr>
              <p:spPr>
                <a:xfrm rot="21293119">
                  <a:off x="9487416" y="3034749"/>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57" name="5-Point Star 56">
                  <a:extLst>
                    <a:ext uri="{FF2B5EF4-FFF2-40B4-BE49-F238E27FC236}">
                      <a16:creationId xmlns:a16="http://schemas.microsoft.com/office/drawing/2014/main" id="{CCCB080D-328D-DE40-B675-7A813F1D9805}"/>
                    </a:ext>
                  </a:extLst>
                </p:cNvPr>
                <p:cNvSpPr/>
                <p:nvPr/>
              </p:nvSpPr>
              <p:spPr>
                <a:xfrm rot="20892127">
                  <a:off x="9481932" y="2822145"/>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grpSp>
          <p:grpSp>
            <p:nvGrpSpPr>
              <p:cNvPr id="49" name="Group 48">
                <a:extLst>
                  <a:ext uri="{FF2B5EF4-FFF2-40B4-BE49-F238E27FC236}">
                    <a16:creationId xmlns:a16="http://schemas.microsoft.com/office/drawing/2014/main" id="{4E37324C-F428-B947-BFA4-E10A14181D91}"/>
                  </a:ext>
                </a:extLst>
              </p:cNvPr>
              <p:cNvGrpSpPr/>
              <p:nvPr/>
            </p:nvGrpSpPr>
            <p:grpSpPr>
              <a:xfrm>
                <a:off x="9491234" y="1967792"/>
                <a:ext cx="182678" cy="787575"/>
                <a:chOff x="9481932" y="2810033"/>
                <a:chExt cx="182678" cy="787575"/>
              </a:xfrm>
            </p:grpSpPr>
            <p:sp>
              <p:nvSpPr>
                <p:cNvPr id="50" name="5-Point Star 49">
                  <a:extLst>
                    <a:ext uri="{FF2B5EF4-FFF2-40B4-BE49-F238E27FC236}">
                      <a16:creationId xmlns:a16="http://schemas.microsoft.com/office/drawing/2014/main" id="{A74E71BE-A824-364D-BFA7-62248CAB320F}"/>
                    </a:ext>
                  </a:extLst>
                </p:cNvPr>
                <p:cNvSpPr/>
                <p:nvPr/>
              </p:nvSpPr>
              <p:spPr>
                <a:xfrm rot="21034942">
                  <a:off x="9499525" y="3434593"/>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51" name="5-Point Star 50">
                  <a:extLst>
                    <a:ext uri="{FF2B5EF4-FFF2-40B4-BE49-F238E27FC236}">
                      <a16:creationId xmlns:a16="http://schemas.microsoft.com/office/drawing/2014/main" id="{3CAEAA42-106A-DE4B-9660-145A88A7C683}"/>
                    </a:ext>
                  </a:extLst>
                </p:cNvPr>
                <p:cNvSpPr/>
                <p:nvPr/>
              </p:nvSpPr>
              <p:spPr>
                <a:xfrm rot="16799573">
                  <a:off x="9481929" y="3240157"/>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52" name="5-Point Star 51">
                  <a:extLst>
                    <a:ext uri="{FF2B5EF4-FFF2-40B4-BE49-F238E27FC236}">
                      <a16:creationId xmlns:a16="http://schemas.microsoft.com/office/drawing/2014/main" id="{4D098EBA-ABCF-A444-A702-850A74E1DD29}"/>
                    </a:ext>
                  </a:extLst>
                </p:cNvPr>
                <p:cNvSpPr/>
                <p:nvPr/>
              </p:nvSpPr>
              <p:spPr>
                <a:xfrm rot="21293119">
                  <a:off x="9487416" y="3034749"/>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53" name="5-Point Star 52">
                  <a:extLst>
                    <a:ext uri="{FF2B5EF4-FFF2-40B4-BE49-F238E27FC236}">
                      <a16:creationId xmlns:a16="http://schemas.microsoft.com/office/drawing/2014/main" id="{BEF60311-1238-0C4B-9C47-0948FA81A233}"/>
                    </a:ext>
                  </a:extLst>
                </p:cNvPr>
                <p:cNvSpPr/>
                <p:nvPr/>
              </p:nvSpPr>
              <p:spPr>
                <a:xfrm rot="20892127">
                  <a:off x="9481932" y="2810033"/>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grpSp>
        </p:grpSp>
        <p:grpSp>
          <p:nvGrpSpPr>
            <p:cNvPr id="37" name="Group 36">
              <a:extLst>
                <a:ext uri="{FF2B5EF4-FFF2-40B4-BE49-F238E27FC236}">
                  <a16:creationId xmlns:a16="http://schemas.microsoft.com/office/drawing/2014/main" id="{41277FB5-A1A9-0B41-9ABC-E13CC482FBBC}"/>
                </a:ext>
              </a:extLst>
            </p:cNvPr>
            <p:cNvGrpSpPr/>
            <p:nvPr/>
          </p:nvGrpSpPr>
          <p:grpSpPr>
            <a:xfrm>
              <a:off x="9484855" y="527782"/>
              <a:ext cx="191980" cy="1405100"/>
              <a:chOff x="9481932" y="2192508"/>
              <a:chExt cx="191980" cy="1405100"/>
            </a:xfrm>
          </p:grpSpPr>
          <p:grpSp>
            <p:nvGrpSpPr>
              <p:cNvPr id="39" name="Group 38">
                <a:extLst>
                  <a:ext uri="{FF2B5EF4-FFF2-40B4-BE49-F238E27FC236}">
                    <a16:creationId xmlns:a16="http://schemas.microsoft.com/office/drawing/2014/main" id="{8EE646C6-69BB-FC4F-9E91-CB147BD3DE77}"/>
                  </a:ext>
                </a:extLst>
              </p:cNvPr>
              <p:cNvGrpSpPr/>
              <p:nvPr/>
            </p:nvGrpSpPr>
            <p:grpSpPr>
              <a:xfrm>
                <a:off x="9481932" y="2810033"/>
                <a:ext cx="182678" cy="787575"/>
                <a:chOff x="9481932" y="2810033"/>
                <a:chExt cx="182678" cy="787575"/>
              </a:xfrm>
            </p:grpSpPr>
            <p:sp>
              <p:nvSpPr>
                <p:cNvPr id="44" name="5-Point Star 43">
                  <a:extLst>
                    <a:ext uri="{FF2B5EF4-FFF2-40B4-BE49-F238E27FC236}">
                      <a16:creationId xmlns:a16="http://schemas.microsoft.com/office/drawing/2014/main" id="{4E6FFFC2-1809-8540-A6BB-3E662C115B18}"/>
                    </a:ext>
                  </a:extLst>
                </p:cNvPr>
                <p:cNvSpPr/>
                <p:nvPr/>
              </p:nvSpPr>
              <p:spPr>
                <a:xfrm rot="21034942">
                  <a:off x="9499525" y="3434593"/>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45" name="5-Point Star 44">
                  <a:extLst>
                    <a:ext uri="{FF2B5EF4-FFF2-40B4-BE49-F238E27FC236}">
                      <a16:creationId xmlns:a16="http://schemas.microsoft.com/office/drawing/2014/main" id="{4407B1A4-C3D7-6747-9799-6419E79C1989}"/>
                    </a:ext>
                  </a:extLst>
                </p:cNvPr>
                <p:cNvSpPr/>
                <p:nvPr/>
              </p:nvSpPr>
              <p:spPr>
                <a:xfrm rot="16799573">
                  <a:off x="9481929" y="3240157"/>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46" name="5-Point Star 45">
                  <a:extLst>
                    <a:ext uri="{FF2B5EF4-FFF2-40B4-BE49-F238E27FC236}">
                      <a16:creationId xmlns:a16="http://schemas.microsoft.com/office/drawing/2014/main" id="{B76CF3F3-498F-E648-A5F4-2E5AA5CE9F23}"/>
                    </a:ext>
                  </a:extLst>
                </p:cNvPr>
                <p:cNvSpPr/>
                <p:nvPr/>
              </p:nvSpPr>
              <p:spPr>
                <a:xfrm rot="21293119">
                  <a:off x="9487416" y="3034749"/>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47" name="5-Point Star 46">
                  <a:extLst>
                    <a:ext uri="{FF2B5EF4-FFF2-40B4-BE49-F238E27FC236}">
                      <a16:creationId xmlns:a16="http://schemas.microsoft.com/office/drawing/2014/main" id="{7CB9B42F-E263-6644-93CD-05BE7104172B}"/>
                    </a:ext>
                  </a:extLst>
                </p:cNvPr>
                <p:cNvSpPr/>
                <p:nvPr/>
              </p:nvSpPr>
              <p:spPr>
                <a:xfrm rot="20892127">
                  <a:off x="9481932" y="2810033"/>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grpSp>
          <p:grpSp>
            <p:nvGrpSpPr>
              <p:cNvPr id="40" name="Group 39">
                <a:extLst>
                  <a:ext uri="{FF2B5EF4-FFF2-40B4-BE49-F238E27FC236}">
                    <a16:creationId xmlns:a16="http://schemas.microsoft.com/office/drawing/2014/main" id="{7DBDE735-FAFB-1E44-83D8-4C02BE9D0BAD}"/>
                  </a:ext>
                </a:extLst>
              </p:cNvPr>
              <p:cNvGrpSpPr/>
              <p:nvPr/>
            </p:nvGrpSpPr>
            <p:grpSpPr>
              <a:xfrm>
                <a:off x="9492266" y="2192508"/>
                <a:ext cx="181646" cy="562859"/>
                <a:chOff x="9482964" y="3034749"/>
                <a:chExt cx="181646" cy="562859"/>
              </a:xfrm>
            </p:grpSpPr>
            <p:sp>
              <p:nvSpPr>
                <p:cNvPr id="41" name="5-Point Star 40">
                  <a:extLst>
                    <a:ext uri="{FF2B5EF4-FFF2-40B4-BE49-F238E27FC236}">
                      <a16:creationId xmlns:a16="http://schemas.microsoft.com/office/drawing/2014/main" id="{E32FFFEB-A152-D243-894F-10994732FF61}"/>
                    </a:ext>
                  </a:extLst>
                </p:cNvPr>
                <p:cNvSpPr/>
                <p:nvPr/>
              </p:nvSpPr>
              <p:spPr>
                <a:xfrm rot="21034942">
                  <a:off x="9499525" y="3434593"/>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42" name="5-Point Star 41">
                  <a:extLst>
                    <a:ext uri="{FF2B5EF4-FFF2-40B4-BE49-F238E27FC236}">
                      <a16:creationId xmlns:a16="http://schemas.microsoft.com/office/drawing/2014/main" id="{C7E90C57-247E-0249-BF20-D6C2677E09DF}"/>
                    </a:ext>
                  </a:extLst>
                </p:cNvPr>
                <p:cNvSpPr/>
                <p:nvPr/>
              </p:nvSpPr>
              <p:spPr>
                <a:xfrm rot="16799573">
                  <a:off x="9481929" y="3240157"/>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43" name="5-Point Star 42">
                  <a:extLst>
                    <a:ext uri="{FF2B5EF4-FFF2-40B4-BE49-F238E27FC236}">
                      <a16:creationId xmlns:a16="http://schemas.microsoft.com/office/drawing/2014/main" id="{1D7F033D-377F-0B4A-821E-892E3C37DB2A}"/>
                    </a:ext>
                  </a:extLst>
                </p:cNvPr>
                <p:cNvSpPr/>
                <p:nvPr/>
              </p:nvSpPr>
              <p:spPr>
                <a:xfrm rot="21293119">
                  <a:off x="9487416" y="3034749"/>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grpSp>
        </p:grpSp>
        <p:sp>
          <p:nvSpPr>
            <p:cNvPr id="38" name="5-Point Star 37">
              <a:extLst>
                <a:ext uri="{FF2B5EF4-FFF2-40B4-BE49-F238E27FC236}">
                  <a16:creationId xmlns:a16="http://schemas.microsoft.com/office/drawing/2014/main" id="{ACEF5CD0-38AA-AA42-B61A-DFF4BFC8C8F5}"/>
                </a:ext>
              </a:extLst>
            </p:cNvPr>
            <p:cNvSpPr/>
            <p:nvPr/>
          </p:nvSpPr>
          <p:spPr>
            <a:xfrm rot="20806706">
              <a:off x="9729659" y="3126091"/>
              <a:ext cx="96538" cy="90873"/>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grpSp>
      <p:graphicFrame>
        <p:nvGraphicFramePr>
          <p:cNvPr id="2" name="Table 1">
            <a:extLst>
              <a:ext uri="{FF2B5EF4-FFF2-40B4-BE49-F238E27FC236}">
                <a16:creationId xmlns:a16="http://schemas.microsoft.com/office/drawing/2014/main" id="{EBE262D6-187B-C24D-870E-595745BD65C5}"/>
              </a:ext>
            </a:extLst>
          </p:cNvPr>
          <p:cNvGraphicFramePr>
            <a:graphicFrameLocks noGrp="1"/>
          </p:cNvGraphicFramePr>
          <p:nvPr/>
        </p:nvGraphicFramePr>
        <p:xfrm>
          <a:off x="2003915" y="1331744"/>
          <a:ext cx="5163195" cy="3048000"/>
        </p:xfrm>
        <a:graphic>
          <a:graphicData uri="http://schemas.openxmlformats.org/drawingml/2006/table">
            <a:tbl>
              <a:tblPr firstRow="1" bandRow="1">
                <a:tableStyleId>{113ADC22-76E4-49B3-990F-D2468D07EFF4}</a:tableStyleId>
              </a:tblPr>
              <a:tblGrid>
                <a:gridCol w="344213">
                  <a:extLst>
                    <a:ext uri="{9D8B030D-6E8A-4147-A177-3AD203B41FA5}">
                      <a16:colId xmlns:a16="http://schemas.microsoft.com/office/drawing/2014/main" val="3295789457"/>
                    </a:ext>
                  </a:extLst>
                </a:gridCol>
                <a:gridCol w="344213">
                  <a:extLst>
                    <a:ext uri="{9D8B030D-6E8A-4147-A177-3AD203B41FA5}">
                      <a16:colId xmlns:a16="http://schemas.microsoft.com/office/drawing/2014/main" val="3152415622"/>
                    </a:ext>
                  </a:extLst>
                </a:gridCol>
                <a:gridCol w="344213">
                  <a:extLst>
                    <a:ext uri="{9D8B030D-6E8A-4147-A177-3AD203B41FA5}">
                      <a16:colId xmlns:a16="http://schemas.microsoft.com/office/drawing/2014/main" val="3441260957"/>
                    </a:ext>
                  </a:extLst>
                </a:gridCol>
                <a:gridCol w="344213">
                  <a:extLst>
                    <a:ext uri="{9D8B030D-6E8A-4147-A177-3AD203B41FA5}">
                      <a16:colId xmlns:a16="http://schemas.microsoft.com/office/drawing/2014/main" val="2618846379"/>
                    </a:ext>
                  </a:extLst>
                </a:gridCol>
                <a:gridCol w="344213">
                  <a:extLst>
                    <a:ext uri="{9D8B030D-6E8A-4147-A177-3AD203B41FA5}">
                      <a16:colId xmlns:a16="http://schemas.microsoft.com/office/drawing/2014/main" val="615103015"/>
                    </a:ext>
                  </a:extLst>
                </a:gridCol>
                <a:gridCol w="344213">
                  <a:extLst>
                    <a:ext uri="{9D8B030D-6E8A-4147-A177-3AD203B41FA5}">
                      <a16:colId xmlns:a16="http://schemas.microsoft.com/office/drawing/2014/main" val="3531819754"/>
                    </a:ext>
                  </a:extLst>
                </a:gridCol>
                <a:gridCol w="344213">
                  <a:extLst>
                    <a:ext uri="{9D8B030D-6E8A-4147-A177-3AD203B41FA5}">
                      <a16:colId xmlns:a16="http://schemas.microsoft.com/office/drawing/2014/main" val="549041361"/>
                    </a:ext>
                  </a:extLst>
                </a:gridCol>
                <a:gridCol w="344213">
                  <a:extLst>
                    <a:ext uri="{9D8B030D-6E8A-4147-A177-3AD203B41FA5}">
                      <a16:colId xmlns:a16="http://schemas.microsoft.com/office/drawing/2014/main" val="778008596"/>
                    </a:ext>
                  </a:extLst>
                </a:gridCol>
                <a:gridCol w="344213">
                  <a:extLst>
                    <a:ext uri="{9D8B030D-6E8A-4147-A177-3AD203B41FA5}">
                      <a16:colId xmlns:a16="http://schemas.microsoft.com/office/drawing/2014/main" val="1766842428"/>
                    </a:ext>
                  </a:extLst>
                </a:gridCol>
                <a:gridCol w="344213">
                  <a:extLst>
                    <a:ext uri="{9D8B030D-6E8A-4147-A177-3AD203B41FA5}">
                      <a16:colId xmlns:a16="http://schemas.microsoft.com/office/drawing/2014/main" val="3561750684"/>
                    </a:ext>
                  </a:extLst>
                </a:gridCol>
                <a:gridCol w="344213">
                  <a:extLst>
                    <a:ext uri="{9D8B030D-6E8A-4147-A177-3AD203B41FA5}">
                      <a16:colId xmlns:a16="http://schemas.microsoft.com/office/drawing/2014/main" val="1185180216"/>
                    </a:ext>
                  </a:extLst>
                </a:gridCol>
                <a:gridCol w="344213">
                  <a:extLst>
                    <a:ext uri="{9D8B030D-6E8A-4147-A177-3AD203B41FA5}">
                      <a16:colId xmlns:a16="http://schemas.microsoft.com/office/drawing/2014/main" val="589470844"/>
                    </a:ext>
                  </a:extLst>
                </a:gridCol>
                <a:gridCol w="344213">
                  <a:extLst>
                    <a:ext uri="{9D8B030D-6E8A-4147-A177-3AD203B41FA5}">
                      <a16:colId xmlns:a16="http://schemas.microsoft.com/office/drawing/2014/main" val="38770620"/>
                    </a:ext>
                  </a:extLst>
                </a:gridCol>
                <a:gridCol w="344213">
                  <a:extLst>
                    <a:ext uri="{9D8B030D-6E8A-4147-A177-3AD203B41FA5}">
                      <a16:colId xmlns:a16="http://schemas.microsoft.com/office/drawing/2014/main" val="3687102075"/>
                    </a:ext>
                  </a:extLst>
                </a:gridCol>
                <a:gridCol w="344213">
                  <a:extLst>
                    <a:ext uri="{9D8B030D-6E8A-4147-A177-3AD203B41FA5}">
                      <a16:colId xmlns:a16="http://schemas.microsoft.com/office/drawing/2014/main" val="4226237000"/>
                    </a:ext>
                  </a:extLst>
                </a:gridCol>
              </a:tblGrid>
              <a:tr h="282357">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288898369"/>
                  </a:ext>
                </a:extLst>
              </a:tr>
              <a:tr h="28235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68767637"/>
                  </a:ext>
                </a:extLst>
              </a:tr>
              <a:tr h="28235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11750405"/>
                  </a:ext>
                </a:extLst>
              </a:tr>
              <a:tr h="28235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86876353"/>
                  </a:ext>
                </a:extLst>
              </a:tr>
              <a:tr h="28235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95787342"/>
                  </a:ext>
                </a:extLst>
              </a:tr>
              <a:tr h="28235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80035186"/>
                  </a:ext>
                </a:extLst>
              </a:tr>
              <a:tr h="28235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907719917"/>
                  </a:ext>
                </a:extLst>
              </a:tr>
              <a:tr h="28235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79010180"/>
                  </a:ext>
                </a:extLst>
              </a:tr>
              <a:tr h="28235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561755259"/>
                  </a:ext>
                </a:extLst>
              </a:tr>
              <a:tr h="28235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645926987"/>
                  </a:ext>
                </a:extLst>
              </a:tr>
            </a:tbl>
          </a:graphicData>
        </a:graphic>
      </p:graphicFrame>
      <p:sp>
        <p:nvSpPr>
          <p:cNvPr id="4" name="Left Brace 3">
            <a:extLst>
              <a:ext uri="{FF2B5EF4-FFF2-40B4-BE49-F238E27FC236}">
                <a16:creationId xmlns:a16="http://schemas.microsoft.com/office/drawing/2014/main" id="{3FE00D4E-CE86-E14E-BCAA-B5B7094F3625}"/>
              </a:ext>
            </a:extLst>
          </p:cNvPr>
          <p:cNvSpPr/>
          <p:nvPr/>
        </p:nvSpPr>
        <p:spPr>
          <a:xfrm>
            <a:off x="1435261" y="1262520"/>
            <a:ext cx="568654" cy="3103288"/>
          </a:xfrm>
          <a:prstGeom prst="leftBrac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0059F01E-EB9A-5947-B657-2A16A3F63AD6}"/>
              </a:ext>
            </a:extLst>
          </p:cNvPr>
          <p:cNvSpPr txBox="1"/>
          <p:nvPr/>
        </p:nvSpPr>
        <p:spPr>
          <a:xfrm>
            <a:off x="289367" y="2431158"/>
            <a:ext cx="1030147" cy="492412"/>
          </a:xfrm>
          <a:prstGeom prst="rect">
            <a:avLst/>
          </a:prstGeom>
          <a:noFill/>
          <a:ln>
            <a:noFill/>
          </a:ln>
        </p:spPr>
        <p:txBody>
          <a:bodyPr spcFirstLastPara="1" wrap="square" lIns="91425" tIns="91425" rIns="91425" bIns="91425" rtlCol="0" anchor="b" anchorCtr="0">
            <a:spAutoFit/>
          </a:bodyPr>
          <a:lstStyle/>
          <a:p>
            <a:pPr algn="r"/>
            <a:r>
              <a:rPr lang="en-US" sz="2000" b="1" dirty="0">
                <a:solidFill>
                  <a:schemeClr val="accent3">
                    <a:lumMod val="60000"/>
                    <a:lumOff val="40000"/>
                  </a:schemeClr>
                </a:solidFill>
                <a:latin typeface="Franklin Gothic Demi Cond" panose="020B0603020102020204" pitchFamily="34" charset="0"/>
              </a:rPr>
              <a:t>1 week</a:t>
            </a:r>
          </a:p>
        </p:txBody>
      </p:sp>
    </p:spTree>
    <p:extLst>
      <p:ext uri="{BB962C8B-B14F-4D97-AF65-F5344CB8AC3E}">
        <p14:creationId xmlns:p14="http://schemas.microsoft.com/office/powerpoint/2010/main" val="41652389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69AEE4-C752-CE4F-BE02-9E1092160E84}"/>
              </a:ext>
            </a:extLst>
          </p:cNvPr>
          <p:cNvSpPr>
            <a:spLocks noGrp="1"/>
          </p:cNvSpPr>
          <p:nvPr>
            <p:ph type="title"/>
          </p:nvPr>
        </p:nvSpPr>
        <p:spPr/>
        <p:txBody>
          <a:bodyPr/>
          <a:lstStyle/>
          <a:p>
            <a:r>
              <a:rPr lang="en-US" dirty="0"/>
              <a:t>Analogue</a:t>
            </a:r>
          </a:p>
        </p:txBody>
      </p:sp>
      <p:sp>
        <p:nvSpPr>
          <p:cNvPr id="9" name="Text Box 4">
            <a:extLst>
              <a:ext uri="{FF2B5EF4-FFF2-40B4-BE49-F238E27FC236}">
                <a16:creationId xmlns:a16="http://schemas.microsoft.com/office/drawing/2014/main" id="{4AD56E73-4AAF-1142-A42A-CB5BE8EC3692}"/>
              </a:ext>
            </a:extLst>
          </p:cNvPr>
          <p:cNvSpPr txBox="1"/>
          <p:nvPr/>
        </p:nvSpPr>
        <p:spPr>
          <a:xfrm>
            <a:off x="1203768" y="948974"/>
            <a:ext cx="6632294" cy="313546"/>
          </a:xfrm>
          <a:prstGeom prst="rect">
            <a:avLst/>
          </a:prstGeom>
          <a:noFill/>
          <a:ln w="6350">
            <a:noFill/>
          </a:ln>
        </p:spPr>
        <p:txBody>
          <a:bodyPr rot="0" spcFirstLastPara="0" vert="horz" wrap="square" lIns="70658" tIns="35329" rIns="70658" bIns="35329" numCol="1" spcCol="0" rtlCol="0" fromWordArt="0" anchor="t" anchorCtr="0" forceAA="0" compatLnSpc="1">
            <a:prstTxWarp prst="textNoShape">
              <a:avLst/>
            </a:prstTxWarp>
            <a:noAutofit/>
          </a:bodyPr>
          <a:lstStyle/>
          <a:p>
            <a:pPr algn="r"/>
            <a:r>
              <a:rPr lang="en-US" sz="2000" i="1" dirty="0">
                <a:solidFill>
                  <a:schemeClr val="accent1">
                    <a:lumMod val="50000"/>
                  </a:schemeClr>
                </a:solidFill>
                <a:latin typeface="Franklin Gothic Medium Cond" panose="020B0606030402020204" pitchFamily="34" charset="0"/>
                <a:ea typeface="Calibri" panose="020F0502020204030204" pitchFamily="34" charset="0"/>
                <a:cs typeface="Times New Roman" panose="02020603050405020304" pitchFamily="18" charset="0"/>
              </a:rPr>
              <a:t>Tracking: ____________1 square= ____________________</a:t>
            </a:r>
            <a:endParaRPr lang="en-US" sz="20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id="{23B6498E-18E3-D548-A6B9-E45854205A5E}"/>
              </a:ext>
            </a:extLst>
          </p:cNvPr>
          <p:cNvGrpSpPr/>
          <p:nvPr/>
        </p:nvGrpSpPr>
        <p:grpSpPr>
          <a:xfrm rot="5400000">
            <a:off x="4149079" y="2318190"/>
            <a:ext cx="956480" cy="5079581"/>
            <a:chOff x="9481932" y="527782"/>
            <a:chExt cx="508354" cy="3069826"/>
          </a:xfrm>
        </p:grpSpPr>
        <p:sp>
          <p:nvSpPr>
            <p:cNvPr id="35" name="Text Box 4">
              <a:extLst>
                <a:ext uri="{FF2B5EF4-FFF2-40B4-BE49-F238E27FC236}">
                  <a16:creationId xmlns:a16="http://schemas.microsoft.com/office/drawing/2014/main" id="{D89C58A1-E0F6-8E46-B2EB-012641A1F4AA}"/>
                </a:ext>
              </a:extLst>
            </p:cNvPr>
            <p:cNvSpPr txBox="1"/>
            <p:nvPr/>
          </p:nvSpPr>
          <p:spPr>
            <a:xfrm rot="16200000">
              <a:off x="8776646" y="2354016"/>
              <a:ext cx="2116125" cy="311155"/>
            </a:xfrm>
            <a:prstGeom prst="rect">
              <a:avLst/>
            </a:prstGeom>
            <a:noFill/>
            <a:ln w="6350">
              <a:noFill/>
            </a:ln>
          </p:spPr>
          <p:txBody>
            <a:bodyPr rot="0" spcFirstLastPara="0" vert="horz" wrap="square" lIns="70658" tIns="35329" rIns="70658" bIns="35329" numCol="1" spcCol="0" rtlCol="0" fromWordArt="0" anchor="t" anchorCtr="0" forceAA="0" compatLnSpc="1">
              <a:prstTxWarp prst="textNoShape">
                <a:avLst/>
              </a:prstTxWarp>
              <a:noAutofit/>
            </a:bodyPr>
            <a:lstStyle/>
            <a:p>
              <a:pPr algn="r"/>
              <a:r>
                <a:rPr lang="en-US" sz="1800" i="1" dirty="0">
                  <a:solidFill>
                    <a:schemeClr val="accent1">
                      <a:lumMod val="50000"/>
                    </a:schemeClr>
                  </a:solidFill>
                  <a:latin typeface="Franklin Gothic Medium Cond" panose="020B0606030402020204" pitchFamily="34" charset="0"/>
                  <a:ea typeface="Calibri" panose="020F0502020204030204" pitchFamily="34" charset="0"/>
                  <a:cs typeface="Times New Roman" panose="02020603050405020304" pitchFamily="18" charset="0"/>
                </a:rPr>
                <a:t>       =   ____________________</a:t>
              </a:r>
              <a:endParaRPr lang="en-US" sz="18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36" name="Group 35">
              <a:extLst>
                <a:ext uri="{FF2B5EF4-FFF2-40B4-BE49-F238E27FC236}">
                  <a16:creationId xmlns:a16="http://schemas.microsoft.com/office/drawing/2014/main" id="{8DF6E880-1487-5A42-A45D-B1C48A98A90F}"/>
                </a:ext>
              </a:extLst>
            </p:cNvPr>
            <p:cNvGrpSpPr/>
            <p:nvPr/>
          </p:nvGrpSpPr>
          <p:grpSpPr>
            <a:xfrm>
              <a:off x="9481932" y="1967792"/>
              <a:ext cx="191980" cy="1629816"/>
              <a:chOff x="9481932" y="1967792"/>
              <a:chExt cx="191980" cy="1629816"/>
            </a:xfrm>
          </p:grpSpPr>
          <p:grpSp>
            <p:nvGrpSpPr>
              <p:cNvPr id="48" name="Group 47">
                <a:extLst>
                  <a:ext uri="{FF2B5EF4-FFF2-40B4-BE49-F238E27FC236}">
                    <a16:creationId xmlns:a16="http://schemas.microsoft.com/office/drawing/2014/main" id="{9071AE53-3AC5-C54C-9DEF-30872686793E}"/>
                  </a:ext>
                </a:extLst>
              </p:cNvPr>
              <p:cNvGrpSpPr/>
              <p:nvPr/>
            </p:nvGrpSpPr>
            <p:grpSpPr>
              <a:xfrm>
                <a:off x="9481932" y="2822145"/>
                <a:ext cx="182678" cy="775463"/>
                <a:chOff x="9481932" y="2822145"/>
                <a:chExt cx="182678" cy="775463"/>
              </a:xfrm>
            </p:grpSpPr>
            <p:sp>
              <p:nvSpPr>
                <p:cNvPr id="54" name="5-Point Star 53">
                  <a:extLst>
                    <a:ext uri="{FF2B5EF4-FFF2-40B4-BE49-F238E27FC236}">
                      <a16:creationId xmlns:a16="http://schemas.microsoft.com/office/drawing/2014/main" id="{23CA3307-EE8B-E548-BEC3-29EACDA838EC}"/>
                    </a:ext>
                  </a:extLst>
                </p:cNvPr>
                <p:cNvSpPr/>
                <p:nvPr/>
              </p:nvSpPr>
              <p:spPr>
                <a:xfrm rot="21034942">
                  <a:off x="9499525" y="3434593"/>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55" name="5-Point Star 54">
                  <a:extLst>
                    <a:ext uri="{FF2B5EF4-FFF2-40B4-BE49-F238E27FC236}">
                      <a16:creationId xmlns:a16="http://schemas.microsoft.com/office/drawing/2014/main" id="{6CF20FA7-D261-B94E-969D-AD37C91D3386}"/>
                    </a:ext>
                  </a:extLst>
                </p:cNvPr>
                <p:cNvSpPr/>
                <p:nvPr/>
              </p:nvSpPr>
              <p:spPr>
                <a:xfrm rot="16799573">
                  <a:off x="9481929" y="3240157"/>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56" name="5-Point Star 55">
                  <a:extLst>
                    <a:ext uri="{FF2B5EF4-FFF2-40B4-BE49-F238E27FC236}">
                      <a16:creationId xmlns:a16="http://schemas.microsoft.com/office/drawing/2014/main" id="{ED9DB606-D1DD-3043-9FB1-20EF608F5CD6}"/>
                    </a:ext>
                  </a:extLst>
                </p:cNvPr>
                <p:cNvSpPr/>
                <p:nvPr/>
              </p:nvSpPr>
              <p:spPr>
                <a:xfrm rot="21293119">
                  <a:off x="9487416" y="3034749"/>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57" name="5-Point Star 56">
                  <a:extLst>
                    <a:ext uri="{FF2B5EF4-FFF2-40B4-BE49-F238E27FC236}">
                      <a16:creationId xmlns:a16="http://schemas.microsoft.com/office/drawing/2014/main" id="{CCCB080D-328D-DE40-B675-7A813F1D9805}"/>
                    </a:ext>
                  </a:extLst>
                </p:cNvPr>
                <p:cNvSpPr/>
                <p:nvPr/>
              </p:nvSpPr>
              <p:spPr>
                <a:xfrm rot="20892127">
                  <a:off x="9481932" y="2822145"/>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grpSp>
          <p:grpSp>
            <p:nvGrpSpPr>
              <p:cNvPr id="49" name="Group 48">
                <a:extLst>
                  <a:ext uri="{FF2B5EF4-FFF2-40B4-BE49-F238E27FC236}">
                    <a16:creationId xmlns:a16="http://schemas.microsoft.com/office/drawing/2014/main" id="{4E37324C-F428-B947-BFA4-E10A14181D91}"/>
                  </a:ext>
                </a:extLst>
              </p:cNvPr>
              <p:cNvGrpSpPr/>
              <p:nvPr/>
            </p:nvGrpSpPr>
            <p:grpSpPr>
              <a:xfrm>
                <a:off x="9491234" y="1967792"/>
                <a:ext cx="182678" cy="787575"/>
                <a:chOff x="9481932" y="2810033"/>
                <a:chExt cx="182678" cy="787575"/>
              </a:xfrm>
            </p:grpSpPr>
            <p:sp>
              <p:nvSpPr>
                <p:cNvPr id="50" name="5-Point Star 49">
                  <a:extLst>
                    <a:ext uri="{FF2B5EF4-FFF2-40B4-BE49-F238E27FC236}">
                      <a16:creationId xmlns:a16="http://schemas.microsoft.com/office/drawing/2014/main" id="{A74E71BE-A824-364D-BFA7-62248CAB320F}"/>
                    </a:ext>
                  </a:extLst>
                </p:cNvPr>
                <p:cNvSpPr/>
                <p:nvPr/>
              </p:nvSpPr>
              <p:spPr>
                <a:xfrm rot="21034942">
                  <a:off x="9499525" y="3434593"/>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51" name="5-Point Star 50">
                  <a:extLst>
                    <a:ext uri="{FF2B5EF4-FFF2-40B4-BE49-F238E27FC236}">
                      <a16:creationId xmlns:a16="http://schemas.microsoft.com/office/drawing/2014/main" id="{3CAEAA42-106A-DE4B-9660-145A88A7C683}"/>
                    </a:ext>
                  </a:extLst>
                </p:cNvPr>
                <p:cNvSpPr/>
                <p:nvPr/>
              </p:nvSpPr>
              <p:spPr>
                <a:xfrm rot="16799573">
                  <a:off x="9481929" y="3240157"/>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52" name="5-Point Star 51">
                  <a:extLst>
                    <a:ext uri="{FF2B5EF4-FFF2-40B4-BE49-F238E27FC236}">
                      <a16:creationId xmlns:a16="http://schemas.microsoft.com/office/drawing/2014/main" id="{4D098EBA-ABCF-A444-A702-850A74E1DD29}"/>
                    </a:ext>
                  </a:extLst>
                </p:cNvPr>
                <p:cNvSpPr/>
                <p:nvPr/>
              </p:nvSpPr>
              <p:spPr>
                <a:xfrm rot="21293119">
                  <a:off x="9487416" y="3034749"/>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53" name="5-Point Star 52">
                  <a:extLst>
                    <a:ext uri="{FF2B5EF4-FFF2-40B4-BE49-F238E27FC236}">
                      <a16:creationId xmlns:a16="http://schemas.microsoft.com/office/drawing/2014/main" id="{BEF60311-1238-0C4B-9C47-0948FA81A233}"/>
                    </a:ext>
                  </a:extLst>
                </p:cNvPr>
                <p:cNvSpPr/>
                <p:nvPr/>
              </p:nvSpPr>
              <p:spPr>
                <a:xfrm rot="20892127">
                  <a:off x="9481932" y="2810033"/>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grpSp>
        </p:grpSp>
        <p:grpSp>
          <p:nvGrpSpPr>
            <p:cNvPr id="37" name="Group 36">
              <a:extLst>
                <a:ext uri="{FF2B5EF4-FFF2-40B4-BE49-F238E27FC236}">
                  <a16:creationId xmlns:a16="http://schemas.microsoft.com/office/drawing/2014/main" id="{41277FB5-A1A9-0B41-9ABC-E13CC482FBBC}"/>
                </a:ext>
              </a:extLst>
            </p:cNvPr>
            <p:cNvGrpSpPr/>
            <p:nvPr/>
          </p:nvGrpSpPr>
          <p:grpSpPr>
            <a:xfrm>
              <a:off x="9484855" y="527782"/>
              <a:ext cx="191980" cy="1405100"/>
              <a:chOff x="9481932" y="2192508"/>
              <a:chExt cx="191980" cy="1405100"/>
            </a:xfrm>
          </p:grpSpPr>
          <p:grpSp>
            <p:nvGrpSpPr>
              <p:cNvPr id="39" name="Group 38">
                <a:extLst>
                  <a:ext uri="{FF2B5EF4-FFF2-40B4-BE49-F238E27FC236}">
                    <a16:creationId xmlns:a16="http://schemas.microsoft.com/office/drawing/2014/main" id="{8EE646C6-69BB-FC4F-9E91-CB147BD3DE77}"/>
                  </a:ext>
                </a:extLst>
              </p:cNvPr>
              <p:cNvGrpSpPr/>
              <p:nvPr/>
            </p:nvGrpSpPr>
            <p:grpSpPr>
              <a:xfrm>
                <a:off x="9481932" y="2810033"/>
                <a:ext cx="182678" cy="787575"/>
                <a:chOff x="9481932" y="2810033"/>
                <a:chExt cx="182678" cy="787575"/>
              </a:xfrm>
            </p:grpSpPr>
            <p:sp>
              <p:nvSpPr>
                <p:cNvPr id="44" name="5-Point Star 43">
                  <a:extLst>
                    <a:ext uri="{FF2B5EF4-FFF2-40B4-BE49-F238E27FC236}">
                      <a16:creationId xmlns:a16="http://schemas.microsoft.com/office/drawing/2014/main" id="{4E6FFFC2-1809-8540-A6BB-3E662C115B18}"/>
                    </a:ext>
                  </a:extLst>
                </p:cNvPr>
                <p:cNvSpPr/>
                <p:nvPr/>
              </p:nvSpPr>
              <p:spPr>
                <a:xfrm rot="21034942">
                  <a:off x="9499525" y="3434593"/>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45" name="5-Point Star 44">
                  <a:extLst>
                    <a:ext uri="{FF2B5EF4-FFF2-40B4-BE49-F238E27FC236}">
                      <a16:creationId xmlns:a16="http://schemas.microsoft.com/office/drawing/2014/main" id="{4407B1A4-C3D7-6747-9799-6419E79C1989}"/>
                    </a:ext>
                  </a:extLst>
                </p:cNvPr>
                <p:cNvSpPr/>
                <p:nvPr/>
              </p:nvSpPr>
              <p:spPr>
                <a:xfrm rot="16799573">
                  <a:off x="9481929" y="3240157"/>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46" name="5-Point Star 45">
                  <a:extLst>
                    <a:ext uri="{FF2B5EF4-FFF2-40B4-BE49-F238E27FC236}">
                      <a16:creationId xmlns:a16="http://schemas.microsoft.com/office/drawing/2014/main" id="{B76CF3F3-498F-E648-A5F4-2E5AA5CE9F23}"/>
                    </a:ext>
                  </a:extLst>
                </p:cNvPr>
                <p:cNvSpPr/>
                <p:nvPr/>
              </p:nvSpPr>
              <p:spPr>
                <a:xfrm rot="21293119">
                  <a:off x="9487416" y="3034749"/>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47" name="5-Point Star 46">
                  <a:extLst>
                    <a:ext uri="{FF2B5EF4-FFF2-40B4-BE49-F238E27FC236}">
                      <a16:creationId xmlns:a16="http://schemas.microsoft.com/office/drawing/2014/main" id="{7CB9B42F-E263-6644-93CD-05BE7104172B}"/>
                    </a:ext>
                  </a:extLst>
                </p:cNvPr>
                <p:cNvSpPr/>
                <p:nvPr/>
              </p:nvSpPr>
              <p:spPr>
                <a:xfrm rot="20892127">
                  <a:off x="9481932" y="2810033"/>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grpSp>
          <p:grpSp>
            <p:nvGrpSpPr>
              <p:cNvPr id="40" name="Group 39">
                <a:extLst>
                  <a:ext uri="{FF2B5EF4-FFF2-40B4-BE49-F238E27FC236}">
                    <a16:creationId xmlns:a16="http://schemas.microsoft.com/office/drawing/2014/main" id="{7DBDE735-FAFB-1E44-83D8-4C02BE9D0BAD}"/>
                  </a:ext>
                </a:extLst>
              </p:cNvPr>
              <p:cNvGrpSpPr/>
              <p:nvPr/>
            </p:nvGrpSpPr>
            <p:grpSpPr>
              <a:xfrm>
                <a:off x="9492266" y="2192508"/>
                <a:ext cx="181646" cy="562859"/>
                <a:chOff x="9482964" y="3034749"/>
                <a:chExt cx="181646" cy="562859"/>
              </a:xfrm>
            </p:grpSpPr>
            <p:sp>
              <p:nvSpPr>
                <p:cNvPr id="41" name="5-Point Star 40">
                  <a:extLst>
                    <a:ext uri="{FF2B5EF4-FFF2-40B4-BE49-F238E27FC236}">
                      <a16:creationId xmlns:a16="http://schemas.microsoft.com/office/drawing/2014/main" id="{E32FFFEB-A152-D243-894F-10994732FF61}"/>
                    </a:ext>
                  </a:extLst>
                </p:cNvPr>
                <p:cNvSpPr/>
                <p:nvPr/>
              </p:nvSpPr>
              <p:spPr>
                <a:xfrm rot="21034942">
                  <a:off x="9499525" y="3434593"/>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42" name="5-Point Star 41">
                  <a:extLst>
                    <a:ext uri="{FF2B5EF4-FFF2-40B4-BE49-F238E27FC236}">
                      <a16:creationId xmlns:a16="http://schemas.microsoft.com/office/drawing/2014/main" id="{C7E90C57-247E-0249-BF20-D6C2677E09DF}"/>
                    </a:ext>
                  </a:extLst>
                </p:cNvPr>
                <p:cNvSpPr/>
                <p:nvPr/>
              </p:nvSpPr>
              <p:spPr>
                <a:xfrm rot="16799573">
                  <a:off x="9481929" y="3240157"/>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43" name="5-Point Star 42">
                  <a:extLst>
                    <a:ext uri="{FF2B5EF4-FFF2-40B4-BE49-F238E27FC236}">
                      <a16:creationId xmlns:a16="http://schemas.microsoft.com/office/drawing/2014/main" id="{1D7F033D-377F-0B4A-821E-892E3C37DB2A}"/>
                    </a:ext>
                  </a:extLst>
                </p:cNvPr>
                <p:cNvSpPr/>
                <p:nvPr/>
              </p:nvSpPr>
              <p:spPr>
                <a:xfrm rot="21293119">
                  <a:off x="9487416" y="3034749"/>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grpSp>
        </p:grpSp>
        <p:sp>
          <p:nvSpPr>
            <p:cNvPr id="38" name="5-Point Star 37">
              <a:extLst>
                <a:ext uri="{FF2B5EF4-FFF2-40B4-BE49-F238E27FC236}">
                  <a16:creationId xmlns:a16="http://schemas.microsoft.com/office/drawing/2014/main" id="{ACEF5CD0-38AA-AA42-B61A-DFF4BFC8C8F5}"/>
                </a:ext>
              </a:extLst>
            </p:cNvPr>
            <p:cNvSpPr/>
            <p:nvPr/>
          </p:nvSpPr>
          <p:spPr>
            <a:xfrm rot="20806706">
              <a:off x="9729659" y="3126091"/>
              <a:ext cx="96538" cy="90873"/>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grpSp>
      <p:graphicFrame>
        <p:nvGraphicFramePr>
          <p:cNvPr id="2" name="Table 1">
            <a:extLst>
              <a:ext uri="{FF2B5EF4-FFF2-40B4-BE49-F238E27FC236}">
                <a16:creationId xmlns:a16="http://schemas.microsoft.com/office/drawing/2014/main" id="{EBE262D6-187B-C24D-870E-595745BD65C5}"/>
              </a:ext>
            </a:extLst>
          </p:cNvPr>
          <p:cNvGraphicFramePr>
            <a:graphicFrameLocks noGrp="1"/>
          </p:cNvGraphicFramePr>
          <p:nvPr/>
        </p:nvGraphicFramePr>
        <p:xfrm>
          <a:off x="2003915" y="1331744"/>
          <a:ext cx="5163195" cy="3048000"/>
        </p:xfrm>
        <a:graphic>
          <a:graphicData uri="http://schemas.openxmlformats.org/drawingml/2006/table">
            <a:tbl>
              <a:tblPr firstRow="1" bandRow="1">
                <a:tableStyleId>{113ADC22-76E4-49B3-990F-D2468D07EFF4}</a:tableStyleId>
              </a:tblPr>
              <a:tblGrid>
                <a:gridCol w="344213">
                  <a:extLst>
                    <a:ext uri="{9D8B030D-6E8A-4147-A177-3AD203B41FA5}">
                      <a16:colId xmlns:a16="http://schemas.microsoft.com/office/drawing/2014/main" val="3295789457"/>
                    </a:ext>
                  </a:extLst>
                </a:gridCol>
                <a:gridCol w="344213">
                  <a:extLst>
                    <a:ext uri="{9D8B030D-6E8A-4147-A177-3AD203B41FA5}">
                      <a16:colId xmlns:a16="http://schemas.microsoft.com/office/drawing/2014/main" val="3152415622"/>
                    </a:ext>
                  </a:extLst>
                </a:gridCol>
                <a:gridCol w="344213">
                  <a:extLst>
                    <a:ext uri="{9D8B030D-6E8A-4147-A177-3AD203B41FA5}">
                      <a16:colId xmlns:a16="http://schemas.microsoft.com/office/drawing/2014/main" val="3441260957"/>
                    </a:ext>
                  </a:extLst>
                </a:gridCol>
                <a:gridCol w="344213">
                  <a:extLst>
                    <a:ext uri="{9D8B030D-6E8A-4147-A177-3AD203B41FA5}">
                      <a16:colId xmlns:a16="http://schemas.microsoft.com/office/drawing/2014/main" val="2618846379"/>
                    </a:ext>
                  </a:extLst>
                </a:gridCol>
                <a:gridCol w="344213">
                  <a:extLst>
                    <a:ext uri="{9D8B030D-6E8A-4147-A177-3AD203B41FA5}">
                      <a16:colId xmlns:a16="http://schemas.microsoft.com/office/drawing/2014/main" val="615103015"/>
                    </a:ext>
                  </a:extLst>
                </a:gridCol>
                <a:gridCol w="344213">
                  <a:extLst>
                    <a:ext uri="{9D8B030D-6E8A-4147-A177-3AD203B41FA5}">
                      <a16:colId xmlns:a16="http://schemas.microsoft.com/office/drawing/2014/main" val="3531819754"/>
                    </a:ext>
                  </a:extLst>
                </a:gridCol>
                <a:gridCol w="344213">
                  <a:extLst>
                    <a:ext uri="{9D8B030D-6E8A-4147-A177-3AD203B41FA5}">
                      <a16:colId xmlns:a16="http://schemas.microsoft.com/office/drawing/2014/main" val="549041361"/>
                    </a:ext>
                  </a:extLst>
                </a:gridCol>
                <a:gridCol w="344213">
                  <a:extLst>
                    <a:ext uri="{9D8B030D-6E8A-4147-A177-3AD203B41FA5}">
                      <a16:colId xmlns:a16="http://schemas.microsoft.com/office/drawing/2014/main" val="778008596"/>
                    </a:ext>
                  </a:extLst>
                </a:gridCol>
                <a:gridCol w="344213">
                  <a:extLst>
                    <a:ext uri="{9D8B030D-6E8A-4147-A177-3AD203B41FA5}">
                      <a16:colId xmlns:a16="http://schemas.microsoft.com/office/drawing/2014/main" val="1766842428"/>
                    </a:ext>
                  </a:extLst>
                </a:gridCol>
                <a:gridCol w="344213">
                  <a:extLst>
                    <a:ext uri="{9D8B030D-6E8A-4147-A177-3AD203B41FA5}">
                      <a16:colId xmlns:a16="http://schemas.microsoft.com/office/drawing/2014/main" val="3561750684"/>
                    </a:ext>
                  </a:extLst>
                </a:gridCol>
                <a:gridCol w="344213">
                  <a:extLst>
                    <a:ext uri="{9D8B030D-6E8A-4147-A177-3AD203B41FA5}">
                      <a16:colId xmlns:a16="http://schemas.microsoft.com/office/drawing/2014/main" val="1185180216"/>
                    </a:ext>
                  </a:extLst>
                </a:gridCol>
                <a:gridCol w="344213">
                  <a:extLst>
                    <a:ext uri="{9D8B030D-6E8A-4147-A177-3AD203B41FA5}">
                      <a16:colId xmlns:a16="http://schemas.microsoft.com/office/drawing/2014/main" val="589470844"/>
                    </a:ext>
                  </a:extLst>
                </a:gridCol>
                <a:gridCol w="344213">
                  <a:extLst>
                    <a:ext uri="{9D8B030D-6E8A-4147-A177-3AD203B41FA5}">
                      <a16:colId xmlns:a16="http://schemas.microsoft.com/office/drawing/2014/main" val="38770620"/>
                    </a:ext>
                  </a:extLst>
                </a:gridCol>
                <a:gridCol w="344213">
                  <a:extLst>
                    <a:ext uri="{9D8B030D-6E8A-4147-A177-3AD203B41FA5}">
                      <a16:colId xmlns:a16="http://schemas.microsoft.com/office/drawing/2014/main" val="3687102075"/>
                    </a:ext>
                  </a:extLst>
                </a:gridCol>
                <a:gridCol w="344213">
                  <a:extLst>
                    <a:ext uri="{9D8B030D-6E8A-4147-A177-3AD203B41FA5}">
                      <a16:colId xmlns:a16="http://schemas.microsoft.com/office/drawing/2014/main" val="4226237000"/>
                    </a:ext>
                  </a:extLst>
                </a:gridCol>
              </a:tblGrid>
              <a:tr h="282357">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288898369"/>
                  </a:ext>
                </a:extLst>
              </a:tr>
              <a:tr h="28235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68767637"/>
                  </a:ext>
                </a:extLst>
              </a:tr>
              <a:tr h="28235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11750405"/>
                  </a:ext>
                </a:extLst>
              </a:tr>
              <a:tr h="28235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86876353"/>
                  </a:ext>
                </a:extLst>
              </a:tr>
              <a:tr h="28235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95787342"/>
                  </a:ext>
                </a:extLst>
              </a:tr>
              <a:tr h="28235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80035186"/>
                  </a:ext>
                </a:extLst>
              </a:tr>
              <a:tr h="28235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907719917"/>
                  </a:ext>
                </a:extLst>
              </a:tr>
              <a:tr h="28235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79010180"/>
                  </a:ext>
                </a:extLst>
              </a:tr>
              <a:tr h="28235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561755259"/>
                  </a:ext>
                </a:extLst>
              </a:tr>
              <a:tr h="28235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645926987"/>
                  </a:ext>
                </a:extLst>
              </a:tr>
            </a:tbl>
          </a:graphicData>
        </a:graphic>
      </p:graphicFrame>
      <p:sp>
        <p:nvSpPr>
          <p:cNvPr id="4" name="Left Brace 3">
            <a:extLst>
              <a:ext uri="{FF2B5EF4-FFF2-40B4-BE49-F238E27FC236}">
                <a16:creationId xmlns:a16="http://schemas.microsoft.com/office/drawing/2014/main" id="{3FE00D4E-CE86-E14E-BCAA-B5B7094F3625}"/>
              </a:ext>
            </a:extLst>
          </p:cNvPr>
          <p:cNvSpPr/>
          <p:nvPr/>
        </p:nvSpPr>
        <p:spPr>
          <a:xfrm>
            <a:off x="1435261" y="1262520"/>
            <a:ext cx="568654" cy="3103288"/>
          </a:xfrm>
          <a:prstGeom prst="leftBrac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0059F01E-EB9A-5947-B657-2A16A3F63AD6}"/>
              </a:ext>
            </a:extLst>
          </p:cNvPr>
          <p:cNvSpPr txBox="1"/>
          <p:nvPr/>
        </p:nvSpPr>
        <p:spPr>
          <a:xfrm>
            <a:off x="289367" y="2431158"/>
            <a:ext cx="1030147" cy="492412"/>
          </a:xfrm>
          <a:prstGeom prst="rect">
            <a:avLst/>
          </a:prstGeom>
          <a:noFill/>
          <a:ln>
            <a:noFill/>
          </a:ln>
        </p:spPr>
        <p:txBody>
          <a:bodyPr spcFirstLastPara="1" wrap="square" lIns="91425" tIns="91425" rIns="91425" bIns="91425" rtlCol="0" anchor="b" anchorCtr="0">
            <a:spAutoFit/>
          </a:bodyPr>
          <a:lstStyle/>
          <a:p>
            <a:pPr algn="r"/>
            <a:r>
              <a:rPr lang="en-US" sz="2000" b="1" dirty="0">
                <a:solidFill>
                  <a:schemeClr val="accent3">
                    <a:lumMod val="60000"/>
                    <a:lumOff val="40000"/>
                  </a:schemeClr>
                </a:solidFill>
                <a:latin typeface="Franklin Gothic Demi Cond" panose="020B0603020102020204" pitchFamily="34" charset="0"/>
              </a:rPr>
              <a:t>1 week</a:t>
            </a:r>
          </a:p>
        </p:txBody>
      </p:sp>
      <p:cxnSp>
        <p:nvCxnSpPr>
          <p:cNvPr id="7" name="Straight Connector 6">
            <a:extLst>
              <a:ext uri="{FF2B5EF4-FFF2-40B4-BE49-F238E27FC236}">
                <a16:creationId xmlns:a16="http://schemas.microsoft.com/office/drawing/2014/main" id="{424C5844-A072-1A45-AEFE-3E4590785F52}"/>
              </a:ext>
            </a:extLst>
          </p:cNvPr>
          <p:cNvCxnSpPr/>
          <p:nvPr/>
        </p:nvCxnSpPr>
        <p:spPr>
          <a:xfrm>
            <a:off x="2003915" y="2558005"/>
            <a:ext cx="5392308"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61FB6AA-F6C8-2247-AB94-A670A85BF128}"/>
              </a:ext>
            </a:extLst>
          </p:cNvPr>
          <p:cNvSpPr txBox="1"/>
          <p:nvPr/>
        </p:nvSpPr>
        <p:spPr>
          <a:xfrm>
            <a:off x="7032240" y="2311799"/>
            <a:ext cx="1184911" cy="492412"/>
          </a:xfrm>
          <a:prstGeom prst="rect">
            <a:avLst/>
          </a:prstGeom>
          <a:noFill/>
          <a:ln>
            <a:noFill/>
          </a:ln>
        </p:spPr>
        <p:txBody>
          <a:bodyPr spcFirstLastPara="1" wrap="square" lIns="91425" tIns="91425" rIns="91425" bIns="91425" rtlCol="0" anchor="b" anchorCtr="0">
            <a:spAutoFit/>
          </a:bodyPr>
          <a:lstStyle/>
          <a:p>
            <a:pPr algn="r"/>
            <a:r>
              <a:rPr lang="en-US" sz="2000" b="1" dirty="0">
                <a:solidFill>
                  <a:schemeClr val="accent6">
                    <a:lumMod val="75000"/>
                  </a:schemeClr>
                </a:solidFill>
                <a:latin typeface="Franklin Gothic Demi Cond" panose="020B0603020102020204" pitchFamily="34" charset="0"/>
              </a:rPr>
              <a:t>Goal</a:t>
            </a:r>
          </a:p>
        </p:txBody>
      </p:sp>
    </p:spTree>
    <p:extLst>
      <p:ext uri="{BB962C8B-B14F-4D97-AF65-F5344CB8AC3E}">
        <p14:creationId xmlns:p14="http://schemas.microsoft.com/office/powerpoint/2010/main" val="8545931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69AEE4-C752-CE4F-BE02-9E1092160E84}"/>
              </a:ext>
            </a:extLst>
          </p:cNvPr>
          <p:cNvSpPr>
            <a:spLocks noGrp="1"/>
          </p:cNvSpPr>
          <p:nvPr>
            <p:ph type="title"/>
          </p:nvPr>
        </p:nvSpPr>
        <p:spPr/>
        <p:txBody>
          <a:bodyPr/>
          <a:lstStyle/>
          <a:p>
            <a:r>
              <a:rPr lang="en-US" dirty="0"/>
              <a:t>Analogue</a:t>
            </a:r>
          </a:p>
        </p:txBody>
      </p:sp>
      <p:sp>
        <p:nvSpPr>
          <p:cNvPr id="9" name="Text Box 4">
            <a:extLst>
              <a:ext uri="{FF2B5EF4-FFF2-40B4-BE49-F238E27FC236}">
                <a16:creationId xmlns:a16="http://schemas.microsoft.com/office/drawing/2014/main" id="{4AD56E73-4AAF-1142-A42A-CB5BE8EC3692}"/>
              </a:ext>
            </a:extLst>
          </p:cNvPr>
          <p:cNvSpPr txBox="1"/>
          <p:nvPr/>
        </p:nvSpPr>
        <p:spPr>
          <a:xfrm>
            <a:off x="1203768" y="948974"/>
            <a:ext cx="6632294" cy="313546"/>
          </a:xfrm>
          <a:prstGeom prst="rect">
            <a:avLst/>
          </a:prstGeom>
          <a:noFill/>
          <a:ln w="6350">
            <a:noFill/>
          </a:ln>
        </p:spPr>
        <p:txBody>
          <a:bodyPr rot="0" spcFirstLastPara="0" vert="horz" wrap="square" lIns="70658" tIns="35329" rIns="70658" bIns="35329" numCol="1" spcCol="0" rtlCol="0" fromWordArt="0" anchor="t" anchorCtr="0" forceAA="0" compatLnSpc="1">
            <a:prstTxWarp prst="textNoShape">
              <a:avLst/>
            </a:prstTxWarp>
            <a:noAutofit/>
          </a:bodyPr>
          <a:lstStyle/>
          <a:p>
            <a:pPr algn="r"/>
            <a:r>
              <a:rPr lang="en-US" sz="2000" i="1" dirty="0">
                <a:solidFill>
                  <a:schemeClr val="accent1">
                    <a:lumMod val="50000"/>
                  </a:schemeClr>
                </a:solidFill>
                <a:latin typeface="Franklin Gothic Medium Cond" panose="020B0606030402020204" pitchFamily="34" charset="0"/>
                <a:ea typeface="Calibri" panose="020F0502020204030204" pitchFamily="34" charset="0"/>
                <a:cs typeface="Times New Roman" panose="02020603050405020304" pitchFamily="18" charset="0"/>
              </a:rPr>
              <a:t>Tracking: _</a:t>
            </a:r>
            <a:r>
              <a:rPr lang="en-US" sz="2000" i="1" dirty="0">
                <a:solidFill>
                  <a:schemeClr val="accent2">
                    <a:lumMod val="75000"/>
                  </a:schemeClr>
                </a:solidFill>
                <a:latin typeface="Franklin Gothic Medium Cond" panose="020B0606030402020204" pitchFamily="34" charset="0"/>
                <a:ea typeface="Calibri" panose="020F0502020204030204" pitchFamily="34" charset="0"/>
                <a:cs typeface="Times New Roman" panose="02020603050405020304" pitchFamily="18" charset="0"/>
              </a:rPr>
              <a:t>write/revise</a:t>
            </a:r>
            <a:r>
              <a:rPr lang="en-US" sz="2000" i="1" dirty="0">
                <a:solidFill>
                  <a:schemeClr val="accent1">
                    <a:lumMod val="50000"/>
                  </a:schemeClr>
                </a:solidFill>
                <a:latin typeface="Franklin Gothic Medium Cond" panose="020B0606030402020204" pitchFamily="34" charset="0"/>
                <a:ea typeface="Calibri" panose="020F0502020204030204" pitchFamily="34" charset="0"/>
                <a:cs typeface="Times New Roman" panose="02020603050405020304" pitchFamily="18" charset="0"/>
              </a:rPr>
              <a:t>____1 square= ____</a:t>
            </a:r>
            <a:r>
              <a:rPr lang="en-US" sz="2000" i="1" dirty="0">
                <a:solidFill>
                  <a:schemeClr val="accent2">
                    <a:lumMod val="75000"/>
                  </a:schemeClr>
                </a:solidFill>
                <a:latin typeface="Franklin Gothic Medium Cond" panose="020B0606030402020204" pitchFamily="34" charset="0"/>
                <a:ea typeface="Calibri" panose="020F0502020204030204" pitchFamily="34" charset="0"/>
                <a:cs typeface="Times New Roman" panose="02020603050405020304" pitchFamily="18" charset="0"/>
              </a:rPr>
              <a:t>1 </a:t>
            </a:r>
            <a:r>
              <a:rPr lang="en-US" sz="2000" i="1" dirty="0" err="1">
                <a:solidFill>
                  <a:schemeClr val="accent2">
                    <a:lumMod val="75000"/>
                  </a:schemeClr>
                </a:solidFill>
                <a:latin typeface="Franklin Gothic Medium Cond" panose="020B0606030402020204" pitchFamily="34" charset="0"/>
                <a:ea typeface="Calibri" panose="020F0502020204030204" pitchFamily="34" charset="0"/>
                <a:cs typeface="Times New Roman" panose="02020603050405020304" pitchFamily="18" charset="0"/>
              </a:rPr>
              <a:t>pomodoro</a:t>
            </a:r>
            <a:r>
              <a:rPr lang="en-US" sz="2000" i="1" dirty="0">
                <a:solidFill>
                  <a:schemeClr val="accent1">
                    <a:lumMod val="50000"/>
                  </a:schemeClr>
                </a:solidFill>
                <a:latin typeface="Franklin Gothic Medium Cond" panose="020B0606030402020204" pitchFamily="34" charset="0"/>
                <a:ea typeface="Calibri" panose="020F0502020204030204" pitchFamily="34" charset="0"/>
                <a:cs typeface="Times New Roman" panose="02020603050405020304" pitchFamily="18" charset="0"/>
              </a:rPr>
              <a:t>____</a:t>
            </a:r>
            <a:endParaRPr lang="en-US" sz="20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id="{23B6498E-18E3-D548-A6B9-E45854205A5E}"/>
              </a:ext>
            </a:extLst>
          </p:cNvPr>
          <p:cNvGrpSpPr/>
          <p:nvPr/>
        </p:nvGrpSpPr>
        <p:grpSpPr>
          <a:xfrm rot="5400000">
            <a:off x="4149080" y="2318187"/>
            <a:ext cx="956478" cy="5079581"/>
            <a:chOff x="9481932" y="527782"/>
            <a:chExt cx="508353" cy="3069826"/>
          </a:xfrm>
        </p:grpSpPr>
        <p:sp>
          <p:nvSpPr>
            <p:cNvPr id="35" name="Text Box 4">
              <a:extLst>
                <a:ext uri="{FF2B5EF4-FFF2-40B4-BE49-F238E27FC236}">
                  <a16:creationId xmlns:a16="http://schemas.microsoft.com/office/drawing/2014/main" id="{D89C58A1-E0F6-8E46-B2EB-012641A1F4AA}"/>
                </a:ext>
              </a:extLst>
            </p:cNvPr>
            <p:cNvSpPr txBox="1"/>
            <p:nvPr/>
          </p:nvSpPr>
          <p:spPr>
            <a:xfrm rot="16200000">
              <a:off x="8603978" y="2181349"/>
              <a:ext cx="2461460" cy="311155"/>
            </a:xfrm>
            <a:prstGeom prst="rect">
              <a:avLst/>
            </a:prstGeom>
            <a:noFill/>
            <a:ln w="6350">
              <a:noFill/>
            </a:ln>
          </p:spPr>
          <p:txBody>
            <a:bodyPr rot="0" spcFirstLastPara="0" vert="horz" wrap="square" lIns="70658" tIns="35329" rIns="70658" bIns="35329" numCol="1" spcCol="0" rtlCol="0" fromWordArt="0" anchor="t" anchorCtr="0" forceAA="0" compatLnSpc="1">
              <a:prstTxWarp prst="textNoShape">
                <a:avLst/>
              </a:prstTxWarp>
              <a:noAutofit/>
            </a:bodyPr>
            <a:lstStyle/>
            <a:p>
              <a:pPr algn="r"/>
              <a:r>
                <a:rPr lang="en-US" sz="1800" i="1" dirty="0">
                  <a:solidFill>
                    <a:schemeClr val="accent1">
                      <a:lumMod val="50000"/>
                    </a:schemeClr>
                  </a:solidFill>
                  <a:latin typeface="Franklin Gothic Medium Cond" panose="020B0606030402020204" pitchFamily="34" charset="0"/>
                  <a:ea typeface="Calibri" panose="020F0502020204030204" pitchFamily="34" charset="0"/>
                  <a:cs typeface="Times New Roman" panose="02020603050405020304" pitchFamily="18" charset="0"/>
                </a:rPr>
                <a:t>       =   ____9 </a:t>
              </a:r>
              <a:r>
                <a:rPr lang="en-US" sz="1800" i="1" dirty="0" err="1">
                  <a:solidFill>
                    <a:schemeClr val="accent1">
                      <a:lumMod val="50000"/>
                    </a:schemeClr>
                  </a:solidFill>
                  <a:latin typeface="Franklin Gothic Medium Cond" panose="020B0606030402020204" pitchFamily="34" charset="0"/>
                  <a:ea typeface="Calibri" panose="020F0502020204030204" pitchFamily="34" charset="0"/>
                  <a:cs typeface="Times New Roman" panose="02020603050405020304" pitchFamily="18" charset="0"/>
                </a:rPr>
                <a:t>pomodoros</a:t>
              </a:r>
              <a:r>
                <a:rPr lang="en-US" sz="1800" i="1" dirty="0">
                  <a:solidFill>
                    <a:schemeClr val="accent1">
                      <a:lumMod val="50000"/>
                    </a:schemeClr>
                  </a:solidFill>
                  <a:latin typeface="Franklin Gothic Medium Cond" panose="020B0606030402020204" pitchFamily="34" charset="0"/>
                  <a:ea typeface="Calibri" panose="020F0502020204030204" pitchFamily="34" charset="0"/>
                  <a:cs typeface="Times New Roman" panose="02020603050405020304" pitchFamily="18" charset="0"/>
                </a:rPr>
                <a:t> a week___</a:t>
              </a:r>
              <a:endParaRPr lang="en-US" sz="18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36" name="Group 35">
              <a:extLst>
                <a:ext uri="{FF2B5EF4-FFF2-40B4-BE49-F238E27FC236}">
                  <a16:creationId xmlns:a16="http://schemas.microsoft.com/office/drawing/2014/main" id="{8DF6E880-1487-5A42-A45D-B1C48A98A90F}"/>
                </a:ext>
              </a:extLst>
            </p:cNvPr>
            <p:cNvGrpSpPr/>
            <p:nvPr/>
          </p:nvGrpSpPr>
          <p:grpSpPr>
            <a:xfrm>
              <a:off x="9481932" y="1967792"/>
              <a:ext cx="191980" cy="1629816"/>
              <a:chOff x="9481932" y="1967792"/>
              <a:chExt cx="191980" cy="1629816"/>
            </a:xfrm>
          </p:grpSpPr>
          <p:grpSp>
            <p:nvGrpSpPr>
              <p:cNvPr id="48" name="Group 47">
                <a:extLst>
                  <a:ext uri="{FF2B5EF4-FFF2-40B4-BE49-F238E27FC236}">
                    <a16:creationId xmlns:a16="http://schemas.microsoft.com/office/drawing/2014/main" id="{9071AE53-3AC5-C54C-9DEF-30872686793E}"/>
                  </a:ext>
                </a:extLst>
              </p:cNvPr>
              <p:cNvGrpSpPr/>
              <p:nvPr/>
            </p:nvGrpSpPr>
            <p:grpSpPr>
              <a:xfrm>
                <a:off x="9481932" y="2822145"/>
                <a:ext cx="182678" cy="775463"/>
                <a:chOff x="9481932" y="2822145"/>
                <a:chExt cx="182678" cy="775463"/>
              </a:xfrm>
            </p:grpSpPr>
            <p:sp>
              <p:nvSpPr>
                <p:cNvPr id="54" name="5-Point Star 53">
                  <a:extLst>
                    <a:ext uri="{FF2B5EF4-FFF2-40B4-BE49-F238E27FC236}">
                      <a16:creationId xmlns:a16="http://schemas.microsoft.com/office/drawing/2014/main" id="{23CA3307-EE8B-E548-BEC3-29EACDA838EC}"/>
                    </a:ext>
                  </a:extLst>
                </p:cNvPr>
                <p:cNvSpPr/>
                <p:nvPr/>
              </p:nvSpPr>
              <p:spPr>
                <a:xfrm rot="21034942">
                  <a:off x="9499525" y="3434593"/>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55" name="5-Point Star 54">
                  <a:extLst>
                    <a:ext uri="{FF2B5EF4-FFF2-40B4-BE49-F238E27FC236}">
                      <a16:creationId xmlns:a16="http://schemas.microsoft.com/office/drawing/2014/main" id="{6CF20FA7-D261-B94E-969D-AD37C91D3386}"/>
                    </a:ext>
                  </a:extLst>
                </p:cNvPr>
                <p:cNvSpPr/>
                <p:nvPr/>
              </p:nvSpPr>
              <p:spPr>
                <a:xfrm rot="16799573">
                  <a:off x="9481929" y="3240157"/>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56" name="5-Point Star 55">
                  <a:extLst>
                    <a:ext uri="{FF2B5EF4-FFF2-40B4-BE49-F238E27FC236}">
                      <a16:creationId xmlns:a16="http://schemas.microsoft.com/office/drawing/2014/main" id="{ED9DB606-D1DD-3043-9FB1-20EF608F5CD6}"/>
                    </a:ext>
                  </a:extLst>
                </p:cNvPr>
                <p:cNvSpPr/>
                <p:nvPr/>
              </p:nvSpPr>
              <p:spPr>
                <a:xfrm rot="21293119">
                  <a:off x="9487416" y="3034749"/>
                  <a:ext cx="165085" cy="163015"/>
                </a:xfrm>
                <a:prstGeom prst="star5">
                  <a:avLst/>
                </a:prstGeom>
                <a:solidFill>
                  <a:schemeClr val="accent2">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57" name="5-Point Star 56">
                  <a:extLst>
                    <a:ext uri="{FF2B5EF4-FFF2-40B4-BE49-F238E27FC236}">
                      <a16:creationId xmlns:a16="http://schemas.microsoft.com/office/drawing/2014/main" id="{CCCB080D-328D-DE40-B675-7A813F1D9805}"/>
                    </a:ext>
                  </a:extLst>
                </p:cNvPr>
                <p:cNvSpPr/>
                <p:nvPr/>
              </p:nvSpPr>
              <p:spPr>
                <a:xfrm rot="20892127">
                  <a:off x="9481932" y="2822145"/>
                  <a:ext cx="165085" cy="163015"/>
                </a:xfrm>
                <a:prstGeom prst="star5">
                  <a:avLst/>
                </a:prstGeom>
                <a:solidFill>
                  <a:schemeClr val="accent2">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grpSp>
          <p:grpSp>
            <p:nvGrpSpPr>
              <p:cNvPr id="49" name="Group 48">
                <a:extLst>
                  <a:ext uri="{FF2B5EF4-FFF2-40B4-BE49-F238E27FC236}">
                    <a16:creationId xmlns:a16="http://schemas.microsoft.com/office/drawing/2014/main" id="{4E37324C-F428-B947-BFA4-E10A14181D91}"/>
                  </a:ext>
                </a:extLst>
              </p:cNvPr>
              <p:cNvGrpSpPr/>
              <p:nvPr/>
            </p:nvGrpSpPr>
            <p:grpSpPr>
              <a:xfrm>
                <a:off x="9491234" y="1967792"/>
                <a:ext cx="182678" cy="787575"/>
                <a:chOff x="9481932" y="2810033"/>
                <a:chExt cx="182678" cy="787575"/>
              </a:xfrm>
            </p:grpSpPr>
            <p:sp>
              <p:nvSpPr>
                <p:cNvPr id="50" name="5-Point Star 49">
                  <a:extLst>
                    <a:ext uri="{FF2B5EF4-FFF2-40B4-BE49-F238E27FC236}">
                      <a16:creationId xmlns:a16="http://schemas.microsoft.com/office/drawing/2014/main" id="{A74E71BE-A824-364D-BFA7-62248CAB320F}"/>
                    </a:ext>
                  </a:extLst>
                </p:cNvPr>
                <p:cNvSpPr/>
                <p:nvPr/>
              </p:nvSpPr>
              <p:spPr>
                <a:xfrm rot="21034942">
                  <a:off x="9499525" y="3434593"/>
                  <a:ext cx="165085" cy="163015"/>
                </a:xfrm>
                <a:prstGeom prst="star5">
                  <a:avLst/>
                </a:prstGeom>
                <a:solidFill>
                  <a:schemeClr val="accent2">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51" name="5-Point Star 50">
                  <a:extLst>
                    <a:ext uri="{FF2B5EF4-FFF2-40B4-BE49-F238E27FC236}">
                      <a16:creationId xmlns:a16="http://schemas.microsoft.com/office/drawing/2014/main" id="{3CAEAA42-106A-DE4B-9660-145A88A7C683}"/>
                    </a:ext>
                  </a:extLst>
                </p:cNvPr>
                <p:cNvSpPr/>
                <p:nvPr/>
              </p:nvSpPr>
              <p:spPr>
                <a:xfrm rot="16799573">
                  <a:off x="9481929" y="3240157"/>
                  <a:ext cx="165085" cy="163015"/>
                </a:xfrm>
                <a:prstGeom prst="star5">
                  <a:avLst/>
                </a:prstGeom>
                <a:solidFill>
                  <a:schemeClr val="accent2">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52" name="5-Point Star 51">
                  <a:extLst>
                    <a:ext uri="{FF2B5EF4-FFF2-40B4-BE49-F238E27FC236}">
                      <a16:creationId xmlns:a16="http://schemas.microsoft.com/office/drawing/2014/main" id="{4D098EBA-ABCF-A444-A702-850A74E1DD29}"/>
                    </a:ext>
                  </a:extLst>
                </p:cNvPr>
                <p:cNvSpPr/>
                <p:nvPr/>
              </p:nvSpPr>
              <p:spPr>
                <a:xfrm rot="21293119">
                  <a:off x="9487416" y="3034749"/>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53" name="5-Point Star 52">
                  <a:extLst>
                    <a:ext uri="{FF2B5EF4-FFF2-40B4-BE49-F238E27FC236}">
                      <a16:creationId xmlns:a16="http://schemas.microsoft.com/office/drawing/2014/main" id="{BEF60311-1238-0C4B-9C47-0948FA81A233}"/>
                    </a:ext>
                  </a:extLst>
                </p:cNvPr>
                <p:cNvSpPr/>
                <p:nvPr/>
              </p:nvSpPr>
              <p:spPr>
                <a:xfrm rot="20892127">
                  <a:off x="9481932" y="2810033"/>
                  <a:ext cx="165085" cy="163015"/>
                </a:xfrm>
                <a:prstGeom prst="star5">
                  <a:avLst/>
                </a:prstGeom>
                <a:solidFill>
                  <a:schemeClr val="accent2">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grpSp>
        </p:grpSp>
        <p:grpSp>
          <p:nvGrpSpPr>
            <p:cNvPr id="37" name="Group 36">
              <a:extLst>
                <a:ext uri="{FF2B5EF4-FFF2-40B4-BE49-F238E27FC236}">
                  <a16:creationId xmlns:a16="http://schemas.microsoft.com/office/drawing/2014/main" id="{41277FB5-A1A9-0B41-9ABC-E13CC482FBBC}"/>
                </a:ext>
              </a:extLst>
            </p:cNvPr>
            <p:cNvGrpSpPr/>
            <p:nvPr/>
          </p:nvGrpSpPr>
          <p:grpSpPr>
            <a:xfrm>
              <a:off x="9484855" y="527782"/>
              <a:ext cx="191980" cy="1405100"/>
              <a:chOff x="9481932" y="2192508"/>
              <a:chExt cx="191980" cy="1405100"/>
            </a:xfrm>
          </p:grpSpPr>
          <p:grpSp>
            <p:nvGrpSpPr>
              <p:cNvPr id="39" name="Group 38">
                <a:extLst>
                  <a:ext uri="{FF2B5EF4-FFF2-40B4-BE49-F238E27FC236}">
                    <a16:creationId xmlns:a16="http://schemas.microsoft.com/office/drawing/2014/main" id="{8EE646C6-69BB-FC4F-9E91-CB147BD3DE77}"/>
                  </a:ext>
                </a:extLst>
              </p:cNvPr>
              <p:cNvGrpSpPr/>
              <p:nvPr/>
            </p:nvGrpSpPr>
            <p:grpSpPr>
              <a:xfrm>
                <a:off x="9481932" y="2810033"/>
                <a:ext cx="182678" cy="787575"/>
                <a:chOff x="9481932" y="2810033"/>
                <a:chExt cx="182678" cy="787575"/>
              </a:xfrm>
            </p:grpSpPr>
            <p:sp>
              <p:nvSpPr>
                <p:cNvPr id="44" name="5-Point Star 43">
                  <a:extLst>
                    <a:ext uri="{FF2B5EF4-FFF2-40B4-BE49-F238E27FC236}">
                      <a16:creationId xmlns:a16="http://schemas.microsoft.com/office/drawing/2014/main" id="{4E6FFFC2-1809-8540-A6BB-3E662C115B18}"/>
                    </a:ext>
                  </a:extLst>
                </p:cNvPr>
                <p:cNvSpPr/>
                <p:nvPr/>
              </p:nvSpPr>
              <p:spPr>
                <a:xfrm rot="21034942">
                  <a:off x="9499525" y="3434593"/>
                  <a:ext cx="165085" cy="163015"/>
                </a:xfrm>
                <a:prstGeom prst="star5">
                  <a:avLst/>
                </a:prstGeom>
                <a:solidFill>
                  <a:schemeClr val="accent2">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45" name="5-Point Star 44">
                  <a:extLst>
                    <a:ext uri="{FF2B5EF4-FFF2-40B4-BE49-F238E27FC236}">
                      <a16:creationId xmlns:a16="http://schemas.microsoft.com/office/drawing/2014/main" id="{4407B1A4-C3D7-6747-9799-6419E79C1989}"/>
                    </a:ext>
                  </a:extLst>
                </p:cNvPr>
                <p:cNvSpPr/>
                <p:nvPr/>
              </p:nvSpPr>
              <p:spPr>
                <a:xfrm rot="16799573">
                  <a:off x="9481929" y="3240157"/>
                  <a:ext cx="165085" cy="163015"/>
                </a:xfrm>
                <a:prstGeom prst="star5">
                  <a:avLst/>
                </a:prstGeom>
                <a:solidFill>
                  <a:schemeClr val="accent2">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46" name="5-Point Star 45">
                  <a:extLst>
                    <a:ext uri="{FF2B5EF4-FFF2-40B4-BE49-F238E27FC236}">
                      <a16:creationId xmlns:a16="http://schemas.microsoft.com/office/drawing/2014/main" id="{B76CF3F3-498F-E648-A5F4-2E5AA5CE9F23}"/>
                    </a:ext>
                  </a:extLst>
                </p:cNvPr>
                <p:cNvSpPr/>
                <p:nvPr/>
              </p:nvSpPr>
              <p:spPr>
                <a:xfrm rot="21293119">
                  <a:off x="9487416" y="3034749"/>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47" name="5-Point Star 46">
                  <a:extLst>
                    <a:ext uri="{FF2B5EF4-FFF2-40B4-BE49-F238E27FC236}">
                      <a16:creationId xmlns:a16="http://schemas.microsoft.com/office/drawing/2014/main" id="{7CB9B42F-E263-6644-93CD-05BE7104172B}"/>
                    </a:ext>
                  </a:extLst>
                </p:cNvPr>
                <p:cNvSpPr/>
                <p:nvPr/>
              </p:nvSpPr>
              <p:spPr>
                <a:xfrm rot="20892127">
                  <a:off x="9481932" y="2810033"/>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grpSp>
          <p:grpSp>
            <p:nvGrpSpPr>
              <p:cNvPr id="40" name="Group 39">
                <a:extLst>
                  <a:ext uri="{FF2B5EF4-FFF2-40B4-BE49-F238E27FC236}">
                    <a16:creationId xmlns:a16="http://schemas.microsoft.com/office/drawing/2014/main" id="{7DBDE735-FAFB-1E44-83D8-4C02BE9D0BAD}"/>
                  </a:ext>
                </a:extLst>
              </p:cNvPr>
              <p:cNvGrpSpPr/>
              <p:nvPr/>
            </p:nvGrpSpPr>
            <p:grpSpPr>
              <a:xfrm>
                <a:off x="9492266" y="2192508"/>
                <a:ext cx="181646" cy="562859"/>
                <a:chOff x="9482964" y="3034749"/>
                <a:chExt cx="181646" cy="562859"/>
              </a:xfrm>
            </p:grpSpPr>
            <p:sp>
              <p:nvSpPr>
                <p:cNvPr id="41" name="5-Point Star 40">
                  <a:extLst>
                    <a:ext uri="{FF2B5EF4-FFF2-40B4-BE49-F238E27FC236}">
                      <a16:creationId xmlns:a16="http://schemas.microsoft.com/office/drawing/2014/main" id="{E32FFFEB-A152-D243-894F-10994732FF61}"/>
                    </a:ext>
                  </a:extLst>
                </p:cNvPr>
                <p:cNvSpPr/>
                <p:nvPr/>
              </p:nvSpPr>
              <p:spPr>
                <a:xfrm rot="21034942">
                  <a:off x="9499525" y="3434593"/>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42" name="5-Point Star 41">
                  <a:extLst>
                    <a:ext uri="{FF2B5EF4-FFF2-40B4-BE49-F238E27FC236}">
                      <a16:creationId xmlns:a16="http://schemas.microsoft.com/office/drawing/2014/main" id="{C7E90C57-247E-0249-BF20-D6C2677E09DF}"/>
                    </a:ext>
                  </a:extLst>
                </p:cNvPr>
                <p:cNvSpPr/>
                <p:nvPr/>
              </p:nvSpPr>
              <p:spPr>
                <a:xfrm rot="16799573">
                  <a:off x="9481929" y="3240157"/>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43" name="5-Point Star 42">
                  <a:extLst>
                    <a:ext uri="{FF2B5EF4-FFF2-40B4-BE49-F238E27FC236}">
                      <a16:creationId xmlns:a16="http://schemas.microsoft.com/office/drawing/2014/main" id="{1D7F033D-377F-0B4A-821E-892E3C37DB2A}"/>
                    </a:ext>
                  </a:extLst>
                </p:cNvPr>
                <p:cNvSpPr/>
                <p:nvPr/>
              </p:nvSpPr>
              <p:spPr>
                <a:xfrm rot="21293119">
                  <a:off x="9487416" y="3034749"/>
                  <a:ext cx="165085" cy="163015"/>
                </a:xfrm>
                <a:prstGeom prst="star5">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grpSp>
        </p:grpSp>
        <p:sp>
          <p:nvSpPr>
            <p:cNvPr id="38" name="5-Point Star 37">
              <a:extLst>
                <a:ext uri="{FF2B5EF4-FFF2-40B4-BE49-F238E27FC236}">
                  <a16:creationId xmlns:a16="http://schemas.microsoft.com/office/drawing/2014/main" id="{ACEF5CD0-38AA-AA42-B61A-DFF4BFC8C8F5}"/>
                </a:ext>
              </a:extLst>
            </p:cNvPr>
            <p:cNvSpPr/>
            <p:nvPr/>
          </p:nvSpPr>
          <p:spPr>
            <a:xfrm rot="20806706">
              <a:off x="9729659" y="3126091"/>
              <a:ext cx="96538" cy="90873"/>
            </a:xfrm>
            <a:prstGeom prst="star5">
              <a:avLst/>
            </a:prstGeom>
            <a:solidFill>
              <a:schemeClr val="accent2">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grpSp>
      <p:graphicFrame>
        <p:nvGraphicFramePr>
          <p:cNvPr id="2" name="Table 1">
            <a:extLst>
              <a:ext uri="{FF2B5EF4-FFF2-40B4-BE49-F238E27FC236}">
                <a16:creationId xmlns:a16="http://schemas.microsoft.com/office/drawing/2014/main" id="{EBE262D6-187B-C24D-870E-595745BD65C5}"/>
              </a:ext>
            </a:extLst>
          </p:cNvPr>
          <p:cNvGraphicFramePr>
            <a:graphicFrameLocks noGrp="1"/>
          </p:cNvGraphicFramePr>
          <p:nvPr/>
        </p:nvGraphicFramePr>
        <p:xfrm>
          <a:off x="2003915" y="1331744"/>
          <a:ext cx="5163195" cy="3048000"/>
        </p:xfrm>
        <a:graphic>
          <a:graphicData uri="http://schemas.openxmlformats.org/drawingml/2006/table">
            <a:tbl>
              <a:tblPr firstRow="1" bandRow="1">
                <a:tableStyleId>{113ADC22-76E4-49B3-990F-D2468D07EFF4}</a:tableStyleId>
              </a:tblPr>
              <a:tblGrid>
                <a:gridCol w="344213">
                  <a:extLst>
                    <a:ext uri="{9D8B030D-6E8A-4147-A177-3AD203B41FA5}">
                      <a16:colId xmlns:a16="http://schemas.microsoft.com/office/drawing/2014/main" val="3295789457"/>
                    </a:ext>
                  </a:extLst>
                </a:gridCol>
                <a:gridCol w="344213">
                  <a:extLst>
                    <a:ext uri="{9D8B030D-6E8A-4147-A177-3AD203B41FA5}">
                      <a16:colId xmlns:a16="http://schemas.microsoft.com/office/drawing/2014/main" val="3152415622"/>
                    </a:ext>
                  </a:extLst>
                </a:gridCol>
                <a:gridCol w="344213">
                  <a:extLst>
                    <a:ext uri="{9D8B030D-6E8A-4147-A177-3AD203B41FA5}">
                      <a16:colId xmlns:a16="http://schemas.microsoft.com/office/drawing/2014/main" val="3441260957"/>
                    </a:ext>
                  </a:extLst>
                </a:gridCol>
                <a:gridCol w="344213">
                  <a:extLst>
                    <a:ext uri="{9D8B030D-6E8A-4147-A177-3AD203B41FA5}">
                      <a16:colId xmlns:a16="http://schemas.microsoft.com/office/drawing/2014/main" val="2618846379"/>
                    </a:ext>
                  </a:extLst>
                </a:gridCol>
                <a:gridCol w="344213">
                  <a:extLst>
                    <a:ext uri="{9D8B030D-6E8A-4147-A177-3AD203B41FA5}">
                      <a16:colId xmlns:a16="http://schemas.microsoft.com/office/drawing/2014/main" val="615103015"/>
                    </a:ext>
                  </a:extLst>
                </a:gridCol>
                <a:gridCol w="344213">
                  <a:extLst>
                    <a:ext uri="{9D8B030D-6E8A-4147-A177-3AD203B41FA5}">
                      <a16:colId xmlns:a16="http://schemas.microsoft.com/office/drawing/2014/main" val="3531819754"/>
                    </a:ext>
                  </a:extLst>
                </a:gridCol>
                <a:gridCol w="344213">
                  <a:extLst>
                    <a:ext uri="{9D8B030D-6E8A-4147-A177-3AD203B41FA5}">
                      <a16:colId xmlns:a16="http://schemas.microsoft.com/office/drawing/2014/main" val="549041361"/>
                    </a:ext>
                  </a:extLst>
                </a:gridCol>
                <a:gridCol w="344213">
                  <a:extLst>
                    <a:ext uri="{9D8B030D-6E8A-4147-A177-3AD203B41FA5}">
                      <a16:colId xmlns:a16="http://schemas.microsoft.com/office/drawing/2014/main" val="778008596"/>
                    </a:ext>
                  </a:extLst>
                </a:gridCol>
                <a:gridCol w="344213">
                  <a:extLst>
                    <a:ext uri="{9D8B030D-6E8A-4147-A177-3AD203B41FA5}">
                      <a16:colId xmlns:a16="http://schemas.microsoft.com/office/drawing/2014/main" val="1766842428"/>
                    </a:ext>
                  </a:extLst>
                </a:gridCol>
                <a:gridCol w="344213">
                  <a:extLst>
                    <a:ext uri="{9D8B030D-6E8A-4147-A177-3AD203B41FA5}">
                      <a16:colId xmlns:a16="http://schemas.microsoft.com/office/drawing/2014/main" val="3561750684"/>
                    </a:ext>
                  </a:extLst>
                </a:gridCol>
                <a:gridCol w="344213">
                  <a:extLst>
                    <a:ext uri="{9D8B030D-6E8A-4147-A177-3AD203B41FA5}">
                      <a16:colId xmlns:a16="http://schemas.microsoft.com/office/drawing/2014/main" val="1185180216"/>
                    </a:ext>
                  </a:extLst>
                </a:gridCol>
                <a:gridCol w="344213">
                  <a:extLst>
                    <a:ext uri="{9D8B030D-6E8A-4147-A177-3AD203B41FA5}">
                      <a16:colId xmlns:a16="http://schemas.microsoft.com/office/drawing/2014/main" val="589470844"/>
                    </a:ext>
                  </a:extLst>
                </a:gridCol>
                <a:gridCol w="344213">
                  <a:extLst>
                    <a:ext uri="{9D8B030D-6E8A-4147-A177-3AD203B41FA5}">
                      <a16:colId xmlns:a16="http://schemas.microsoft.com/office/drawing/2014/main" val="38770620"/>
                    </a:ext>
                  </a:extLst>
                </a:gridCol>
                <a:gridCol w="344213">
                  <a:extLst>
                    <a:ext uri="{9D8B030D-6E8A-4147-A177-3AD203B41FA5}">
                      <a16:colId xmlns:a16="http://schemas.microsoft.com/office/drawing/2014/main" val="3687102075"/>
                    </a:ext>
                  </a:extLst>
                </a:gridCol>
                <a:gridCol w="344213">
                  <a:extLst>
                    <a:ext uri="{9D8B030D-6E8A-4147-A177-3AD203B41FA5}">
                      <a16:colId xmlns:a16="http://schemas.microsoft.com/office/drawing/2014/main" val="4226237000"/>
                    </a:ext>
                  </a:extLst>
                </a:gridCol>
              </a:tblGrid>
              <a:tr h="282357">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solidFill>
                      <a:schemeClr val="accent3">
                        <a:lumMod val="60000"/>
                        <a:lumOff val="40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288898369"/>
                  </a:ext>
                </a:extLst>
              </a:tr>
              <a:tr h="282357">
                <a:tc>
                  <a:txBody>
                    <a:bodyPr/>
                    <a:lstStyle/>
                    <a:p>
                      <a:endParaRPr lang="en-US"/>
                    </a:p>
                  </a:txBody>
                  <a:tcPr/>
                </a:tc>
                <a:tc>
                  <a:txBody>
                    <a:bodyPr/>
                    <a:lstStyle/>
                    <a:p>
                      <a:endParaRPr lang="en-US"/>
                    </a:p>
                  </a:txBody>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tc>
                <a:tc>
                  <a:txBody>
                    <a:bodyPr/>
                    <a:lstStyle/>
                    <a:p>
                      <a:endParaRPr lang="en-US"/>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68767637"/>
                  </a:ext>
                </a:extLst>
              </a:tr>
              <a:tr h="282357">
                <a:tc>
                  <a:txBody>
                    <a:bodyPr/>
                    <a:lstStyle/>
                    <a:p>
                      <a:endParaRPr lang="en-US"/>
                    </a:p>
                  </a:txBody>
                  <a:tcPr/>
                </a:tc>
                <a:tc>
                  <a:txBody>
                    <a:bodyPr/>
                    <a:lstStyle/>
                    <a:p>
                      <a:endParaRPr lang="en-US"/>
                    </a:p>
                  </a:txBody>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a:p>
                  </a:txBody>
                  <a:tcPr/>
                </a:tc>
                <a:tc>
                  <a:txBody>
                    <a:bodyPr/>
                    <a:lstStyle/>
                    <a:p>
                      <a:endParaRPr lang="en-US"/>
                    </a:p>
                  </a:txBody>
                  <a:tcPr/>
                </a:tc>
                <a:tc>
                  <a:txBody>
                    <a:bodyPr/>
                    <a:lstStyle/>
                    <a:p>
                      <a:endParaRPr lang="en-US" dirty="0"/>
                    </a:p>
                  </a:txBody>
                  <a:tcPr>
                    <a:solidFill>
                      <a:schemeClr val="accent3">
                        <a:lumMod val="60000"/>
                        <a:lumOff val="40000"/>
                      </a:schemeClr>
                    </a:solidFill>
                  </a:tcPr>
                </a:tc>
                <a:extLst>
                  <a:ext uri="{0D108BD9-81ED-4DB2-BD59-A6C34878D82A}">
                    <a16:rowId xmlns:a16="http://schemas.microsoft.com/office/drawing/2014/main" val="3111750405"/>
                  </a:ext>
                </a:extLst>
              </a:tr>
              <a:tr h="282357">
                <a:tc>
                  <a:txBody>
                    <a:bodyPr/>
                    <a:lstStyle/>
                    <a:p>
                      <a:endParaRPr lang="en-US"/>
                    </a:p>
                  </a:txBody>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tc>
                <a:tc>
                  <a:txBody>
                    <a:bodyPr/>
                    <a:lstStyle/>
                    <a:p>
                      <a:endParaRPr lang="en-US"/>
                    </a:p>
                  </a:txBody>
                  <a:tcPr/>
                </a:tc>
                <a:tc>
                  <a:txBody>
                    <a:bodyPr/>
                    <a:lstStyle/>
                    <a:p>
                      <a:endParaRPr lang="en-US"/>
                    </a:p>
                  </a:txBody>
                  <a:tcPr>
                    <a:solidFill>
                      <a:schemeClr val="accent3">
                        <a:lumMod val="60000"/>
                        <a:lumOff val="40000"/>
                      </a:schemeClr>
                    </a:solidFill>
                  </a:tcPr>
                </a:tc>
                <a:extLst>
                  <a:ext uri="{0D108BD9-81ED-4DB2-BD59-A6C34878D82A}">
                    <a16:rowId xmlns:a16="http://schemas.microsoft.com/office/drawing/2014/main" val="3686876353"/>
                  </a:ext>
                </a:extLst>
              </a:tr>
              <a:tr h="282357">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tc>
                <a:tc>
                  <a:txBody>
                    <a:bodyPr/>
                    <a:lstStyle/>
                    <a:p>
                      <a:endParaRPr lang="en-US"/>
                    </a:p>
                  </a:txBody>
                  <a:tcPr/>
                </a:tc>
                <a:tc>
                  <a:txBody>
                    <a:bodyPr/>
                    <a:lstStyle/>
                    <a:p>
                      <a:endParaRPr lang="en-US" dirty="0"/>
                    </a:p>
                  </a:txBody>
                  <a:tcPr>
                    <a:solidFill>
                      <a:schemeClr val="accent3">
                        <a:lumMod val="60000"/>
                        <a:lumOff val="40000"/>
                      </a:schemeClr>
                    </a:solidFill>
                  </a:tcPr>
                </a:tc>
                <a:extLst>
                  <a:ext uri="{0D108BD9-81ED-4DB2-BD59-A6C34878D82A}">
                    <a16:rowId xmlns:a16="http://schemas.microsoft.com/office/drawing/2014/main" val="1095787342"/>
                  </a:ext>
                </a:extLst>
              </a:tr>
              <a:tr h="282357">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extLst>
                  <a:ext uri="{0D108BD9-81ED-4DB2-BD59-A6C34878D82A}">
                    <a16:rowId xmlns:a16="http://schemas.microsoft.com/office/drawing/2014/main" val="1880035186"/>
                  </a:ext>
                </a:extLst>
              </a:tr>
              <a:tr h="282357">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tc>
                <a:tc>
                  <a:txBody>
                    <a:bodyPr/>
                    <a:lstStyle/>
                    <a:p>
                      <a:endParaRPr lang="en-US"/>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extLst>
                  <a:ext uri="{0D108BD9-81ED-4DB2-BD59-A6C34878D82A}">
                    <a16:rowId xmlns:a16="http://schemas.microsoft.com/office/drawing/2014/main" val="907719917"/>
                  </a:ext>
                </a:extLst>
              </a:tr>
              <a:tr h="282357">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extLst>
                  <a:ext uri="{0D108BD9-81ED-4DB2-BD59-A6C34878D82A}">
                    <a16:rowId xmlns:a16="http://schemas.microsoft.com/office/drawing/2014/main" val="2479010180"/>
                  </a:ext>
                </a:extLst>
              </a:tr>
              <a:tr h="282357">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extLst>
                  <a:ext uri="{0D108BD9-81ED-4DB2-BD59-A6C34878D82A}">
                    <a16:rowId xmlns:a16="http://schemas.microsoft.com/office/drawing/2014/main" val="1561755259"/>
                  </a:ext>
                </a:extLst>
              </a:tr>
              <a:tr h="282357">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extLst>
                  <a:ext uri="{0D108BD9-81ED-4DB2-BD59-A6C34878D82A}">
                    <a16:rowId xmlns:a16="http://schemas.microsoft.com/office/drawing/2014/main" val="2645926987"/>
                  </a:ext>
                </a:extLst>
              </a:tr>
            </a:tbl>
          </a:graphicData>
        </a:graphic>
      </p:graphicFrame>
      <p:cxnSp>
        <p:nvCxnSpPr>
          <p:cNvPr id="7" name="Straight Connector 6">
            <a:extLst>
              <a:ext uri="{FF2B5EF4-FFF2-40B4-BE49-F238E27FC236}">
                <a16:creationId xmlns:a16="http://schemas.microsoft.com/office/drawing/2014/main" id="{424C5844-A072-1A45-AEFE-3E4590785F52}"/>
              </a:ext>
            </a:extLst>
          </p:cNvPr>
          <p:cNvCxnSpPr/>
          <p:nvPr/>
        </p:nvCxnSpPr>
        <p:spPr>
          <a:xfrm>
            <a:off x="2003915" y="1643605"/>
            <a:ext cx="5392308"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61FB6AA-F6C8-2247-AB94-A670A85BF128}"/>
              </a:ext>
            </a:extLst>
          </p:cNvPr>
          <p:cNvSpPr txBox="1"/>
          <p:nvPr/>
        </p:nvSpPr>
        <p:spPr>
          <a:xfrm>
            <a:off x="7032240" y="1370448"/>
            <a:ext cx="1184911" cy="492412"/>
          </a:xfrm>
          <a:prstGeom prst="rect">
            <a:avLst/>
          </a:prstGeom>
          <a:noFill/>
          <a:ln>
            <a:noFill/>
          </a:ln>
        </p:spPr>
        <p:txBody>
          <a:bodyPr spcFirstLastPara="1" wrap="square" lIns="91425" tIns="91425" rIns="91425" bIns="91425" rtlCol="0" anchor="b" anchorCtr="0">
            <a:spAutoFit/>
          </a:bodyPr>
          <a:lstStyle/>
          <a:p>
            <a:pPr algn="r"/>
            <a:r>
              <a:rPr lang="en-US" sz="2000" b="1" dirty="0">
                <a:solidFill>
                  <a:schemeClr val="accent6">
                    <a:lumMod val="75000"/>
                  </a:schemeClr>
                </a:solidFill>
                <a:latin typeface="Franklin Gothic Demi Cond" panose="020B0603020102020204" pitchFamily="34" charset="0"/>
              </a:rPr>
              <a:t>Goal</a:t>
            </a:r>
          </a:p>
        </p:txBody>
      </p:sp>
    </p:spTree>
    <p:extLst>
      <p:ext uri="{BB962C8B-B14F-4D97-AF65-F5344CB8AC3E}">
        <p14:creationId xmlns:p14="http://schemas.microsoft.com/office/powerpoint/2010/main" val="1657553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CF020-4016-E54A-9461-6E5048D1FBD4}"/>
              </a:ext>
            </a:extLst>
          </p:cNvPr>
          <p:cNvSpPr>
            <a:spLocks noGrp="1"/>
          </p:cNvSpPr>
          <p:nvPr>
            <p:ph type="title"/>
          </p:nvPr>
        </p:nvSpPr>
        <p:spPr/>
        <p:txBody>
          <a:bodyPr/>
          <a:lstStyle/>
          <a:p>
            <a:r>
              <a:rPr lang="en-US" dirty="0"/>
              <a:t>Break them down</a:t>
            </a:r>
          </a:p>
        </p:txBody>
      </p:sp>
      <p:sp>
        <p:nvSpPr>
          <p:cNvPr id="3" name="Subtitle 2">
            <a:extLst>
              <a:ext uri="{FF2B5EF4-FFF2-40B4-BE49-F238E27FC236}">
                <a16:creationId xmlns:a16="http://schemas.microsoft.com/office/drawing/2014/main" id="{91DE8B6E-0BCC-9244-8770-7470147D2E14}"/>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4BC36C72-53F5-764E-A649-BF559AD33101}"/>
              </a:ext>
            </a:extLst>
          </p:cNvPr>
          <p:cNvSpPr>
            <a:spLocks noGrp="1"/>
          </p:cNvSpPr>
          <p:nvPr>
            <p:ph type="body" idx="2"/>
          </p:nvPr>
        </p:nvSpPr>
        <p:spPr/>
        <p:txBody>
          <a:bodyPr/>
          <a:lstStyle/>
          <a:p>
            <a:r>
              <a:rPr lang="en-US" dirty="0"/>
              <a:t>What has to get done for that goal to be done?</a:t>
            </a:r>
          </a:p>
          <a:p>
            <a:r>
              <a:rPr lang="en-US" dirty="0"/>
              <a:t>What are the stages/parts?</a:t>
            </a:r>
          </a:p>
          <a:p>
            <a:r>
              <a:rPr lang="en-US" dirty="0"/>
              <a:t>What does that look like on your calendar?</a:t>
            </a:r>
          </a:p>
          <a:p>
            <a:r>
              <a:rPr lang="en-US" dirty="0"/>
              <a:t>What can you do when?</a:t>
            </a:r>
          </a:p>
          <a:p>
            <a:r>
              <a:rPr lang="en-US" dirty="0"/>
              <a:t>What can you do now?</a:t>
            </a:r>
          </a:p>
        </p:txBody>
      </p:sp>
      <p:grpSp>
        <p:nvGrpSpPr>
          <p:cNvPr id="5" name="Group 4">
            <a:extLst>
              <a:ext uri="{FF2B5EF4-FFF2-40B4-BE49-F238E27FC236}">
                <a16:creationId xmlns:a16="http://schemas.microsoft.com/office/drawing/2014/main" id="{65FC1866-BBAE-8949-A87D-215C336C75BD}"/>
              </a:ext>
            </a:extLst>
          </p:cNvPr>
          <p:cNvGrpSpPr/>
          <p:nvPr/>
        </p:nvGrpSpPr>
        <p:grpSpPr>
          <a:xfrm>
            <a:off x="1388962" y="2735371"/>
            <a:ext cx="1778813" cy="2195443"/>
            <a:chOff x="1388962" y="2735371"/>
            <a:chExt cx="1778813" cy="2195443"/>
          </a:xfrm>
        </p:grpSpPr>
        <p:sp>
          <p:nvSpPr>
            <p:cNvPr id="6" name="Freeform 5">
              <a:extLst>
                <a:ext uri="{FF2B5EF4-FFF2-40B4-BE49-F238E27FC236}">
                  <a16:creationId xmlns:a16="http://schemas.microsoft.com/office/drawing/2014/main" id="{86C547C7-C00B-AD4B-ABCE-AD1B43EDF7EA}"/>
                </a:ext>
              </a:extLst>
            </p:cNvPr>
            <p:cNvSpPr/>
            <p:nvPr/>
          </p:nvSpPr>
          <p:spPr>
            <a:xfrm>
              <a:off x="1388962" y="3275635"/>
              <a:ext cx="1778813" cy="1655179"/>
            </a:xfrm>
            <a:custGeom>
              <a:avLst/>
              <a:gdLst>
                <a:gd name="connsiteX0" fmla="*/ 0 w 3854370"/>
                <a:gd name="connsiteY0" fmla="*/ 2720050 h 2720050"/>
                <a:gd name="connsiteX1" fmla="*/ 104173 w 3854370"/>
                <a:gd name="connsiteY1" fmla="*/ 2708476 h 2720050"/>
                <a:gd name="connsiteX2" fmla="*/ 173621 w 3854370"/>
                <a:gd name="connsiteY2" fmla="*/ 2685326 h 2720050"/>
                <a:gd name="connsiteX3" fmla="*/ 208345 w 3854370"/>
                <a:gd name="connsiteY3" fmla="*/ 2673752 h 2720050"/>
                <a:gd name="connsiteX4" fmla="*/ 266218 w 3854370"/>
                <a:gd name="connsiteY4" fmla="*/ 2639027 h 2720050"/>
                <a:gd name="connsiteX5" fmla="*/ 335666 w 3854370"/>
                <a:gd name="connsiteY5" fmla="*/ 2592729 h 2720050"/>
                <a:gd name="connsiteX6" fmla="*/ 405114 w 3854370"/>
                <a:gd name="connsiteY6" fmla="*/ 2546430 h 2720050"/>
                <a:gd name="connsiteX7" fmla="*/ 509287 w 3854370"/>
                <a:gd name="connsiteY7" fmla="*/ 2476982 h 2720050"/>
                <a:gd name="connsiteX8" fmla="*/ 578735 w 3854370"/>
                <a:gd name="connsiteY8" fmla="*/ 2430683 h 2720050"/>
                <a:gd name="connsiteX9" fmla="*/ 682907 w 3854370"/>
                <a:gd name="connsiteY9" fmla="*/ 2338086 h 2720050"/>
                <a:gd name="connsiteX10" fmla="*/ 706056 w 3854370"/>
                <a:gd name="connsiteY10" fmla="*/ 2303362 h 2720050"/>
                <a:gd name="connsiteX11" fmla="*/ 763930 w 3854370"/>
                <a:gd name="connsiteY11" fmla="*/ 2245488 h 2720050"/>
                <a:gd name="connsiteX12" fmla="*/ 833378 w 3854370"/>
                <a:gd name="connsiteY12" fmla="*/ 2176040 h 2720050"/>
                <a:gd name="connsiteX13" fmla="*/ 891251 w 3854370"/>
                <a:gd name="connsiteY13" fmla="*/ 2118167 h 2720050"/>
                <a:gd name="connsiteX14" fmla="*/ 914400 w 3854370"/>
                <a:gd name="connsiteY14" fmla="*/ 2083443 h 2720050"/>
                <a:gd name="connsiteX15" fmla="*/ 983849 w 3854370"/>
                <a:gd name="connsiteY15" fmla="*/ 2025569 h 2720050"/>
                <a:gd name="connsiteX16" fmla="*/ 1018573 w 3854370"/>
                <a:gd name="connsiteY16" fmla="*/ 1979270 h 2720050"/>
                <a:gd name="connsiteX17" fmla="*/ 1041722 w 3854370"/>
                <a:gd name="connsiteY17" fmla="*/ 1944546 h 2720050"/>
                <a:gd name="connsiteX18" fmla="*/ 1076446 w 3854370"/>
                <a:gd name="connsiteY18" fmla="*/ 1909822 h 2720050"/>
                <a:gd name="connsiteX19" fmla="*/ 1099595 w 3854370"/>
                <a:gd name="connsiteY19" fmla="*/ 1875098 h 2720050"/>
                <a:gd name="connsiteX20" fmla="*/ 1122745 w 3854370"/>
                <a:gd name="connsiteY20" fmla="*/ 1851949 h 2720050"/>
                <a:gd name="connsiteX21" fmla="*/ 1145894 w 3854370"/>
                <a:gd name="connsiteY21" fmla="*/ 1817225 h 2720050"/>
                <a:gd name="connsiteX22" fmla="*/ 1180618 w 3854370"/>
                <a:gd name="connsiteY22" fmla="*/ 1782501 h 2720050"/>
                <a:gd name="connsiteX23" fmla="*/ 1203768 w 3854370"/>
                <a:gd name="connsiteY23" fmla="*/ 1747777 h 2720050"/>
                <a:gd name="connsiteX24" fmla="*/ 1261641 w 3854370"/>
                <a:gd name="connsiteY24" fmla="*/ 1689903 h 2720050"/>
                <a:gd name="connsiteX25" fmla="*/ 1307940 w 3854370"/>
                <a:gd name="connsiteY25" fmla="*/ 1632030 h 2720050"/>
                <a:gd name="connsiteX26" fmla="*/ 1365813 w 3854370"/>
                <a:gd name="connsiteY26" fmla="*/ 1562582 h 2720050"/>
                <a:gd name="connsiteX27" fmla="*/ 1400537 w 3854370"/>
                <a:gd name="connsiteY27" fmla="*/ 1504708 h 2720050"/>
                <a:gd name="connsiteX28" fmla="*/ 1412112 w 3854370"/>
                <a:gd name="connsiteY28" fmla="*/ 1469984 h 2720050"/>
                <a:gd name="connsiteX29" fmla="*/ 1458411 w 3854370"/>
                <a:gd name="connsiteY29" fmla="*/ 1412111 h 2720050"/>
                <a:gd name="connsiteX30" fmla="*/ 1493135 w 3854370"/>
                <a:gd name="connsiteY30" fmla="*/ 1365812 h 2720050"/>
                <a:gd name="connsiteX31" fmla="*/ 1551008 w 3854370"/>
                <a:gd name="connsiteY31" fmla="*/ 1273215 h 2720050"/>
                <a:gd name="connsiteX32" fmla="*/ 1574157 w 3854370"/>
                <a:gd name="connsiteY32" fmla="*/ 1238491 h 2720050"/>
                <a:gd name="connsiteX33" fmla="*/ 1608881 w 3854370"/>
                <a:gd name="connsiteY33" fmla="*/ 1192192 h 2720050"/>
                <a:gd name="connsiteX34" fmla="*/ 1666755 w 3854370"/>
                <a:gd name="connsiteY34" fmla="*/ 1122744 h 2720050"/>
                <a:gd name="connsiteX35" fmla="*/ 1736203 w 3854370"/>
                <a:gd name="connsiteY35" fmla="*/ 1006997 h 2720050"/>
                <a:gd name="connsiteX36" fmla="*/ 1782502 w 3854370"/>
                <a:gd name="connsiteY36" fmla="*/ 937549 h 2720050"/>
                <a:gd name="connsiteX37" fmla="*/ 1840375 w 3854370"/>
                <a:gd name="connsiteY37" fmla="*/ 844952 h 2720050"/>
                <a:gd name="connsiteX38" fmla="*/ 1898249 w 3854370"/>
                <a:gd name="connsiteY38" fmla="*/ 752354 h 2720050"/>
                <a:gd name="connsiteX39" fmla="*/ 1944547 w 3854370"/>
                <a:gd name="connsiteY39" fmla="*/ 694481 h 2720050"/>
                <a:gd name="connsiteX40" fmla="*/ 2013995 w 3854370"/>
                <a:gd name="connsiteY40" fmla="*/ 625033 h 2720050"/>
                <a:gd name="connsiteX41" fmla="*/ 2048719 w 3854370"/>
                <a:gd name="connsiteY41" fmla="*/ 590308 h 2720050"/>
                <a:gd name="connsiteX42" fmla="*/ 2071869 w 3854370"/>
                <a:gd name="connsiteY42" fmla="*/ 567159 h 2720050"/>
                <a:gd name="connsiteX43" fmla="*/ 2118168 w 3854370"/>
                <a:gd name="connsiteY43" fmla="*/ 497711 h 2720050"/>
                <a:gd name="connsiteX44" fmla="*/ 2152892 w 3854370"/>
                <a:gd name="connsiteY44" fmla="*/ 462987 h 2720050"/>
                <a:gd name="connsiteX45" fmla="*/ 2222340 w 3854370"/>
                <a:gd name="connsiteY45" fmla="*/ 370389 h 2720050"/>
                <a:gd name="connsiteX46" fmla="*/ 2257064 w 3854370"/>
                <a:gd name="connsiteY46" fmla="*/ 347240 h 2720050"/>
                <a:gd name="connsiteX47" fmla="*/ 2291788 w 3854370"/>
                <a:gd name="connsiteY47" fmla="*/ 335665 h 2720050"/>
                <a:gd name="connsiteX48" fmla="*/ 2395960 w 3854370"/>
                <a:gd name="connsiteY48" fmla="*/ 231493 h 2720050"/>
                <a:gd name="connsiteX49" fmla="*/ 2430684 w 3854370"/>
                <a:gd name="connsiteY49" fmla="*/ 196769 h 2720050"/>
                <a:gd name="connsiteX50" fmla="*/ 2500132 w 3854370"/>
                <a:gd name="connsiteY50" fmla="*/ 150470 h 2720050"/>
                <a:gd name="connsiteX51" fmla="*/ 2569580 w 3854370"/>
                <a:gd name="connsiteY51" fmla="*/ 127321 h 2720050"/>
                <a:gd name="connsiteX52" fmla="*/ 2604304 w 3854370"/>
                <a:gd name="connsiteY52" fmla="*/ 115746 h 2720050"/>
                <a:gd name="connsiteX53" fmla="*/ 2673752 w 3854370"/>
                <a:gd name="connsiteY53" fmla="*/ 69448 h 2720050"/>
                <a:gd name="connsiteX54" fmla="*/ 2708476 w 3854370"/>
                <a:gd name="connsiteY54" fmla="*/ 57873 h 2720050"/>
                <a:gd name="connsiteX55" fmla="*/ 2777924 w 3854370"/>
                <a:gd name="connsiteY55" fmla="*/ 23149 h 2720050"/>
                <a:gd name="connsiteX56" fmla="*/ 2951545 w 3854370"/>
                <a:gd name="connsiteY56" fmla="*/ 0 h 2720050"/>
                <a:gd name="connsiteX57" fmla="*/ 3379808 w 3854370"/>
                <a:gd name="connsiteY57" fmla="*/ 11574 h 2720050"/>
                <a:gd name="connsiteX58" fmla="*/ 3553428 w 3854370"/>
                <a:gd name="connsiteY58" fmla="*/ 34724 h 2720050"/>
                <a:gd name="connsiteX59" fmla="*/ 3622876 w 3854370"/>
                <a:gd name="connsiteY59" fmla="*/ 57873 h 2720050"/>
                <a:gd name="connsiteX60" fmla="*/ 3657600 w 3854370"/>
                <a:gd name="connsiteY60" fmla="*/ 69448 h 2720050"/>
                <a:gd name="connsiteX61" fmla="*/ 3854370 w 3854370"/>
                <a:gd name="connsiteY61" fmla="*/ 69448 h 272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854370" h="2720050">
                  <a:moveTo>
                    <a:pt x="0" y="2720050"/>
                  </a:moveTo>
                  <a:cubicBezTo>
                    <a:pt x="34724" y="2716192"/>
                    <a:pt x="69913" y="2715328"/>
                    <a:pt x="104173" y="2708476"/>
                  </a:cubicBezTo>
                  <a:cubicBezTo>
                    <a:pt x="128101" y="2703690"/>
                    <a:pt x="150472" y="2693042"/>
                    <a:pt x="173621" y="2685326"/>
                  </a:cubicBezTo>
                  <a:lnTo>
                    <a:pt x="208345" y="2673752"/>
                  </a:lnTo>
                  <a:cubicBezTo>
                    <a:pt x="260277" y="2621818"/>
                    <a:pt x="198607" y="2676589"/>
                    <a:pt x="266218" y="2639027"/>
                  </a:cubicBezTo>
                  <a:cubicBezTo>
                    <a:pt x="290539" y="2625516"/>
                    <a:pt x="312517" y="2608162"/>
                    <a:pt x="335666" y="2592729"/>
                  </a:cubicBezTo>
                  <a:lnTo>
                    <a:pt x="405114" y="2546430"/>
                  </a:lnTo>
                  <a:lnTo>
                    <a:pt x="509287" y="2476982"/>
                  </a:lnTo>
                  <a:cubicBezTo>
                    <a:pt x="509292" y="2476979"/>
                    <a:pt x="578731" y="2430687"/>
                    <a:pt x="578735" y="2430683"/>
                  </a:cubicBezTo>
                  <a:cubicBezTo>
                    <a:pt x="658020" y="2351398"/>
                    <a:pt x="620943" y="2379395"/>
                    <a:pt x="682907" y="2338086"/>
                  </a:cubicBezTo>
                  <a:cubicBezTo>
                    <a:pt x="690623" y="2326511"/>
                    <a:pt x="696896" y="2313831"/>
                    <a:pt x="706056" y="2303362"/>
                  </a:cubicBezTo>
                  <a:cubicBezTo>
                    <a:pt x="724021" y="2282830"/>
                    <a:pt x="748797" y="2268188"/>
                    <a:pt x="763930" y="2245488"/>
                  </a:cubicBezTo>
                  <a:cubicBezTo>
                    <a:pt x="797780" y="2194713"/>
                    <a:pt x="775950" y="2219111"/>
                    <a:pt x="833378" y="2176040"/>
                  </a:cubicBezTo>
                  <a:cubicBezTo>
                    <a:pt x="895109" y="2083443"/>
                    <a:pt x="814087" y="2195331"/>
                    <a:pt x="891251" y="2118167"/>
                  </a:cubicBezTo>
                  <a:cubicBezTo>
                    <a:pt x="901088" y="2108330"/>
                    <a:pt x="904564" y="2093280"/>
                    <a:pt x="914400" y="2083443"/>
                  </a:cubicBezTo>
                  <a:cubicBezTo>
                    <a:pt x="1021568" y="1976273"/>
                    <a:pt x="870069" y="2158311"/>
                    <a:pt x="983849" y="2025569"/>
                  </a:cubicBezTo>
                  <a:cubicBezTo>
                    <a:pt x="996404" y="2010922"/>
                    <a:pt x="1007360" y="1994968"/>
                    <a:pt x="1018573" y="1979270"/>
                  </a:cubicBezTo>
                  <a:cubicBezTo>
                    <a:pt x="1026659" y="1967950"/>
                    <a:pt x="1032816" y="1955233"/>
                    <a:pt x="1041722" y="1944546"/>
                  </a:cubicBezTo>
                  <a:cubicBezTo>
                    <a:pt x="1052201" y="1931971"/>
                    <a:pt x="1065967" y="1922397"/>
                    <a:pt x="1076446" y="1909822"/>
                  </a:cubicBezTo>
                  <a:cubicBezTo>
                    <a:pt x="1085352" y="1899135"/>
                    <a:pt x="1090905" y="1885961"/>
                    <a:pt x="1099595" y="1875098"/>
                  </a:cubicBezTo>
                  <a:cubicBezTo>
                    <a:pt x="1106412" y="1866577"/>
                    <a:pt x="1115928" y="1860470"/>
                    <a:pt x="1122745" y="1851949"/>
                  </a:cubicBezTo>
                  <a:cubicBezTo>
                    <a:pt x="1131435" y="1841086"/>
                    <a:pt x="1136988" y="1827912"/>
                    <a:pt x="1145894" y="1817225"/>
                  </a:cubicBezTo>
                  <a:cubicBezTo>
                    <a:pt x="1156373" y="1804650"/>
                    <a:pt x="1170139" y="1795076"/>
                    <a:pt x="1180618" y="1782501"/>
                  </a:cubicBezTo>
                  <a:cubicBezTo>
                    <a:pt x="1189524" y="1771814"/>
                    <a:pt x="1194607" y="1758246"/>
                    <a:pt x="1203768" y="1747777"/>
                  </a:cubicBezTo>
                  <a:cubicBezTo>
                    <a:pt x="1221733" y="1727245"/>
                    <a:pt x="1246508" y="1712603"/>
                    <a:pt x="1261641" y="1689903"/>
                  </a:cubicBezTo>
                  <a:cubicBezTo>
                    <a:pt x="1332891" y="1583027"/>
                    <a:pt x="1241968" y="1714494"/>
                    <a:pt x="1307940" y="1632030"/>
                  </a:cubicBezTo>
                  <a:cubicBezTo>
                    <a:pt x="1372405" y="1551450"/>
                    <a:pt x="1283321" y="1645074"/>
                    <a:pt x="1365813" y="1562582"/>
                  </a:cubicBezTo>
                  <a:cubicBezTo>
                    <a:pt x="1398603" y="1464215"/>
                    <a:pt x="1352872" y="1584150"/>
                    <a:pt x="1400537" y="1504708"/>
                  </a:cubicBezTo>
                  <a:cubicBezTo>
                    <a:pt x="1406814" y="1494246"/>
                    <a:pt x="1406656" y="1480897"/>
                    <a:pt x="1412112" y="1469984"/>
                  </a:cubicBezTo>
                  <a:cubicBezTo>
                    <a:pt x="1433578" y="1427053"/>
                    <a:pt x="1431493" y="1444412"/>
                    <a:pt x="1458411" y="1412111"/>
                  </a:cubicBezTo>
                  <a:cubicBezTo>
                    <a:pt x="1470761" y="1397291"/>
                    <a:pt x="1482434" y="1381863"/>
                    <a:pt x="1493135" y="1365812"/>
                  </a:cubicBezTo>
                  <a:cubicBezTo>
                    <a:pt x="1513325" y="1335527"/>
                    <a:pt x="1531467" y="1303923"/>
                    <a:pt x="1551008" y="1273215"/>
                  </a:cubicBezTo>
                  <a:cubicBezTo>
                    <a:pt x="1558476" y="1261479"/>
                    <a:pt x="1565810" y="1249620"/>
                    <a:pt x="1574157" y="1238491"/>
                  </a:cubicBezTo>
                  <a:cubicBezTo>
                    <a:pt x="1585732" y="1223058"/>
                    <a:pt x="1596531" y="1207012"/>
                    <a:pt x="1608881" y="1192192"/>
                  </a:cubicBezTo>
                  <a:cubicBezTo>
                    <a:pt x="1668141" y="1121080"/>
                    <a:pt x="1585763" y="1238446"/>
                    <a:pt x="1666755" y="1122744"/>
                  </a:cubicBezTo>
                  <a:cubicBezTo>
                    <a:pt x="1786218" y="952082"/>
                    <a:pt x="1661173" y="1132048"/>
                    <a:pt x="1736203" y="1006997"/>
                  </a:cubicBezTo>
                  <a:cubicBezTo>
                    <a:pt x="1750517" y="983140"/>
                    <a:pt x="1767756" y="961142"/>
                    <a:pt x="1782502" y="937549"/>
                  </a:cubicBezTo>
                  <a:cubicBezTo>
                    <a:pt x="1801793" y="906683"/>
                    <a:pt x="1821648" y="876163"/>
                    <a:pt x="1840375" y="844952"/>
                  </a:cubicBezTo>
                  <a:cubicBezTo>
                    <a:pt x="1853455" y="823152"/>
                    <a:pt x="1880429" y="776114"/>
                    <a:pt x="1898249" y="752354"/>
                  </a:cubicBezTo>
                  <a:cubicBezTo>
                    <a:pt x="1913072" y="732590"/>
                    <a:pt x="1927929" y="712761"/>
                    <a:pt x="1944547" y="694481"/>
                  </a:cubicBezTo>
                  <a:cubicBezTo>
                    <a:pt x="1966569" y="670257"/>
                    <a:pt x="1990846" y="648182"/>
                    <a:pt x="2013995" y="625033"/>
                  </a:cubicBezTo>
                  <a:lnTo>
                    <a:pt x="2048719" y="590308"/>
                  </a:lnTo>
                  <a:cubicBezTo>
                    <a:pt x="2056436" y="582591"/>
                    <a:pt x="2065816" y="576239"/>
                    <a:pt x="2071869" y="567159"/>
                  </a:cubicBezTo>
                  <a:cubicBezTo>
                    <a:pt x="2087302" y="544010"/>
                    <a:pt x="2098495" y="517384"/>
                    <a:pt x="2118168" y="497711"/>
                  </a:cubicBezTo>
                  <a:cubicBezTo>
                    <a:pt x="2129743" y="486136"/>
                    <a:pt x="2142842" y="475908"/>
                    <a:pt x="2152892" y="462987"/>
                  </a:cubicBezTo>
                  <a:cubicBezTo>
                    <a:pt x="2183387" y="423779"/>
                    <a:pt x="2188090" y="397789"/>
                    <a:pt x="2222340" y="370389"/>
                  </a:cubicBezTo>
                  <a:cubicBezTo>
                    <a:pt x="2233203" y="361699"/>
                    <a:pt x="2244622" y="353461"/>
                    <a:pt x="2257064" y="347240"/>
                  </a:cubicBezTo>
                  <a:cubicBezTo>
                    <a:pt x="2267977" y="341784"/>
                    <a:pt x="2280213" y="339523"/>
                    <a:pt x="2291788" y="335665"/>
                  </a:cubicBezTo>
                  <a:lnTo>
                    <a:pt x="2395960" y="231493"/>
                  </a:lnTo>
                  <a:cubicBezTo>
                    <a:pt x="2407535" y="219918"/>
                    <a:pt x="2417064" y="205849"/>
                    <a:pt x="2430684" y="196769"/>
                  </a:cubicBezTo>
                  <a:cubicBezTo>
                    <a:pt x="2453833" y="181336"/>
                    <a:pt x="2473738" y="159268"/>
                    <a:pt x="2500132" y="150470"/>
                  </a:cubicBezTo>
                  <a:lnTo>
                    <a:pt x="2569580" y="127321"/>
                  </a:lnTo>
                  <a:cubicBezTo>
                    <a:pt x="2581155" y="123463"/>
                    <a:pt x="2594152" y="122514"/>
                    <a:pt x="2604304" y="115746"/>
                  </a:cubicBezTo>
                  <a:cubicBezTo>
                    <a:pt x="2627453" y="100313"/>
                    <a:pt x="2647358" y="78246"/>
                    <a:pt x="2673752" y="69448"/>
                  </a:cubicBezTo>
                  <a:cubicBezTo>
                    <a:pt x="2685327" y="65590"/>
                    <a:pt x="2697563" y="63329"/>
                    <a:pt x="2708476" y="57873"/>
                  </a:cubicBezTo>
                  <a:cubicBezTo>
                    <a:pt x="2758419" y="32901"/>
                    <a:pt x="2725558" y="34786"/>
                    <a:pt x="2777924" y="23149"/>
                  </a:cubicBezTo>
                  <a:cubicBezTo>
                    <a:pt x="2829883" y="11602"/>
                    <a:pt x="2901388" y="5573"/>
                    <a:pt x="2951545" y="0"/>
                  </a:cubicBezTo>
                  <a:lnTo>
                    <a:pt x="3379808" y="11574"/>
                  </a:lnTo>
                  <a:cubicBezTo>
                    <a:pt x="3403134" y="12588"/>
                    <a:pt x="3519492" y="26240"/>
                    <a:pt x="3553428" y="34724"/>
                  </a:cubicBezTo>
                  <a:cubicBezTo>
                    <a:pt x="3577101" y="40642"/>
                    <a:pt x="3599727" y="50157"/>
                    <a:pt x="3622876" y="57873"/>
                  </a:cubicBezTo>
                  <a:cubicBezTo>
                    <a:pt x="3634451" y="61731"/>
                    <a:pt x="3645399" y="69448"/>
                    <a:pt x="3657600" y="69448"/>
                  </a:cubicBezTo>
                  <a:lnTo>
                    <a:pt x="3854370" y="694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F0DA4E64-D957-F14C-B8F0-BF8D7C7F9525}"/>
                </a:ext>
              </a:extLst>
            </p:cNvPr>
            <p:cNvSpPr/>
            <p:nvPr/>
          </p:nvSpPr>
          <p:spPr>
            <a:xfrm>
              <a:off x="2870522" y="2735371"/>
              <a:ext cx="185194" cy="13515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3A2763D-0E0D-2541-91A7-4370C7560F90}"/>
                </a:ext>
              </a:extLst>
            </p:cNvPr>
            <p:cNvCxnSpPr/>
            <p:nvPr/>
          </p:nvCxnSpPr>
          <p:spPr>
            <a:xfrm>
              <a:off x="2870522" y="2870522"/>
              <a:ext cx="0" cy="405113"/>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9" name="Freeform 8">
            <a:extLst>
              <a:ext uri="{FF2B5EF4-FFF2-40B4-BE49-F238E27FC236}">
                <a16:creationId xmlns:a16="http://schemas.microsoft.com/office/drawing/2014/main" id="{7453DC2A-915E-EA48-9BB3-8E444E21405A}"/>
              </a:ext>
            </a:extLst>
          </p:cNvPr>
          <p:cNvSpPr/>
          <p:nvPr/>
        </p:nvSpPr>
        <p:spPr>
          <a:xfrm>
            <a:off x="185195" y="3264061"/>
            <a:ext cx="3414532" cy="1724628"/>
          </a:xfrm>
          <a:custGeom>
            <a:avLst/>
            <a:gdLst>
              <a:gd name="connsiteX0" fmla="*/ 0 w 3414532"/>
              <a:gd name="connsiteY0" fmla="*/ 1701478 h 1724628"/>
              <a:gd name="connsiteX1" fmla="*/ 127321 w 3414532"/>
              <a:gd name="connsiteY1" fmla="*/ 1724628 h 1724628"/>
              <a:gd name="connsiteX2" fmla="*/ 671332 w 3414532"/>
              <a:gd name="connsiteY2" fmla="*/ 1701478 h 1724628"/>
              <a:gd name="connsiteX3" fmla="*/ 775504 w 3414532"/>
              <a:gd name="connsiteY3" fmla="*/ 1689904 h 1724628"/>
              <a:gd name="connsiteX4" fmla="*/ 868101 w 3414532"/>
              <a:gd name="connsiteY4" fmla="*/ 1678329 h 1724628"/>
              <a:gd name="connsiteX5" fmla="*/ 1504709 w 3414532"/>
              <a:gd name="connsiteY5" fmla="*/ 1666754 h 1724628"/>
              <a:gd name="connsiteX6" fmla="*/ 1551008 w 3414532"/>
              <a:gd name="connsiteY6" fmla="*/ 1655180 h 1724628"/>
              <a:gd name="connsiteX7" fmla="*/ 1608881 w 3414532"/>
              <a:gd name="connsiteY7" fmla="*/ 1643605 h 1724628"/>
              <a:gd name="connsiteX8" fmla="*/ 1678329 w 3414532"/>
              <a:gd name="connsiteY8" fmla="*/ 1620455 h 1724628"/>
              <a:gd name="connsiteX9" fmla="*/ 1794076 w 3414532"/>
              <a:gd name="connsiteY9" fmla="*/ 1585731 h 1724628"/>
              <a:gd name="connsiteX10" fmla="*/ 1828800 w 3414532"/>
              <a:gd name="connsiteY10" fmla="*/ 1562582 h 1724628"/>
              <a:gd name="connsiteX11" fmla="*/ 1875099 w 3414532"/>
              <a:gd name="connsiteY11" fmla="*/ 1551007 h 1724628"/>
              <a:gd name="connsiteX12" fmla="*/ 1909823 w 3414532"/>
              <a:gd name="connsiteY12" fmla="*/ 1539433 h 1724628"/>
              <a:gd name="connsiteX13" fmla="*/ 1956121 w 3414532"/>
              <a:gd name="connsiteY13" fmla="*/ 1516283 h 1724628"/>
              <a:gd name="connsiteX14" fmla="*/ 2025570 w 3414532"/>
              <a:gd name="connsiteY14" fmla="*/ 1493134 h 1724628"/>
              <a:gd name="connsiteX15" fmla="*/ 2129742 w 3414532"/>
              <a:gd name="connsiteY15" fmla="*/ 1446835 h 1724628"/>
              <a:gd name="connsiteX16" fmla="*/ 2176040 w 3414532"/>
              <a:gd name="connsiteY16" fmla="*/ 1423686 h 1724628"/>
              <a:gd name="connsiteX17" fmla="*/ 2210764 w 3414532"/>
              <a:gd name="connsiteY17" fmla="*/ 1412111 h 1724628"/>
              <a:gd name="connsiteX18" fmla="*/ 2245489 w 3414532"/>
              <a:gd name="connsiteY18" fmla="*/ 1388962 h 1724628"/>
              <a:gd name="connsiteX19" fmla="*/ 2303362 w 3414532"/>
              <a:gd name="connsiteY19" fmla="*/ 1377387 h 1724628"/>
              <a:gd name="connsiteX20" fmla="*/ 2349661 w 3414532"/>
              <a:gd name="connsiteY20" fmla="*/ 1365812 h 1724628"/>
              <a:gd name="connsiteX21" fmla="*/ 2419109 w 3414532"/>
              <a:gd name="connsiteY21" fmla="*/ 1342663 h 1724628"/>
              <a:gd name="connsiteX22" fmla="*/ 2592729 w 3414532"/>
              <a:gd name="connsiteY22" fmla="*/ 1319514 h 1724628"/>
              <a:gd name="connsiteX23" fmla="*/ 2720051 w 3414532"/>
              <a:gd name="connsiteY23" fmla="*/ 1284790 h 1724628"/>
              <a:gd name="connsiteX24" fmla="*/ 2882096 w 3414532"/>
              <a:gd name="connsiteY24" fmla="*/ 1261640 h 1724628"/>
              <a:gd name="connsiteX25" fmla="*/ 2974694 w 3414532"/>
              <a:gd name="connsiteY25" fmla="*/ 1238491 h 1724628"/>
              <a:gd name="connsiteX26" fmla="*/ 3078866 w 3414532"/>
              <a:gd name="connsiteY26" fmla="*/ 1203767 h 1724628"/>
              <a:gd name="connsiteX27" fmla="*/ 3183038 w 3414532"/>
              <a:gd name="connsiteY27" fmla="*/ 1169043 h 1724628"/>
              <a:gd name="connsiteX28" fmla="*/ 3217762 w 3414532"/>
              <a:gd name="connsiteY28" fmla="*/ 1157468 h 1724628"/>
              <a:gd name="connsiteX29" fmla="*/ 3252486 w 3414532"/>
              <a:gd name="connsiteY29" fmla="*/ 1134319 h 1724628"/>
              <a:gd name="connsiteX30" fmla="*/ 3321934 w 3414532"/>
              <a:gd name="connsiteY30" fmla="*/ 1111169 h 1724628"/>
              <a:gd name="connsiteX31" fmla="*/ 3345083 w 3414532"/>
              <a:gd name="connsiteY31" fmla="*/ 1076445 h 1724628"/>
              <a:gd name="connsiteX32" fmla="*/ 3379808 w 3414532"/>
              <a:gd name="connsiteY32" fmla="*/ 1064871 h 1724628"/>
              <a:gd name="connsiteX33" fmla="*/ 3391382 w 3414532"/>
              <a:gd name="connsiteY33" fmla="*/ 1030147 h 1724628"/>
              <a:gd name="connsiteX34" fmla="*/ 3414532 w 3414532"/>
              <a:gd name="connsiteY34" fmla="*/ 1006997 h 1724628"/>
              <a:gd name="connsiteX35" fmla="*/ 3402957 w 3414532"/>
              <a:gd name="connsiteY35" fmla="*/ 972273 h 1724628"/>
              <a:gd name="connsiteX36" fmla="*/ 3368233 w 3414532"/>
              <a:gd name="connsiteY36" fmla="*/ 937549 h 1724628"/>
              <a:gd name="connsiteX37" fmla="*/ 3229337 w 3414532"/>
              <a:gd name="connsiteY37" fmla="*/ 902825 h 1724628"/>
              <a:gd name="connsiteX38" fmla="*/ 2777924 w 3414532"/>
              <a:gd name="connsiteY38" fmla="*/ 891250 h 1724628"/>
              <a:gd name="connsiteX39" fmla="*/ 2118167 w 3414532"/>
              <a:gd name="connsiteY39" fmla="*/ 868101 h 1724628"/>
              <a:gd name="connsiteX40" fmla="*/ 2013995 w 3414532"/>
              <a:gd name="connsiteY40" fmla="*/ 856526 h 1724628"/>
              <a:gd name="connsiteX41" fmla="*/ 1944547 w 3414532"/>
              <a:gd name="connsiteY41" fmla="*/ 833377 h 1724628"/>
              <a:gd name="connsiteX42" fmla="*/ 1898248 w 3414532"/>
              <a:gd name="connsiteY42" fmla="*/ 787078 h 1724628"/>
              <a:gd name="connsiteX43" fmla="*/ 1967696 w 3414532"/>
              <a:gd name="connsiteY43" fmla="*/ 752354 h 1724628"/>
              <a:gd name="connsiteX44" fmla="*/ 1990846 w 3414532"/>
              <a:gd name="connsiteY44" fmla="*/ 729205 h 1724628"/>
              <a:gd name="connsiteX45" fmla="*/ 2118167 w 3414532"/>
              <a:gd name="connsiteY45" fmla="*/ 717630 h 1724628"/>
              <a:gd name="connsiteX46" fmla="*/ 2720051 w 3414532"/>
              <a:gd name="connsiteY46" fmla="*/ 706055 h 1724628"/>
              <a:gd name="connsiteX47" fmla="*/ 2824223 w 3414532"/>
              <a:gd name="connsiteY47" fmla="*/ 694481 h 1724628"/>
              <a:gd name="connsiteX48" fmla="*/ 2858947 w 3414532"/>
              <a:gd name="connsiteY48" fmla="*/ 682906 h 1724628"/>
              <a:gd name="connsiteX49" fmla="*/ 3009418 w 3414532"/>
              <a:gd name="connsiteY49" fmla="*/ 659757 h 1724628"/>
              <a:gd name="connsiteX50" fmla="*/ 3078866 w 3414532"/>
              <a:gd name="connsiteY50" fmla="*/ 636607 h 1724628"/>
              <a:gd name="connsiteX51" fmla="*/ 3113590 w 3414532"/>
              <a:gd name="connsiteY51" fmla="*/ 625033 h 1724628"/>
              <a:gd name="connsiteX52" fmla="*/ 3136739 w 3414532"/>
              <a:gd name="connsiteY52" fmla="*/ 601883 h 1724628"/>
              <a:gd name="connsiteX53" fmla="*/ 3194613 w 3414532"/>
              <a:gd name="connsiteY53" fmla="*/ 567159 h 1724628"/>
              <a:gd name="connsiteX54" fmla="*/ 3217762 w 3414532"/>
              <a:gd name="connsiteY54" fmla="*/ 497711 h 1724628"/>
              <a:gd name="connsiteX55" fmla="*/ 3206187 w 3414532"/>
              <a:gd name="connsiteY55" fmla="*/ 462987 h 1724628"/>
              <a:gd name="connsiteX56" fmla="*/ 3102015 w 3414532"/>
              <a:gd name="connsiteY56" fmla="*/ 405114 h 1724628"/>
              <a:gd name="connsiteX57" fmla="*/ 2997843 w 3414532"/>
              <a:gd name="connsiteY57" fmla="*/ 381964 h 1724628"/>
              <a:gd name="connsiteX58" fmla="*/ 2916820 w 3414532"/>
              <a:gd name="connsiteY58" fmla="*/ 358815 h 1724628"/>
              <a:gd name="connsiteX59" fmla="*/ 2222339 w 3414532"/>
              <a:gd name="connsiteY59" fmla="*/ 347240 h 1724628"/>
              <a:gd name="connsiteX60" fmla="*/ 2199190 w 3414532"/>
              <a:gd name="connsiteY60" fmla="*/ 300942 h 1724628"/>
              <a:gd name="connsiteX61" fmla="*/ 2268638 w 3414532"/>
              <a:gd name="connsiteY61" fmla="*/ 277792 h 1724628"/>
              <a:gd name="connsiteX62" fmla="*/ 2372810 w 3414532"/>
              <a:gd name="connsiteY62" fmla="*/ 254643 h 1724628"/>
              <a:gd name="connsiteX63" fmla="*/ 2430683 w 3414532"/>
              <a:gd name="connsiteY63" fmla="*/ 243068 h 1724628"/>
              <a:gd name="connsiteX64" fmla="*/ 2500132 w 3414532"/>
              <a:gd name="connsiteY64" fmla="*/ 231493 h 1724628"/>
              <a:gd name="connsiteX65" fmla="*/ 2604304 w 3414532"/>
              <a:gd name="connsiteY65" fmla="*/ 196769 h 1724628"/>
              <a:gd name="connsiteX66" fmla="*/ 2639028 w 3414532"/>
              <a:gd name="connsiteY66" fmla="*/ 185195 h 1724628"/>
              <a:gd name="connsiteX67" fmla="*/ 2696901 w 3414532"/>
              <a:gd name="connsiteY67" fmla="*/ 150471 h 1724628"/>
              <a:gd name="connsiteX68" fmla="*/ 2754775 w 3414532"/>
              <a:gd name="connsiteY68" fmla="*/ 104172 h 1724628"/>
              <a:gd name="connsiteX69" fmla="*/ 2777924 w 3414532"/>
              <a:gd name="connsiteY69" fmla="*/ 34724 h 1724628"/>
              <a:gd name="connsiteX70" fmla="*/ 2766349 w 3414532"/>
              <a:gd name="connsiteY70" fmla="*/ 0 h 17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414532" h="1724628">
                <a:moveTo>
                  <a:pt x="0" y="1701478"/>
                </a:moveTo>
                <a:cubicBezTo>
                  <a:pt x="18817" y="1705242"/>
                  <a:pt x="112512" y="1724628"/>
                  <a:pt x="127321" y="1724628"/>
                </a:cubicBezTo>
                <a:cubicBezTo>
                  <a:pt x="200781" y="1724628"/>
                  <a:pt x="577290" y="1705956"/>
                  <a:pt x="671332" y="1701478"/>
                </a:cubicBezTo>
                <a:lnTo>
                  <a:pt x="775504" y="1689904"/>
                </a:lnTo>
                <a:cubicBezTo>
                  <a:pt x="806397" y="1686270"/>
                  <a:pt x="837011" y="1679316"/>
                  <a:pt x="868101" y="1678329"/>
                </a:cubicBezTo>
                <a:cubicBezTo>
                  <a:pt x="1080232" y="1671595"/>
                  <a:pt x="1292506" y="1670612"/>
                  <a:pt x="1504709" y="1666754"/>
                </a:cubicBezTo>
                <a:cubicBezTo>
                  <a:pt x="1520142" y="1662896"/>
                  <a:pt x="1535479" y="1658631"/>
                  <a:pt x="1551008" y="1655180"/>
                </a:cubicBezTo>
                <a:cubicBezTo>
                  <a:pt x="1570213" y="1650912"/>
                  <a:pt x="1589901" y="1648781"/>
                  <a:pt x="1608881" y="1643605"/>
                </a:cubicBezTo>
                <a:cubicBezTo>
                  <a:pt x="1632423" y="1637184"/>
                  <a:pt x="1654656" y="1626373"/>
                  <a:pt x="1678329" y="1620455"/>
                </a:cubicBezTo>
                <a:cubicBezTo>
                  <a:pt x="1704214" y="1613984"/>
                  <a:pt x="1777163" y="1597006"/>
                  <a:pt x="1794076" y="1585731"/>
                </a:cubicBezTo>
                <a:cubicBezTo>
                  <a:pt x="1805651" y="1578015"/>
                  <a:pt x="1816014" y="1568062"/>
                  <a:pt x="1828800" y="1562582"/>
                </a:cubicBezTo>
                <a:cubicBezTo>
                  <a:pt x="1843422" y="1556316"/>
                  <a:pt x="1859803" y="1555377"/>
                  <a:pt x="1875099" y="1551007"/>
                </a:cubicBezTo>
                <a:cubicBezTo>
                  <a:pt x="1886830" y="1547655"/>
                  <a:pt x="1898609" y="1544239"/>
                  <a:pt x="1909823" y="1539433"/>
                </a:cubicBezTo>
                <a:cubicBezTo>
                  <a:pt x="1925682" y="1532636"/>
                  <a:pt x="1940101" y="1522691"/>
                  <a:pt x="1956121" y="1516283"/>
                </a:cubicBezTo>
                <a:cubicBezTo>
                  <a:pt x="1978778" y="1507220"/>
                  <a:pt x="2005266" y="1506670"/>
                  <a:pt x="2025570" y="1493134"/>
                </a:cubicBezTo>
                <a:cubicBezTo>
                  <a:pt x="2127712" y="1425040"/>
                  <a:pt x="1964452" y="1529480"/>
                  <a:pt x="2129742" y="1446835"/>
                </a:cubicBezTo>
                <a:cubicBezTo>
                  <a:pt x="2145175" y="1439119"/>
                  <a:pt x="2160181" y="1430483"/>
                  <a:pt x="2176040" y="1423686"/>
                </a:cubicBezTo>
                <a:cubicBezTo>
                  <a:pt x="2187254" y="1418880"/>
                  <a:pt x="2199851" y="1417567"/>
                  <a:pt x="2210764" y="1412111"/>
                </a:cubicBezTo>
                <a:cubicBezTo>
                  <a:pt x="2223207" y="1405890"/>
                  <a:pt x="2232463" y="1393847"/>
                  <a:pt x="2245489" y="1388962"/>
                </a:cubicBezTo>
                <a:cubicBezTo>
                  <a:pt x="2263909" y="1382054"/>
                  <a:pt x="2284157" y="1381655"/>
                  <a:pt x="2303362" y="1377387"/>
                </a:cubicBezTo>
                <a:cubicBezTo>
                  <a:pt x="2318891" y="1373936"/>
                  <a:pt x="2334424" y="1370383"/>
                  <a:pt x="2349661" y="1365812"/>
                </a:cubicBezTo>
                <a:cubicBezTo>
                  <a:pt x="2373033" y="1358800"/>
                  <a:pt x="2394953" y="1346114"/>
                  <a:pt x="2419109" y="1342663"/>
                </a:cubicBezTo>
                <a:cubicBezTo>
                  <a:pt x="2530925" y="1326689"/>
                  <a:pt x="2473061" y="1334472"/>
                  <a:pt x="2592729" y="1319514"/>
                </a:cubicBezTo>
                <a:cubicBezTo>
                  <a:pt x="2635111" y="1305386"/>
                  <a:pt x="2674354" y="1291318"/>
                  <a:pt x="2720051" y="1284790"/>
                </a:cubicBezTo>
                <a:cubicBezTo>
                  <a:pt x="2774066" y="1277073"/>
                  <a:pt x="2829162" y="1274873"/>
                  <a:pt x="2882096" y="1261640"/>
                </a:cubicBezTo>
                <a:cubicBezTo>
                  <a:pt x="2912962" y="1253924"/>
                  <a:pt x="2944511" y="1248552"/>
                  <a:pt x="2974694" y="1238491"/>
                </a:cubicBezTo>
                <a:lnTo>
                  <a:pt x="3078866" y="1203767"/>
                </a:lnTo>
                <a:lnTo>
                  <a:pt x="3183038" y="1169043"/>
                </a:lnTo>
                <a:cubicBezTo>
                  <a:pt x="3194613" y="1165185"/>
                  <a:pt x="3207610" y="1164236"/>
                  <a:pt x="3217762" y="1157468"/>
                </a:cubicBezTo>
                <a:cubicBezTo>
                  <a:pt x="3229337" y="1149752"/>
                  <a:pt x="3239774" y="1139969"/>
                  <a:pt x="3252486" y="1134319"/>
                </a:cubicBezTo>
                <a:cubicBezTo>
                  <a:pt x="3274784" y="1124409"/>
                  <a:pt x="3321934" y="1111169"/>
                  <a:pt x="3321934" y="1111169"/>
                </a:cubicBezTo>
                <a:cubicBezTo>
                  <a:pt x="3329650" y="1099594"/>
                  <a:pt x="3334220" y="1085135"/>
                  <a:pt x="3345083" y="1076445"/>
                </a:cubicBezTo>
                <a:cubicBezTo>
                  <a:pt x="3354610" y="1068823"/>
                  <a:pt x="3371180" y="1073498"/>
                  <a:pt x="3379808" y="1064871"/>
                </a:cubicBezTo>
                <a:cubicBezTo>
                  <a:pt x="3388435" y="1056244"/>
                  <a:pt x="3385105" y="1040609"/>
                  <a:pt x="3391382" y="1030147"/>
                </a:cubicBezTo>
                <a:cubicBezTo>
                  <a:pt x="3396997" y="1020789"/>
                  <a:pt x="3406815" y="1014714"/>
                  <a:pt x="3414532" y="1006997"/>
                </a:cubicBezTo>
                <a:cubicBezTo>
                  <a:pt x="3410674" y="995422"/>
                  <a:pt x="3409725" y="982425"/>
                  <a:pt x="3402957" y="972273"/>
                </a:cubicBezTo>
                <a:cubicBezTo>
                  <a:pt x="3393877" y="958653"/>
                  <a:pt x="3382542" y="945498"/>
                  <a:pt x="3368233" y="937549"/>
                </a:cubicBezTo>
                <a:cubicBezTo>
                  <a:pt x="3339649" y="921669"/>
                  <a:pt x="3262140" y="904283"/>
                  <a:pt x="3229337" y="902825"/>
                </a:cubicBezTo>
                <a:cubicBezTo>
                  <a:pt x="3078965" y="896142"/>
                  <a:pt x="2928395" y="895108"/>
                  <a:pt x="2777924" y="891250"/>
                </a:cubicBezTo>
                <a:cubicBezTo>
                  <a:pt x="2530198" y="829322"/>
                  <a:pt x="2786237" y="889652"/>
                  <a:pt x="2118167" y="868101"/>
                </a:cubicBezTo>
                <a:cubicBezTo>
                  <a:pt x="2083247" y="866975"/>
                  <a:pt x="2048719" y="860384"/>
                  <a:pt x="2013995" y="856526"/>
                </a:cubicBezTo>
                <a:cubicBezTo>
                  <a:pt x="1990846" y="848810"/>
                  <a:pt x="1961801" y="850631"/>
                  <a:pt x="1944547" y="833377"/>
                </a:cubicBezTo>
                <a:lnTo>
                  <a:pt x="1898248" y="787078"/>
                </a:lnTo>
                <a:cubicBezTo>
                  <a:pt x="2161671" y="611465"/>
                  <a:pt x="1728095" y="896113"/>
                  <a:pt x="1967696" y="752354"/>
                </a:cubicBezTo>
                <a:cubicBezTo>
                  <a:pt x="1977054" y="746739"/>
                  <a:pt x="1980213" y="731659"/>
                  <a:pt x="1990846" y="729205"/>
                </a:cubicBezTo>
                <a:cubicBezTo>
                  <a:pt x="2032370" y="719623"/>
                  <a:pt x="2075573" y="718982"/>
                  <a:pt x="2118167" y="717630"/>
                </a:cubicBezTo>
                <a:cubicBezTo>
                  <a:pt x="2318731" y="711263"/>
                  <a:pt x="2519423" y="709913"/>
                  <a:pt x="2720051" y="706055"/>
                </a:cubicBezTo>
                <a:cubicBezTo>
                  <a:pt x="2754775" y="702197"/>
                  <a:pt x="2789761" y="700225"/>
                  <a:pt x="2824223" y="694481"/>
                </a:cubicBezTo>
                <a:cubicBezTo>
                  <a:pt x="2836258" y="692475"/>
                  <a:pt x="2846943" y="685089"/>
                  <a:pt x="2858947" y="682906"/>
                </a:cubicBezTo>
                <a:cubicBezTo>
                  <a:pt x="2929333" y="670108"/>
                  <a:pt x="2947436" y="676661"/>
                  <a:pt x="3009418" y="659757"/>
                </a:cubicBezTo>
                <a:cubicBezTo>
                  <a:pt x="3032960" y="653337"/>
                  <a:pt x="3055717" y="644323"/>
                  <a:pt x="3078866" y="636607"/>
                </a:cubicBezTo>
                <a:lnTo>
                  <a:pt x="3113590" y="625033"/>
                </a:lnTo>
                <a:cubicBezTo>
                  <a:pt x="3121306" y="617316"/>
                  <a:pt x="3127381" y="607498"/>
                  <a:pt x="3136739" y="601883"/>
                </a:cubicBezTo>
                <a:cubicBezTo>
                  <a:pt x="3211870" y="556804"/>
                  <a:pt x="3135954" y="625818"/>
                  <a:pt x="3194613" y="567159"/>
                </a:cubicBezTo>
                <a:cubicBezTo>
                  <a:pt x="3202329" y="544010"/>
                  <a:pt x="3225479" y="520860"/>
                  <a:pt x="3217762" y="497711"/>
                </a:cubicBezTo>
                <a:cubicBezTo>
                  <a:pt x="3213904" y="486136"/>
                  <a:pt x="3212955" y="473139"/>
                  <a:pt x="3206187" y="462987"/>
                </a:cubicBezTo>
                <a:cubicBezTo>
                  <a:pt x="3176485" y="418434"/>
                  <a:pt x="3153785" y="422371"/>
                  <a:pt x="3102015" y="405114"/>
                </a:cubicBezTo>
                <a:cubicBezTo>
                  <a:pt x="3023845" y="379057"/>
                  <a:pt x="3120070" y="409125"/>
                  <a:pt x="2997843" y="381964"/>
                </a:cubicBezTo>
                <a:cubicBezTo>
                  <a:pt x="2970122" y="375804"/>
                  <a:pt x="2946147" y="359731"/>
                  <a:pt x="2916820" y="358815"/>
                </a:cubicBezTo>
                <a:cubicBezTo>
                  <a:pt x="2685407" y="351583"/>
                  <a:pt x="2453833" y="351098"/>
                  <a:pt x="2222339" y="347240"/>
                </a:cubicBezTo>
                <a:cubicBezTo>
                  <a:pt x="2209712" y="343031"/>
                  <a:pt x="2150085" y="336017"/>
                  <a:pt x="2199190" y="300942"/>
                </a:cubicBezTo>
                <a:cubicBezTo>
                  <a:pt x="2219046" y="286759"/>
                  <a:pt x="2245489" y="285509"/>
                  <a:pt x="2268638" y="277792"/>
                </a:cubicBezTo>
                <a:cubicBezTo>
                  <a:pt x="2329864" y="257383"/>
                  <a:pt x="2283176" y="270940"/>
                  <a:pt x="2372810" y="254643"/>
                </a:cubicBezTo>
                <a:cubicBezTo>
                  <a:pt x="2392166" y="251124"/>
                  <a:pt x="2411327" y="246587"/>
                  <a:pt x="2430683" y="243068"/>
                </a:cubicBezTo>
                <a:cubicBezTo>
                  <a:pt x="2453773" y="238870"/>
                  <a:pt x="2477364" y="237185"/>
                  <a:pt x="2500132" y="231493"/>
                </a:cubicBezTo>
                <a:cubicBezTo>
                  <a:pt x="2500152" y="231488"/>
                  <a:pt x="2586932" y="202559"/>
                  <a:pt x="2604304" y="196769"/>
                </a:cubicBezTo>
                <a:lnTo>
                  <a:pt x="2639028" y="185195"/>
                </a:lnTo>
                <a:cubicBezTo>
                  <a:pt x="2684244" y="139977"/>
                  <a:pt x="2636798" y="180522"/>
                  <a:pt x="2696901" y="150471"/>
                </a:cubicBezTo>
                <a:cubicBezTo>
                  <a:pt x="2726101" y="135871"/>
                  <a:pt x="2733245" y="125701"/>
                  <a:pt x="2754775" y="104172"/>
                </a:cubicBezTo>
                <a:cubicBezTo>
                  <a:pt x="2762491" y="81023"/>
                  <a:pt x="2785641" y="57873"/>
                  <a:pt x="2777924" y="34724"/>
                </a:cubicBezTo>
                <a:lnTo>
                  <a:pt x="2766349" y="0"/>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5310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7368D-87E3-6D4C-92C3-77D5C491A4A3}"/>
              </a:ext>
            </a:extLst>
          </p:cNvPr>
          <p:cNvSpPr>
            <a:spLocks noGrp="1"/>
          </p:cNvSpPr>
          <p:nvPr>
            <p:ph type="title"/>
          </p:nvPr>
        </p:nvSpPr>
        <p:spPr/>
        <p:txBody>
          <a:bodyPr/>
          <a:lstStyle/>
          <a:p>
            <a:r>
              <a:rPr lang="en-US" dirty="0"/>
              <a:t>Analogue</a:t>
            </a:r>
          </a:p>
        </p:txBody>
      </p:sp>
      <p:sp>
        <p:nvSpPr>
          <p:cNvPr id="3" name="Text Placeholder 2">
            <a:extLst>
              <a:ext uri="{FF2B5EF4-FFF2-40B4-BE49-F238E27FC236}">
                <a16:creationId xmlns:a16="http://schemas.microsoft.com/office/drawing/2014/main" id="{0DDC6587-8459-FD4A-B678-6266C69EBCEF}"/>
              </a:ext>
            </a:extLst>
          </p:cNvPr>
          <p:cNvSpPr>
            <a:spLocks noGrp="1"/>
          </p:cNvSpPr>
          <p:nvPr>
            <p:ph type="body" idx="1"/>
          </p:nvPr>
        </p:nvSpPr>
        <p:spPr/>
        <p:txBody>
          <a:bodyPr/>
          <a:lstStyle/>
          <a:p>
            <a:r>
              <a:rPr lang="en-US" dirty="0"/>
              <a:t>5-5-5 tracking</a:t>
            </a:r>
          </a:p>
          <a:p>
            <a:pPr lvl="1"/>
            <a:r>
              <a:rPr lang="en-US" dirty="0"/>
              <a:t>1 color for writing</a:t>
            </a:r>
          </a:p>
          <a:p>
            <a:pPr lvl="1"/>
            <a:r>
              <a:rPr lang="en-US" dirty="0"/>
              <a:t>1 color for editing</a:t>
            </a:r>
          </a:p>
        </p:txBody>
      </p:sp>
      <p:pic>
        <p:nvPicPr>
          <p:cNvPr id="5" name="Picture 4">
            <a:extLst>
              <a:ext uri="{FF2B5EF4-FFF2-40B4-BE49-F238E27FC236}">
                <a16:creationId xmlns:a16="http://schemas.microsoft.com/office/drawing/2014/main" id="{63007903-B791-9543-813C-CA0B115E09C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29823" y="1100250"/>
            <a:ext cx="4116129" cy="3485573"/>
          </a:xfrm>
          <a:prstGeom prst="rect">
            <a:avLst/>
          </a:prstGeom>
        </p:spPr>
      </p:pic>
    </p:spTree>
    <p:extLst>
      <p:ext uri="{BB962C8B-B14F-4D97-AF65-F5344CB8AC3E}">
        <p14:creationId xmlns:p14="http://schemas.microsoft.com/office/powerpoint/2010/main" val="30908577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7368D-87E3-6D4C-92C3-77D5C491A4A3}"/>
              </a:ext>
            </a:extLst>
          </p:cNvPr>
          <p:cNvSpPr>
            <a:spLocks noGrp="1"/>
          </p:cNvSpPr>
          <p:nvPr>
            <p:ph type="title"/>
          </p:nvPr>
        </p:nvSpPr>
        <p:spPr/>
        <p:txBody>
          <a:bodyPr/>
          <a:lstStyle/>
          <a:p>
            <a:r>
              <a:rPr lang="en-US" dirty="0"/>
              <a:t>Analogue</a:t>
            </a:r>
          </a:p>
        </p:txBody>
      </p:sp>
      <p:sp>
        <p:nvSpPr>
          <p:cNvPr id="3" name="Text Placeholder 2">
            <a:extLst>
              <a:ext uri="{FF2B5EF4-FFF2-40B4-BE49-F238E27FC236}">
                <a16:creationId xmlns:a16="http://schemas.microsoft.com/office/drawing/2014/main" id="{0DDC6587-8459-FD4A-B678-6266C69EBCEF}"/>
              </a:ext>
            </a:extLst>
          </p:cNvPr>
          <p:cNvSpPr>
            <a:spLocks noGrp="1"/>
          </p:cNvSpPr>
          <p:nvPr>
            <p:ph type="body" idx="1"/>
          </p:nvPr>
        </p:nvSpPr>
        <p:spPr>
          <a:xfrm>
            <a:off x="654200" y="1100250"/>
            <a:ext cx="3651582" cy="3498000"/>
          </a:xfrm>
        </p:spPr>
        <p:txBody>
          <a:bodyPr/>
          <a:lstStyle/>
          <a:p>
            <a:r>
              <a:rPr lang="en-US" dirty="0"/>
              <a:t>Editing areas</a:t>
            </a:r>
          </a:p>
          <a:p>
            <a:r>
              <a:rPr lang="en-US" dirty="0"/>
              <a:t>Each area is a document</a:t>
            </a:r>
          </a:p>
          <a:p>
            <a:r>
              <a:rPr lang="en-US" dirty="0"/>
              <a:t>Color may or may not have meaning</a:t>
            </a:r>
          </a:p>
        </p:txBody>
      </p:sp>
      <p:pic>
        <p:nvPicPr>
          <p:cNvPr id="8" name="Picture 7">
            <a:extLst>
              <a:ext uri="{FF2B5EF4-FFF2-40B4-BE49-F238E27FC236}">
                <a16:creationId xmlns:a16="http://schemas.microsoft.com/office/drawing/2014/main" id="{EEDF2FD2-9360-7148-9A25-2C27CD0A8672}"/>
              </a:ext>
            </a:extLst>
          </p:cNvPr>
          <p:cNvPicPr>
            <a:picLocks noChangeAspect="1"/>
          </p:cNvPicPr>
          <p:nvPr/>
        </p:nvPicPr>
        <p:blipFill>
          <a:blip r:embed="rId3"/>
          <a:stretch>
            <a:fillRect/>
          </a:stretch>
        </p:blipFill>
        <p:spPr>
          <a:xfrm>
            <a:off x="4620126" y="970105"/>
            <a:ext cx="4107624" cy="3637148"/>
          </a:xfrm>
          <a:prstGeom prst="rect">
            <a:avLst/>
          </a:prstGeom>
        </p:spPr>
      </p:pic>
    </p:spTree>
    <p:extLst>
      <p:ext uri="{BB962C8B-B14F-4D97-AF65-F5344CB8AC3E}">
        <p14:creationId xmlns:p14="http://schemas.microsoft.com/office/powerpoint/2010/main" val="5158319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E42EA-105A-3C43-86F5-8802447DEBD5}"/>
              </a:ext>
            </a:extLst>
          </p:cNvPr>
          <p:cNvSpPr>
            <a:spLocks noGrp="1"/>
          </p:cNvSpPr>
          <p:nvPr>
            <p:ph type="title"/>
          </p:nvPr>
        </p:nvSpPr>
        <p:spPr/>
        <p:txBody>
          <a:bodyPr/>
          <a:lstStyle/>
          <a:p>
            <a:r>
              <a:rPr lang="en-US" dirty="0"/>
              <a:t>Spreadsheet</a:t>
            </a:r>
          </a:p>
        </p:txBody>
      </p:sp>
      <p:sp>
        <p:nvSpPr>
          <p:cNvPr id="3" name="Text Placeholder 2">
            <a:extLst>
              <a:ext uri="{FF2B5EF4-FFF2-40B4-BE49-F238E27FC236}">
                <a16:creationId xmlns:a16="http://schemas.microsoft.com/office/drawing/2014/main" id="{0E252732-C4CA-8D46-AD34-4C55B28AE2E5}"/>
              </a:ext>
            </a:extLst>
          </p:cNvPr>
          <p:cNvSpPr>
            <a:spLocks noGrp="1"/>
          </p:cNvSpPr>
          <p:nvPr>
            <p:ph type="body" idx="1"/>
          </p:nvPr>
        </p:nvSpPr>
        <p:spPr/>
        <p:txBody>
          <a:bodyPr/>
          <a:lstStyle/>
          <a:p>
            <a:r>
              <a:rPr lang="en-US" dirty="0"/>
              <a:t>Track &amp; graph it</a:t>
            </a:r>
          </a:p>
          <a:p>
            <a:r>
              <a:rPr lang="en-US" dirty="0"/>
              <a:t>Use a form- google forms or others with live updating charts</a:t>
            </a:r>
          </a:p>
          <a:p>
            <a:endParaRPr lang="en-US" dirty="0"/>
          </a:p>
          <a:p>
            <a:r>
              <a:rPr lang="en-US" dirty="0"/>
              <a:t>Also things like paid services</a:t>
            </a:r>
          </a:p>
          <a:p>
            <a:pPr lvl="1"/>
            <a:r>
              <a:rPr lang="en-US" dirty="0">
                <a:hlinkClick r:id="rId2"/>
              </a:rPr>
              <a:t>https://academicwritingclub.com</a:t>
            </a:r>
            <a:r>
              <a:rPr lang="en-US" dirty="0"/>
              <a:t> </a:t>
            </a:r>
          </a:p>
        </p:txBody>
      </p:sp>
    </p:spTree>
    <p:extLst>
      <p:ext uri="{BB962C8B-B14F-4D97-AF65-F5344CB8AC3E}">
        <p14:creationId xmlns:p14="http://schemas.microsoft.com/office/powerpoint/2010/main" val="24155650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2BF9B-872F-654A-84FD-C65022AC24F7}"/>
              </a:ext>
            </a:extLst>
          </p:cNvPr>
          <p:cNvSpPr>
            <a:spLocks noGrp="1"/>
          </p:cNvSpPr>
          <p:nvPr>
            <p:ph type="title"/>
          </p:nvPr>
        </p:nvSpPr>
        <p:spPr/>
        <p:txBody>
          <a:bodyPr/>
          <a:lstStyle/>
          <a:p>
            <a:r>
              <a:rPr lang="en-US" dirty="0"/>
              <a:t>Apps to help</a:t>
            </a:r>
          </a:p>
        </p:txBody>
      </p:sp>
      <p:sp>
        <p:nvSpPr>
          <p:cNvPr id="3" name="Text Placeholder 2">
            <a:extLst>
              <a:ext uri="{FF2B5EF4-FFF2-40B4-BE49-F238E27FC236}">
                <a16:creationId xmlns:a16="http://schemas.microsoft.com/office/drawing/2014/main" id="{B20E6BA0-03E7-5A44-B040-CB8DE0DE4D46}"/>
              </a:ext>
            </a:extLst>
          </p:cNvPr>
          <p:cNvSpPr>
            <a:spLocks noGrp="1"/>
          </p:cNvSpPr>
          <p:nvPr>
            <p:ph type="body" idx="1"/>
          </p:nvPr>
        </p:nvSpPr>
        <p:spPr/>
        <p:txBody>
          <a:bodyPr/>
          <a:lstStyle/>
          <a:p>
            <a:r>
              <a:rPr lang="en-US" dirty="0"/>
              <a:t>Toggl- button push time tracker by task/project</a:t>
            </a:r>
          </a:p>
          <a:p>
            <a:endParaRPr lang="en-US" dirty="0"/>
          </a:p>
          <a:p>
            <a:endParaRPr lang="en-US" dirty="0"/>
          </a:p>
          <a:p>
            <a:endParaRPr lang="en-US" dirty="0"/>
          </a:p>
          <a:p>
            <a:endParaRPr lang="en-US" dirty="0"/>
          </a:p>
          <a:p>
            <a:r>
              <a:rPr lang="en-US" dirty="0">
                <a:solidFill>
                  <a:srgbClr val="212D4A"/>
                </a:solidFill>
              </a:rPr>
              <a:t>Auto time by app &amp; app regulation</a:t>
            </a:r>
          </a:p>
          <a:p>
            <a:endParaRPr lang="en-US" dirty="0"/>
          </a:p>
        </p:txBody>
      </p:sp>
      <p:pic>
        <p:nvPicPr>
          <p:cNvPr id="4" name="Picture 3">
            <a:extLst>
              <a:ext uri="{FF2B5EF4-FFF2-40B4-BE49-F238E27FC236}">
                <a16:creationId xmlns:a16="http://schemas.microsoft.com/office/drawing/2014/main" id="{04413CDD-5FFB-1C4A-BAB8-3D6396B2BD4A}"/>
              </a:ext>
            </a:extLst>
          </p:cNvPr>
          <p:cNvPicPr>
            <a:picLocks noChangeAspect="1"/>
          </p:cNvPicPr>
          <p:nvPr/>
        </p:nvPicPr>
        <p:blipFill>
          <a:blip r:embed="rId3"/>
          <a:stretch>
            <a:fillRect/>
          </a:stretch>
        </p:blipFill>
        <p:spPr>
          <a:xfrm>
            <a:off x="1177213" y="1618865"/>
            <a:ext cx="1955800" cy="774700"/>
          </a:xfrm>
          <a:prstGeom prst="rect">
            <a:avLst/>
          </a:prstGeom>
        </p:spPr>
      </p:pic>
      <p:sp>
        <p:nvSpPr>
          <p:cNvPr id="5" name="Title 5">
            <a:extLst>
              <a:ext uri="{FF2B5EF4-FFF2-40B4-BE49-F238E27FC236}">
                <a16:creationId xmlns:a16="http://schemas.microsoft.com/office/drawing/2014/main" id="{4D7C7C13-A725-2840-B212-DCAACFAC4457}"/>
              </a:ext>
            </a:extLst>
          </p:cNvPr>
          <p:cNvSpPr txBox="1">
            <a:spLocks/>
          </p:cNvSpPr>
          <p:nvPr/>
        </p:nvSpPr>
        <p:spPr>
          <a:xfrm>
            <a:off x="4627225" y="2231472"/>
            <a:ext cx="4516775" cy="13182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32D4B"/>
              </a:buClr>
              <a:buSzPts val="3600"/>
              <a:buFont typeface="Franklin Gothic"/>
              <a:buNone/>
              <a:defRPr sz="3600" b="1" i="0" u="none" strike="noStrike" cap="none">
                <a:solidFill>
                  <a:srgbClr val="232D4B"/>
                </a:solidFill>
                <a:latin typeface="Franklin Gothic"/>
                <a:ea typeface="Franklin Gothic"/>
                <a:cs typeface="Franklin Gothic"/>
                <a:sym typeface="Franklin Gothic"/>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endParaRPr lang="en-US" dirty="0">
              <a:solidFill>
                <a:schemeClr val="bg1"/>
              </a:solidFill>
            </a:endParaRPr>
          </a:p>
        </p:txBody>
      </p:sp>
      <p:pic>
        <p:nvPicPr>
          <p:cNvPr id="6" name="Picture 5">
            <a:extLst>
              <a:ext uri="{FF2B5EF4-FFF2-40B4-BE49-F238E27FC236}">
                <a16:creationId xmlns:a16="http://schemas.microsoft.com/office/drawing/2014/main" id="{416684AF-3961-ED44-93F2-2F0D4879175D}"/>
              </a:ext>
            </a:extLst>
          </p:cNvPr>
          <p:cNvPicPr>
            <a:picLocks noChangeAspect="1"/>
          </p:cNvPicPr>
          <p:nvPr/>
        </p:nvPicPr>
        <p:blipFill>
          <a:blip r:embed="rId4"/>
          <a:stretch>
            <a:fillRect/>
          </a:stretch>
        </p:blipFill>
        <p:spPr>
          <a:xfrm>
            <a:off x="926213" y="3455980"/>
            <a:ext cx="3429000" cy="1041400"/>
          </a:xfrm>
          <a:prstGeom prst="rect">
            <a:avLst/>
          </a:prstGeom>
        </p:spPr>
      </p:pic>
    </p:spTree>
    <p:extLst>
      <p:ext uri="{BB962C8B-B14F-4D97-AF65-F5344CB8AC3E}">
        <p14:creationId xmlns:p14="http://schemas.microsoft.com/office/powerpoint/2010/main" val="8333712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73C951-A9FF-1340-AC87-49A6BC4E8DE5}"/>
              </a:ext>
            </a:extLst>
          </p:cNvPr>
          <p:cNvSpPr>
            <a:spLocks noGrp="1"/>
          </p:cNvSpPr>
          <p:nvPr>
            <p:ph type="title"/>
          </p:nvPr>
        </p:nvSpPr>
        <p:spPr/>
        <p:txBody>
          <a:bodyPr/>
          <a:lstStyle/>
          <a:p>
            <a:r>
              <a:rPr lang="en-US" dirty="0"/>
              <a:t>Task Tracking</a:t>
            </a:r>
          </a:p>
        </p:txBody>
      </p:sp>
      <p:sp>
        <p:nvSpPr>
          <p:cNvPr id="18" name="Subtitle 17">
            <a:extLst>
              <a:ext uri="{FF2B5EF4-FFF2-40B4-BE49-F238E27FC236}">
                <a16:creationId xmlns:a16="http://schemas.microsoft.com/office/drawing/2014/main" id="{CBE6B56A-01BB-8D43-A840-6E4E8DDFE2A3}"/>
              </a:ext>
            </a:extLst>
          </p:cNvPr>
          <p:cNvSpPr>
            <a:spLocks noGrp="1"/>
          </p:cNvSpPr>
          <p:nvPr>
            <p:ph type="subTitle" idx="1"/>
          </p:nvPr>
        </p:nvSpPr>
        <p:spPr/>
        <p:txBody>
          <a:bodyPr/>
          <a:lstStyle/>
          <a:p>
            <a:r>
              <a:rPr lang="en-US" dirty="0"/>
              <a:t>&amp; management</a:t>
            </a:r>
          </a:p>
        </p:txBody>
      </p:sp>
      <p:pic>
        <p:nvPicPr>
          <p:cNvPr id="9" name="Picture 8">
            <a:extLst>
              <a:ext uri="{FF2B5EF4-FFF2-40B4-BE49-F238E27FC236}">
                <a16:creationId xmlns:a16="http://schemas.microsoft.com/office/drawing/2014/main" id="{7B904878-7CCC-2B4C-A152-52A79D76F15B}"/>
              </a:ext>
            </a:extLst>
          </p:cNvPr>
          <p:cNvPicPr>
            <a:picLocks noChangeAspect="1"/>
          </p:cNvPicPr>
          <p:nvPr/>
        </p:nvPicPr>
        <p:blipFill>
          <a:blip r:embed="rId3"/>
          <a:stretch>
            <a:fillRect/>
          </a:stretch>
        </p:blipFill>
        <p:spPr>
          <a:xfrm>
            <a:off x="5033761" y="2827591"/>
            <a:ext cx="1465562" cy="1987774"/>
          </a:xfrm>
          <a:prstGeom prst="rect">
            <a:avLst/>
          </a:prstGeom>
        </p:spPr>
      </p:pic>
      <p:pic>
        <p:nvPicPr>
          <p:cNvPr id="11" name="Picture 10">
            <a:extLst>
              <a:ext uri="{FF2B5EF4-FFF2-40B4-BE49-F238E27FC236}">
                <a16:creationId xmlns:a16="http://schemas.microsoft.com/office/drawing/2014/main" id="{A5D787E0-AEEE-2143-9AD2-1968DC9170CB}"/>
              </a:ext>
            </a:extLst>
          </p:cNvPr>
          <p:cNvPicPr>
            <a:picLocks noChangeAspect="1"/>
          </p:cNvPicPr>
          <p:nvPr/>
        </p:nvPicPr>
        <p:blipFill>
          <a:blip r:embed="rId4"/>
          <a:stretch>
            <a:fillRect/>
          </a:stretch>
        </p:blipFill>
        <p:spPr>
          <a:xfrm>
            <a:off x="7370564" y="2715550"/>
            <a:ext cx="1625809" cy="2211856"/>
          </a:xfrm>
          <a:prstGeom prst="rect">
            <a:avLst/>
          </a:prstGeom>
        </p:spPr>
      </p:pic>
      <p:pic>
        <p:nvPicPr>
          <p:cNvPr id="13" name="Picture 12">
            <a:extLst>
              <a:ext uri="{FF2B5EF4-FFF2-40B4-BE49-F238E27FC236}">
                <a16:creationId xmlns:a16="http://schemas.microsoft.com/office/drawing/2014/main" id="{E586AEF4-57FA-D045-8FAF-87EA03FCEC6B}"/>
              </a:ext>
            </a:extLst>
          </p:cNvPr>
          <p:cNvPicPr>
            <a:picLocks noChangeAspect="1"/>
          </p:cNvPicPr>
          <p:nvPr/>
        </p:nvPicPr>
        <p:blipFill>
          <a:blip r:embed="rId5"/>
          <a:stretch>
            <a:fillRect/>
          </a:stretch>
        </p:blipFill>
        <p:spPr>
          <a:xfrm>
            <a:off x="4693952" y="222071"/>
            <a:ext cx="1879600" cy="1511300"/>
          </a:xfrm>
          <a:prstGeom prst="rect">
            <a:avLst/>
          </a:prstGeom>
        </p:spPr>
      </p:pic>
      <p:pic>
        <p:nvPicPr>
          <p:cNvPr id="17" name="Picture 16">
            <a:extLst>
              <a:ext uri="{FF2B5EF4-FFF2-40B4-BE49-F238E27FC236}">
                <a16:creationId xmlns:a16="http://schemas.microsoft.com/office/drawing/2014/main" id="{D8D7C14E-D6DC-E74A-93E3-9CFEE5B572C3}"/>
              </a:ext>
            </a:extLst>
          </p:cNvPr>
          <p:cNvPicPr>
            <a:picLocks noChangeAspect="1"/>
          </p:cNvPicPr>
          <p:nvPr/>
        </p:nvPicPr>
        <p:blipFill>
          <a:blip r:embed="rId6"/>
          <a:stretch>
            <a:fillRect/>
          </a:stretch>
        </p:blipFill>
        <p:spPr>
          <a:xfrm>
            <a:off x="6739606" y="577671"/>
            <a:ext cx="1892300" cy="800100"/>
          </a:xfrm>
          <a:prstGeom prst="rect">
            <a:avLst/>
          </a:prstGeom>
        </p:spPr>
      </p:pic>
    </p:spTree>
    <p:extLst>
      <p:ext uri="{BB962C8B-B14F-4D97-AF65-F5344CB8AC3E}">
        <p14:creationId xmlns:p14="http://schemas.microsoft.com/office/powerpoint/2010/main" val="35707363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F76110-88EB-034B-8DFC-E66F64B63FB4}"/>
              </a:ext>
            </a:extLst>
          </p:cNvPr>
          <p:cNvSpPr>
            <a:spLocks noGrp="1"/>
          </p:cNvSpPr>
          <p:nvPr>
            <p:ph type="title"/>
          </p:nvPr>
        </p:nvSpPr>
        <p:spPr/>
        <p:txBody>
          <a:bodyPr/>
          <a:lstStyle/>
          <a:p>
            <a:r>
              <a:rPr lang="en-US" dirty="0"/>
              <a:t>Tracking – big picture</a:t>
            </a:r>
          </a:p>
        </p:txBody>
      </p:sp>
    </p:spTree>
    <p:extLst>
      <p:ext uri="{BB962C8B-B14F-4D97-AF65-F5344CB8AC3E}">
        <p14:creationId xmlns:p14="http://schemas.microsoft.com/office/powerpoint/2010/main" val="5330913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9613-ED28-7545-82A5-9ED6ED998671}"/>
              </a:ext>
            </a:extLst>
          </p:cNvPr>
          <p:cNvSpPr>
            <a:spLocks noGrp="1"/>
          </p:cNvSpPr>
          <p:nvPr>
            <p:ph type="title"/>
          </p:nvPr>
        </p:nvSpPr>
        <p:spPr/>
        <p:txBody>
          <a:bodyPr/>
          <a:lstStyle/>
          <a:p>
            <a:r>
              <a:rPr lang="en-US" dirty="0"/>
              <a:t>Publication Board</a:t>
            </a:r>
          </a:p>
        </p:txBody>
      </p:sp>
      <p:sp>
        <p:nvSpPr>
          <p:cNvPr id="3" name="Subtitle 2">
            <a:extLst>
              <a:ext uri="{FF2B5EF4-FFF2-40B4-BE49-F238E27FC236}">
                <a16:creationId xmlns:a16="http://schemas.microsoft.com/office/drawing/2014/main" id="{F65FCADD-632F-AE44-9D47-50E4198ECA86}"/>
              </a:ext>
            </a:extLst>
          </p:cNvPr>
          <p:cNvSpPr>
            <a:spLocks noGrp="1"/>
          </p:cNvSpPr>
          <p:nvPr>
            <p:ph type="subTitle" idx="1"/>
          </p:nvPr>
        </p:nvSpPr>
        <p:spPr/>
        <p:txBody>
          <a:bodyPr/>
          <a:lstStyle/>
          <a:p>
            <a:r>
              <a:rPr lang="en-US" dirty="0"/>
              <a:t>Visible in your space reminder </a:t>
            </a:r>
          </a:p>
          <a:p>
            <a:r>
              <a:rPr lang="en-US" dirty="0"/>
              <a:t>of the big picture</a:t>
            </a:r>
          </a:p>
          <a:p>
            <a:pPr algn="l"/>
            <a:endParaRPr lang="en-US" dirty="0"/>
          </a:p>
        </p:txBody>
      </p:sp>
      <p:sp>
        <p:nvSpPr>
          <p:cNvPr id="4" name="Text Placeholder 3">
            <a:extLst>
              <a:ext uri="{FF2B5EF4-FFF2-40B4-BE49-F238E27FC236}">
                <a16:creationId xmlns:a16="http://schemas.microsoft.com/office/drawing/2014/main" id="{5E038BA9-639F-464C-8FA5-CE11CF447A71}"/>
              </a:ext>
            </a:extLst>
          </p:cNvPr>
          <p:cNvSpPr>
            <a:spLocks noGrp="1"/>
          </p:cNvSpPr>
          <p:nvPr>
            <p:ph type="body" idx="2"/>
          </p:nvPr>
        </p:nvSpPr>
        <p:spPr/>
        <p:txBody>
          <a:bodyPr/>
          <a:lstStyle/>
          <a:p>
            <a:r>
              <a:rPr lang="en-US" dirty="0"/>
              <a:t>Wall, write &amp; wipe board, bulletin board</a:t>
            </a:r>
          </a:p>
          <a:p>
            <a:endParaRPr lang="en-US" dirty="0"/>
          </a:p>
          <a:p>
            <a:r>
              <a:rPr lang="en-US" dirty="0"/>
              <a:t>Categories for different stages of work</a:t>
            </a:r>
          </a:p>
          <a:p>
            <a:endParaRPr lang="en-US" dirty="0"/>
          </a:p>
          <a:p>
            <a:r>
              <a:rPr lang="en-US" dirty="0"/>
              <a:t>Each piece of work on a post-it/index card etc.</a:t>
            </a:r>
          </a:p>
        </p:txBody>
      </p:sp>
    </p:spTree>
    <p:extLst>
      <p:ext uri="{BB962C8B-B14F-4D97-AF65-F5344CB8AC3E}">
        <p14:creationId xmlns:p14="http://schemas.microsoft.com/office/powerpoint/2010/main" val="12867129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30476-3DFF-2A46-AE91-EDDA7B360029}"/>
              </a:ext>
            </a:extLst>
          </p:cNvPr>
          <p:cNvSpPr>
            <a:spLocks noGrp="1"/>
          </p:cNvSpPr>
          <p:nvPr>
            <p:ph type="title"/>
          </p:nvPr>
        </p:nvSpPr>
        <p:spPr>
          <a:xfrm rot="16200000">
            <a:off x="-1899540" y="1737600"/>
            <a:ext cx="4045200" cy="1318200"/>
          </a:xfrm>
        </p:spPr>
        <p:txBody>
          <a:bodyPr/>
          <a:lstStyle/>
          <a:p>
            <a:r>
              <a:rPr lang="en-US" dirty="0"/>
              <a:t>Example</a:t>
            </a:r>
          </a:p>
        </p:txBody>
      </p:sp>
      <p:sp>
        <p:nvSpPr>
          <p:cNvPr id="3" name="Subtitle 2">
            <a:extLst>
              <a:ext uri="{FF2B5EF4-FFF2-40B4-BE49-F238E27FC236}">
                <a16:creationId xmlns:a16="http://schemas.microsoft.com/office/drawing/2014/main" id="{37179014-92B3-604D-B638-F6B22B8045AD}"/>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7CD082BF-CDFF-3241-86B8-62FE06B41F05}"/>
              </a:ext>
            </a:extLst>
          </p:cNvPr>
          <p:cNvSpPr>
            <a:spLocks noGrp="1"/>
          </p:cNvSpPr>
          <p:nvPr>
            <p:ph type="body" idx="2"/>
          </p:nvPr>
        </p:nvSpPr>
        <p:spPr/>
        <p:txBody>
          <a:bodyPr/>
          <a:lstStyle/>
          <a:p>
            <a:r>
              <a:rPr lang="en-US" dirty="0"/>
              <a:t>C- conference</a:t>
            </a:r>
          </a:p>
          <a:p>
            <a:r>
              <a:rPr lang="en-US" dirty="0"/>
              <a:t>UR- under revision</a:t>
            </a:r>
          </a:p>
          <a:p>
            <a:r>
              <a:rPr lang="en-US" dirty="0"/>
              <a:t>R&amp;R- revise &amp; resubmit</a:t>
            </a:r>
          </a:p>
        </p:txBody>
      </p:sp>
      <p:pic>
        <p:nvPicPr>
          <p:cNvPr id="7" name="Picture 6">
            <a:extLst>
              <a:ext uri="{FF2B5EF4-FFF2-40B4-BE49-F238E27FC236}">
                <a16:creationId xmlns:a16="http://schemas.microsoft.com/office/drawing/2014/main" id="{966F5526-52E4-584E-B168-73B34E8CD618}"/>
              </a:ext>
            </a:extLst>
          </p:cNvPr>
          <p:cNvPicPr>
            <a:picLocks noChangeAspect="1"/>
          </p:cNvPicPr>
          <p:nvPr/>
        </p:nvPicPr>
        <p:blipFill>
          <a:blip r:embed="rId3"/>
          <a:stretch>
            <a:fillRect/>
          </a:stretch>
        </p:blipFill>
        <p:spPr>
          <a:xfrm>
            <a:off x="1090833" y="531314"/>
            <a:ext cx="2911194" cy="4080871"/>
          </a:xfrm>
          <a:prstGeom prst="rect">
            <a:avLst/>
          </a:prstGeom>
        </p:spPr>
      </p:pic>
    </p:spTree>
    <p:extLst>
      <p:ext uri="{BB962C8B-B14F-4D97-AF65-F5344CB8AC3E}">
        <p14:creationId xmlns:p14="http://schemas.microsoft.com/office/powerpoint/2010/main" val="28895745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1F99A-01AE-C346-9962-820E34FF8DE1}"/>
              </a:ext>
            </a:extLst>
          </p:cNvPr>
          <p:cNvSpPr>
            <a:spLocks noGrp="1"/>
          </p:cNvSpPr>
          <p:nvPr>
            <p:ph type="ctrTitle"/>
          </p:nvPr>
        </p:nvSpPr>
        <p:spPr>
          <a:xfrm>
            <a:off x="357977" y="178813"/>
            <a:ext cx="8275800" cy="1542000"/>
          </a:xfrm>
        </p:spPr>
        <p:txBody>
          <a:bodyPr/>
          <a:lstStyle/>
          <a:p>
            <a:r>
              <a:rPr lang="en-US" dirty="0">
                <a:solidFill>
                  <a:schemeClr val="bg1"/>
                </a:solidFill>
              </a:rPr>
              <a:t>Sample Board Categories</a:t>
            </a:r>
          </a:p>
        </p:txBody>
      </p:sp>
      <p:sp>
        <p:nvSpPr>
          <p:cNvPr id="3" name="Subtitle 2">
            <a:extLst>
              <a:ext uri="{FF2B5EF4-FFF2-40B4-BE49-F238E27FC236}">
                <a16:creationId xmlns:a16="http://schemas.microsoft.com/office/drawing/2014/main" id="{13366C15-FB48-DA4A-8EC6-13B0454040A5}"/>
              </a:ext>
            </a:extLst>
          </p:cNvPr>
          <p:cNvSpPr>
            <a:spLocks noGrp="1"/>
          </p:cNvSpPr>
          <p:nvPr>
            <p:ph type="subTitle" idx="1"/>
          </p:nvPr>
        </p:nvSpPr>
        <p:spPr/>
        <p:txBody>
          <a:bodyPr/>
          <a:lstStyle/>
          <a:p>
            <a:endParaRPr lang="en-US"/>
          </a:p>
        </p:txBody>
      </p:sp>
      <p:graphicFrame>
        <p:nvGraphicFramePr>
          <p:cNvPr id="4" name="Table 3">
            <a:extLst>
              <a:ext uri="{FF2B5EF4-FFF2-40B4-BE49-F238E27FC236}">
                <a16:creationId xmlns:a16="http://schemas.microsoft.com/office/drawing/2014/main" id="{886D4F77-F0DF-8748-9032-E3B80EEF7F70}"/>
              </a:ext>
            </a:extLst>
          </p:cNvPr>
          <p:cNvGraphicFramePr>
            <a:graphicFrameLocks noGrp="1"/>
          </p:cNvGraphicFramePr>
          <p:nvPr/>
        </p:nvGraphicFramePr>
        <p:xfrm>
          <a:off x="927015" y="949813"/>
          <a:ext cx="7533140" cy="3940833"/>
        </p:xfrm>
        <a:graphic>
          <a:graphicData uri="http://schemas.openxmlformats.org/drawingml/2006/table">
            <a:tbl>
              <a:tblPr firstRow="1" bandRow="1">
                <a:tableStyleId>{37CE84F3-28C3-443E-9E96-99CF82512B78}</a:tableStyleId>
              </a:tblPr>
              <a:tblGrid>
                <a:gridCol w="1506628">
                  <a:extLst>
                    <a:ext uri="{9D8B030D-6E8A-4147-A177-3AD203B41FA5}">
                      <a16:colId xmlns:a16="http://schemas.microsoft.com/office/drawing/2014/main" val="103612302"/>
                    </a:ext>
                  </a:extLst>
                </a:gridCol>
                <a:gridCol w="1506628">
                  <a:extLst>
                    <a:ext uri="{9D8B030D-6E8A-4147-A177-3AD203B41FA5}">
                      <a16:colId xmlns:a16="http://schemas.microsoft.com/office/drawing/2014/main" val="4269419330"/>
                    </a:ext>
                  </a:extLst>
                </a:gridCol>
                <a:gridCol w="1506628">
                  <a:extLst>
                    <a:ext uri="{9D8B030D-6E8A-4147-A177-3AD203B41FA5}">
                      <a16:colId xmlns:a16="http://schemas.microsoft.com/office/drawing/2014/main" val="4005646157"/>
                    </a:ext>
                  </a:extLst>
                </a:gridCol>
                <a:gridCol w="1506628">
                  <a:extLst>
                    <a:ext uri="{9D8B030D-6E8A-4147-A177-3AD203B41FA5}">
                      <a16:colId xmlns:a16="http://schemas.microsoft.com/office/drawing/2014/main" val="2235628384"/>
                    </a:ext>
                  </a:extLst>
                </a:gridCol>
                <a:gridCol w="1506628">
                  <a:extLst>
                    <a:ext uri="{9D8B030D-6E8A-4147-A177-3AD203B41FA5}">
                      <a16:colId xmlns:a16="http://schemas.microsoft.com/office/drawing/2014/main" val="3347542339"/>
                    </a:ext>
                  </a:extLst>
                </a:gridCol>
              </a:tblGrid>
              <a:tr h="1467006">
                <a:tc>
                  <a:txBody>
                    <a:bodyPr/>
                    <a:lstStyle/>
                    <a:p>
                      <a:pPr algn="ctr"/>
                      <a:r>
                        <a:rPr lang="en-US" sz="2000" b="0" i="0" dirty="0">
                          <a:latin typeface="Franklin Gothic Medium Cond" panose="020B0606030402020204" pitchFamily="34" charset="0"/>
                        </a:rPr>
                        <a:t>Ideas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75000"/>
                      </a:schemeClr>
                    </a:solidFill>
                  </a:tcPr>
                </a:tc>
                <a:tc>
                  <a:txBody>
                    <a:bodyPr/>
                    <a:lstStyle/>
                    <a:p>
                      <a:pPr algn="ctr"/>
                      <a:r>
                        <a:rPr lang="en-US" sz="2000" b="0" i="0" dirty="0">
                          <a:latin typeface="Franklin Gothic Medium Cond" panose="020B0606030402020204" pitchFamily="34" charset="0"/>
                        </a:rPr>
                        <a:t>Data collection</a:t>
                      </a:r>
                    </a:p>
                    <a:p>
                      <a:pPr algn="ctr"/>
                      <a:endParaRPr lang="en-US" sz="2000" b="0" i="0" dirty="0">
                        <a:latin typeface="Franklin Gothic Medium Cond" panose="020B0606030402020204" pitchFamily="34" charset="0"/>
                      </a:endParaRPr>
                    </a:p>
                    <a:p>
                      <a:pPr algn="ctr"/>
                      <a:endParaRPr lang="en-US" sz="2000" b="0" i="0" dirty="0">
                        <a:latin typeface="Franklin Gothic Medium Cond" panose="020B0606030402020204" pitchFamily="34" charset="0"/>
                      </a:endParaRPr>
                    </a:p>
                    <a:p>
                      <a:pPr algn="ctr"/>
                      <a:r>
                        <a:rPr lang="en-US" sz="2000" b="0" i="0" dirty="0">
                          <a:latin typeface="Franklin Gothic Medium Cond" panose="020B0606030402020204" pitchFamily="34" charset="0"/>
                        </a:rPr>
                        <a:t>(</a:t>
                      </a:r>
                      <a:r>
                        <a:rPr lang="en-US" sz="2000" b="0" i="0" dirty="0" err="1">
                          <a:latin typeface="Franklin Gothic Medium Cond" panose="020B0606030402020204" pitchFamily="34" charset="0"/>
                        </a:rPr>
                        <a:t>irb</a:t>
                      </a:r>
                      <a:r>
                        <a:rPr lang="en-US" sz="2000" b="0" i="0" dirty="0">
                          <a:latin typeface="Franklin Gothic Medium Cond" panose="020B0606030402020204" pitchFamily="34" charset="0"/>
                        </a:rPr>
                        <a:t>/funding)</a:t>
                      </a:r>
                    </a:p>
                    <a:p>
                      <a:pPr algn="ctr"/>
                      <a:endParaRPr lang="en-US" sz="2000" b="0" i="0" dirty="0">
                        <a:latin typeface="Franklin Gothic Medium Cond" panose="020B06060304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75000"/>
                      </a:schemeClr>
                    </a:solidFill>
                  </a:tcPr>
                </a:tc>
                <a:tc>
                  <a:txBody>
                    <a:bodyPr/>
                    <a:lstStyle/>
                    <a:p>
                      <a:pPr algn="ctr"/>
                      <a:r>
                        <a:rPr lang="en-US" sz="2000" b="0" i="0" dirty="0">
                          <a:latin typeface="Franklin Gothic Medium Cond" panose="020B0606030402020204" pitchFamily="34" charset="0"/>
                        </a:rPr>
                        <a:t>Analysis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75000"/>
                      </a:schemeClr>
                    </a:solidFill>
                  </a:tcPr>
                </a:tc>
                <a:tc>
                  <a:txBody>
                    <a:bodyPr/>
                    <a:lstStyle/>
                    <a:p>
                      <a:pPr algn="ctr"/>
                      <a:r>
                        <a:rPr lang="en-US" sz="2000" b="0" i="0" dirty="0">
                          <a:latin typeface="Franklin Gothic Medium Cond" panose="020B0606030402020204" pitchFamily="34" charset="0"/>
                        </a:rPr>
                        <a:t>To write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75000"/>
                      </a:schemeClr>
                    </a:solidFill>
                  </a:tcPr>
                </a:tc>
                <a:tc>
                  <a:txBody>
                    <a:bodyPr/>
                    <a:lstStyle/>
                    <a:p>
                      <a:pPr algn="ctr"/>
                      <a:r>
                        <a:rPr lang="en-US" sz="2000" b="0" i="0" dirty="0">
                          <a:latin typeface="Franklin Gothic Medium Cond" panose="020B0606030402020204" pitchFamily="34" charset="0"/>
                        </a:rPr>
                        <a:t>Conference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3302836808"/>
                  </a:ext>
                </a:extLst>
              </a:tr>
              <a:tr h="2020593">
                <a:tc>
                  <a:txBody>
                    <a:bodyPr/>
                    <a:lstStyle/>
                    <a:p>
                      <a:pPr algn="ctr"/>
                      <a:r>
                        <a:rPr lang="en-US" sz="2000" b="0" i="0" dirty="0">
                          <a:latin typeface="Franklin Gothic Medium Cond" panose="020B0606030402020204" pitchFamily="34" charset="0"/>
                        </a:rPr>
                        <a:t>Writing</a:t>
                      </a:r>
                    </a:p>
                    <a:p>
                      <a:pPr algn="ctr"/>
                      <a:endParaRPr lang="en-US" sz="2000" b="0" i="0" dirty="0">
                        <a:latin typeface="Franklin Gothic Medium Cond" panose="020B0606030402020204" pitchFamily="34" charset="0"/>
                      </a:endParaRPr>
                    </a:p>
                    <a:p>
                      <a:pPr algn="ctr"/>
                      <a:endParaRPr lang="en-US" sz="2000" b="0" i="0" dirty="0">
                        <a:latin typeface="Franklin Gothic Medium Cond" panose="020B0606030402020204" pitchFamily="34" charset="0"/>
                      </a:endParaRPr>
                    </a:p>
                    <a:p>
                      <a:pPr algn="ctr"/>
                      <a:r>
                        <a:rPr lang="en-US" sz="2000" b="0" i="0" dirty="0">
                          <a:latin typeface="Franklin Gothic Medium Cond" panose="020B0606030402020204" pitchFamily="34" charset="0"/>
                        </a:rPr>
                        <a:t>w/coauthors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0" i="0" dirty="0">
                          <a:latin typeface="Franklin Gothic Medium Cond" panose="020B0606030402020204" pitchFamily="34" charset="0"/>
                        </a:rPr>
                        <a:t>Revising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0" i="0" dirty="0">
                          <a:latin typeface="Franklin Gothic Medium Cond" panose="020B0606030402020204" pitchFamily="34" charset="0"/>
                        </a:rPr>
                        <a:t>R&amp;R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0" i="0" dirty="0">
                          <a:latin typeface="Franklin Gothic Medium Cond" panose="020B0606030402020204" pitchFamily="34" charset="0"/>
                        </a:rPr>
                        <a:t>Submitted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0" i="0" dirty="0">
                          <a:latin typeface="Franklin Gothic Medium Cond" panose="020B0606030402020204" pitchFamily="34" charset="0"/>
                        </a:rPr>
                        <a:t>Published/</a:t>
                      </a:r>
                    </a:p>
                    <a:p>
                      <a:pPr algn="ctr"/>
                      <a:r>
                        <a:rPr lang="en-US" sz="2000" b="0" i="0" dirty="0">
                          <a:latin typeface="Franklin Gothic Medium Cond" panose="020B0606030402020204" pitchFamily="34" charset="0"/>
                        </a:rPr>
                        <a:t>accepted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65639989"/>
                  </a:ext>
                </a:extLst>
              </a:tr>
            </a:tbl>
          </a:graphicData>
        </a:graphic>
      </p:graphicFrame>
      <p:sp>
        <p:nvSpPr>
          <p:cNvPr id="5" name="Folded Corner 4">
            <a:extLst>
              <a:ext uri="{FF2B5EF4-FFF2-40B4-BE49-F238E27FC236}">
                <a16:creationId xmlns:a16="http://schemas.microsoft.com/office/drawing/2014/main" id="{1AD5D57A-A59C-894F-8302-37AAEA7D0089}"/>
              </a:ext>
            </a:extLst>
          </p:cNvPr>
          <p:cNvSpPr/>
          <p:nvPr/>
        </p:nvSpPr>
        <p:spPr>
          <a:xfrm>
            <a:off x="1111169" y="1412112"/>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lded Corner 5">
            <a:extLst>
              <a:ext uri="{FF2B5EF4-FFF2-40B4-BE49-F238E27FC236}">
                <a16:creationId xmlns:a16="http://schemas.microsoft.com/office/drawing/2014/main" id="{DA9E3941-0A89-6C41-A4DB-1FDA1453629B}"/>
              </a:ext>
            </a:extLst>
          </p:cNvPr>
          <p:cNvSpPr/>
          <p:nvPr/>
        </p:nvSpPr>
        <p:spPr>
          <a:xfrm>
            <a:off x="1170969" y="1725412"/>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lded Corner 6">
            <a:extLst>
              <a:ext uri="{FF2B5EF4-FFF2-40B4-BE49-F238E27FC236}">
                <a16:creationId xmlns:a16="http://schemas.microsoft.com/office/drawing/2014/main" id="{9BBED560-2CAE-3C40-95DD-AB207144482B}"/>
              </a:ext>
            </a:extLst>
          </p:cNvPr>
          <p:cNvSpPr/>
          <p:nvPr/>
        </p:nvSpPr>
        <p:spPr>
          <a:xfrm>
            <a:off x="1458409" y="1458816"/>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lded Corner 7">
            <a:extLst>
              <a:ext uri="{FF2B5EF4-FFF2-40B4-BE49-F238E27FC236}">
                <a16:creationId xmlns:a16="http://schemas.microsoft.com/office/drawing/2014/main" id="{6A4844B6-176E-B74A-9616-688E2BEBEC57}"/>
              </a:ext>
            </a:extLst>
          </p:cNvPr>
          <p:cNvSpPr/>
          <p:nvPr/>
        </p:nvSpPr>
        <p:spPr>
          <a:xfrm>
            <a:off x="1500850" y="1772116"/>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lded Corner 8">
            <a:extLst>
              <a:ext uri="{FF2B5EF4-FFF2-40B4-BE49-F238E27FC236}">
                <a16:creationId xmlns:a16="http://schemas.microsoft.com/office/drawing/2014/main" id="{5D370C01-7D6B-0D43-AC02-8F1FF5056FF6}"/>
              </a:ext>
            </a:extLst>
          </p:cNvPr>
          <p:cNvSpPr/>
          <p:nvPr/>
        </p:nvSpPr>
        <p:spPr>
          <a:xfrm>
            <a:off x="1812128" y="1412112"/>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lded Corner 9">
            <a:extLst>
              <a:ext uri="{FF2B5EF4-FFF2-40B4-BE49-F238E27FC236}">
                <a16:creationId xmlns:a16="http://schemas.microsoft.com/office/drawing/2014/main" id="{73741C1A-FE01-7545-9084-4EBE6517779C}"/>
              </a:ext>
            </a:extLst>
          </p:cNvPr>
          <p:cNvSpPr/>
          <p:nvPr/>
        </p:nvSpPr>
        <p:spPr>
          <a:xfrm>
            <a:off x="2733553" y="1705141"/>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lded Corner 10">
            <a:extLst>
              <a:ext uri="{FF2B5EF4-FFF2-40B4-BE49-F238E27FC236}">
                <a16:creationId xmlns:a16="http://schemas.microsoft.com/office/drawing/2014/main" id="{E40212FD-76B9-954E-A245-6503668DF96B}"/>
              </a:ext>
            </a:extLst>
          </p:cNvPr>
          <p:cNvSpPr/>
          <p:nvPr/>
        </p:nvSpPr>
        <p:spPr>
          <a:xfrm>
            <a:off x="4215608" y="1807066"/>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lded Corner 11">
            <a:extLst>
              <a:ext uri="{FF2B5EF4-FFF2-40B4-BE49-F238E27FC236}">
                <a16:creationId xmlns:a16="http://schemas.microsoft.com/office/drawing/2014/main" id="{A8A50FAE-D8B1-764F-8231-85406DF86AB7}"/>
              </a:ext>
            </a:extLst>
          </p:cNvPr>
          <p:cNvSpPr/>
          <p:nvPr/>
        </p:nvSpPr>
        <p:spPr>
          <a:xfrm>
            <a:off x="3080793" y="1751845"/>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lded Corner 12">
            <a:extLst>
              <a:ext uri="{FF2B5EF4-FFF2-40B4-BE49-F238E27FC236}">
                <a16:creationId xmlns:a16="http://schemas.microsoft.com/office/drawing/2014/main" id="{7E79EBF8-1A29-3044-B2AF-CA695E7DD947}"/>
              </a:ext>
            </a:extLst>
          </p:cNvPr>
          <p:cNvSpPr/>
          <p:nvPr/>
        </p:nvSpPr>
        <p:spPr>
          <a:xfrm>
            <a:off x="4215263" y="1434312"/>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lded Corner 13">
            <a:extLst>
              <a:ext uri="{FF2B5EF4-FFF2-40B4-BE49-F238E27FC236}">
                <a16:creationId xmlns:a16="http://schemas.microsoft.com/office/drawing/2014/main" id="{A8F413E5-D7DC-8348-B634-EF3578490C13}"/>
              </a:ext>
            </a:extLst>
          </p:cNvPr>
          <p:cNvSpPr/>
          <p:nvPr/>
        </p:nvSpPr>
        <p:spPr>
          <a:xfrm>
            <a:off x="5784173" y="1477933"/>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lded Corner 14">
            <a:extLst>
              <a:ext uri="{FF2B5EF4-FFF2-40B4-BE49-F238E27FC236}">
                <a16:creationId xmlns:a16="http://schemas.microsoft.com/office/drawing/2014/main" id="{B2742BB9-0C62-DD4C-A55C-944110A87BE0}"/>
              </a:ext>
            </a:extLst>
          </p:cNvPr>
          <p:cNvSpPr/>
          <p:nvPr/>
        </p:nvSpPr>
        <p:spPr>
          <a:xfrm>
            <a:off x="1732961" y="2193468"/>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lded Corner 15">
            <a:extLst>
              <a:ext uri="{FF2B5EF4-FFF2-40B4-BE49-F238E27FC236}">
                <a16:creationId xmlns:a16="http://schemas.microsoft.com/office/drawing/2014/main" id="{36190C16-5BB5-764E-B0C8-27D9C78D6967}"/>
              </a:ext>
            </a:extLst>
          </p:cNvPr>
          <p:cNvSpPr/>
          <p:nvPr/>
        </p:nvSpPr>
        <p:spPr>
          <a:xfrm>
            <a:off x="6149464" y="1464046"/>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lded Corner 16">
            <a:extLst>
              <a:ext uri="{FF2B5EF4-FFF2-40B4-BE49-F238E27FC236}">
                <a16:creationId xmlns:a16="http://schemas.microsoft.com/office/drawing/2014/main" id="{6FBE283E-4791-0A42-AA5C-26749CC27E44}"/>
              </a:ext>
            </a:extLst>
          </p:cNvPr>
          <p:cNvSpPr/>
          <p:nvPr/>
        </p:nvSpPr>
        <p:spPr>
          <a:xfrm>
            <a:off x="1917263" y="1807066"/>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lded Corner 17">
            <a:extLst>
              <a:ext uri="{FF2B5EF4-FFF2-40B4-BE49-F238E27FC236}">
                <a16:creationId xmlns:a16="http://schemas.microsoft.com/office/drawing/2014/main" id="{FC6B546F-28D1-AB41-9C79-51439A2294C7}"/>
              </a:ext>
            </a:extLst>
          </p:cNvPr>
          <p:cNvSpPr/>
          <p:nvPr/>
        </p:nvSpPr>
        <p:spPr>
          <a:xfrm>
            <a:off x="7604725" y="1421061"/>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lded Corner 18">
            <a:extLst>
              <a:ext uri="{FF2B5EF4-FFF2-40B4-BE49-F238E27FC236}">
                <a16:creationId xmlns:a16="http://schemas.microsoft.com/office/drawing/2014/main" id="{C8A664AC-86B7-E54A-97A1-4EA7F55814F5}"/>
              </a:ext>
            </a:extLst>
          </p:cNvPr>
          <p:cNvSpPr/>
          <p:nvPr/>
        </p:nvSpPr>
        <p:spPr>
          <a:xfrm>
            <a:off x="7189134" y="1421061"/>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lded Corner 19">
            <a:extLst>
              <a:ext uri="{FF2B5EF4-FFF2-40B4-BE49-F238E27FC236}">
                <a16:creationId xmlns:a16="http://schemas.microsoft.com/office/drawing/2014/main" id="{F8EB6488-248F-7D4F-AFE5-CE02204EB4B2}"/>
              </a:ext>
            </a:extLst>
          </p:cNvPr>
          <p:cNvSpPr/>
          <p:nvPr/>
        </p:nvSpPr>
        <p:spPr>
          <a:xfrm>
            <a:off x="1623002" y="3308286"/>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olded Corner 20">
            <a:extLst>
              <a:ext uri="{FF2B5EF4-FFF2-40B4-BE49-F238E27FC236}">
                <a16:creationId xmlns:a16="http://schemas.microsoft.com/office/drawing/2014/main" id="{55E8803B-6555-624F-9FE2-21990F0FE3E5}"/>
              </a:ext>
            </a:extLst>
          </p:cNvPr>
          <p:cNvSpPr/>
          <p:nvPr/>
        </p:nvSpPr>
        <p:spPr>
          <a:xfrm>
            <a:off x="1280928" y="4264046"/>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lded Corner 21">
            <a:extLst>
              <a:ext uri="{FF2B5EF4-FFF2-40B4-BE49-F238E27FC236}">
                <a16:creationId xmlns:a16="http://schemas.microsoft.com/office/drawing/2014/main" id="{7B14D137-FC3E-B84D-B246-0CE6743DAE16}"/>
              </a:ext>
            </a:extLst>
          </p:cNvPr>
          <p:cNvSpPr/>
          <p:nvPr/>
        </p:nvSpPr>
        <p:spPr>
          <a:xfrm>
            <a:off x="4270167" y="3416338"/>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lded Corner 22">
            <a:extLst>
              <a:ext uri="{FF2B5EF4-FFF2-40B4-BE49-F238E27FC236}">
                <a16:creationId xmlns:a16="http://schemas.microsoft.com/office/drawing/2014/main" id="{92178E47-DB30-BB44-8981-CEE4ADB781E8}"/>
              </a:ext>
            </a:extLst>
          </p:cNvPr>
          <p:cNvSpPr/>
          <p:nvPr/>
        </p:nvSpPr>
        <p:spPr>
          <a:xfrm>
            <a:off x="1111168" y="3317035"/>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lded Corner 23">
            <a:extLst>
              <a:ext uri="{FF2B5EF4-FFF2-40B4-BE49-F238E27FC236}">
                <a16:creationId xmlns:a16="http://schemas.microsoft.com/office/drawing/2014/main" id="{3408DFF2-CA48-DA43-8B87-6BE770241C9F}"/>
              </a:ext>
            </a:extLst>
          </p:cNvPr>
          <p:cNvSpPr/>
          <p:nvPr/>
        </p:nvSpPr>
        <p:spPr>
          <a:xfrm>
            <a:off x="3282111" y="3425087"/>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olded Corner 24">
            <a:extLst>
              <a:ext uri="{FF2B5EF4-FFF2-40B4-BE49-F238E27FC236}">
                <a16:creationId xmlns:a16="http://schemas.microsoft.com/office/drawing/2014/main" id="{2ECB5754-A3D3-BF46-A99D-AC3A633BA5CB}"/>
              </a:ext>
            </a:extLst>
          </p:cNvPr>
          <p:cNvSpPr/>
          <p:nvPr/>
        </p:nvSpPr>
        <p:spPr>
          <a:xfrm>
            <a:off x="5647891" y="3492604"/>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olded Corner 25">
            <a:extLst>
              <a:ext uri="{FF2B5EF4-FFF2-40B4-BE49-F238E27FC236}">
                <a16:creationId xmlns:a16="http://schemas.microsoft.com/office/drawing/2014/main" id="{4476C5C7-5556-EB47-B45D-42B1992B663F}"/>
              </a:ext>
            </a:extLst>
          </p:cNvPr>
          <p:cNvSpPr/>
          <p:nvPr/>
        </p:nvSpPr>
        <p:spPr>
          <a:xfrm>
            <a:off x="6018903" y="3481813"/>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olded Corner 26">
            <a:extLst>
              <a:ext uri="{FF2B5EF4-FFF2-40B4-BE49-F238E27FC236}">
                <a16:creationId xmlns:a16="http://schemas.microsoft.com/office/drawing/2014/main" id="{59A4929F-4FF1-CC4C-93D3-E4D36CC70403}"/>
              </a:ext>
            </a:extLst>
          </p:cNvPr>
          <p:cNvSpPr/>
          <p:nvPr/>
        </p:nvSpPr>
        <p:spPr>
          <a:xfrm>
            <a:off x="7259130" y="3751248"/>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olded Corner 27">
            <a:extLst>
              <a:ext uri="{FF2B5EF4-FFF2-40B4-BE49-F238E27FC236}">
                <a16:creationId xmlns:a16="http://schemas.microsoft.com/office/drawing/2014/main" id="{F0274EA0-F966-EF49-937F-A1CE1F26A9D9}"/>
              </a:ext>
            </a:extLst>
          </p:cNvPr>
          <p:cNvSpPr/>
          <p:nvPr/>
        </p:nvSpPr>
        <p:spPr>
          <a:xfrm>
            <a:off x="7760150" y="3751248"/>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olded Corner 28">
            <a:extLst>
              <a:ext uri="{FF2B5EF4-FFF2-40B4-BE49-F238E27FC236}">
                <a16:creationId xmlns:a16="http://schemas.microsoft.com/office/drawing/2014/main" id="{1AD798D5-EA67-1540-961B-0D2A325A380C}"/>
              </a:ext>
            </a:extLst>
          </p:cNvPr>
          <p:cNvSpPr/>
          <p:nvPr/>
        </p:nvSpPr>
        <p:spPr>
          <a:xfrm>
            <a:off x="6369383" y="3459153"/>
            <a:ext cx="219919" cy="216104"/>
          </a:xfrm>
          <a:prstGeom prst="foldedCorner">
            <a:avLst/>
          </a:prstGeom>
          <a:solidFill>
            <a:schemeClr val="accent5">
              <a:lumMod val="60000"/>
              <a:lumOff val="4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6719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73C951-A9FF-1340-AC87-49A6BC4E8DE5}"/>
              </a:ext>
            </a:extLst>
          </p:cNvPr>
          <p:cNvSpPr>
            <a:spLocks noGrp="1"/>
          </p:cNvSpPr>
          <p:nvPr>
            <p:ph type="title"/>
          </p:nvPr>
        </p:nvSpPr>
        <p:spPr/>
        <p:txBody>
          <a:bodyPr/>
          <a:lstStyle/>
          <a:p>
            <a:r>
              <a:rPr lang="en-US" dirty="0"/>
              <a:t>Apps</a:t>
            </a:r>
          </a:p>
        </p:txBody>
      </p:sp>
      <p:sp>
        <p:nvSpPr>
          <p:cNvPr id="7" name="Text Placeholder 6">
            <a:extLst>
              <a:ext uri="{FF2B5EF4-FFF2-40B4-BE49-F238E27FC236}">
                <a16:creationId xmlns:a16="http://schemas.microsoft.com/office/drawing/2014/main" id="{530509F4-747D-F842-BC8C-4869BE80B7F6}"/>
              </a:ext>
            </a:extLst>
          </p:cNvPr>
          <p:cNvSpPr>
            <a:spLocks noGrp="1"/>
          </p:cNvSpPr>
          <p:nvPr>
            <p:ph type="body" idx="1"/>
          </p:nvPr>
        </p:nvSpPr>
        <p:spPr>
          <a:xfrm>
            <a:off x="2304600" y="1100250"/>
            <a:ext cx="6427100" cy="3498000"/>
          </a:xfrm>
        </p:spPr>
        <p:txBody>
          <a:bodyPr/>
          <a:lstStyle/>
          <a:p>
            <a:r>
              <a:rPr lang="en-US" dirty="0"/>
              <a:t>Trello- digital card/board system</a:t>
            </a:r>
          </a:p>
          <a:p>
            <a:endParaRPr lang="en-US" dirty="0"/>
          </a:p>
          <a:p>
            <a:r>
              <a:rPr lang="en-US" dirty="0"/>
              <a:t>Check list apps</a:t>
            </a:r>
          </a:p>
        </p:txBody>
      </p:sp>
      <p:pic>
        <p:nvPicPr>
          <p:cNvPr id="9" name="Picture 8">
            <a:extLst>
              <a:ext uri="{FF2B5EF4-FFF2-40B4-BE49-F238E27FC236}">
                <a16:creationId xmlns:a16="http://schemas.microsoft.com/office/drawing/2014/main" id="{7B904878-7CCC-2B4C-A152-52A79D76F15B}"/>
              </a:ext>
            </a:extLst>
          </p:cNvPr>
          <p:cNvPicPr>
            <a:picLocks noChangeAspect="1"/>
          </p:cNvPicPr>
          <p:nvPr/>
        </p:nvPicPr>
        <p:blipFill>
          <a:blip r:embed="rId3"/>
          <a:stretch>
            <a:fillRect/>
          </a:stretch>
        </p:blipFill>
        <p:spPr>
          <a:xfrm>
            <a:off x="2634727" y="2610476"/>
            <a:ext cx="1465562" cy="1987774"/>
          </a:xfrm>
          <a:prstGeom prst="rect">
            <a:avLst/>
          </a:prstGeom>
        </p:spPr>
      </p:pic>
      <p:pic>
        <p:nvPicPr>
          <p:cNvPr id="13" name="Picture 12">
            <a:extLst>
              <a:ext uri="{FF2B5EF4-FFF2-40B4-BE49-F238E27FC236}">
                <a16:creationId xmlns:a16="http://schemas.microsoft.com/office/drawing/2014/main" id="{E586AEF4-57FA-D045-8FAF-87EA03FCEC6B}"/>
              </a:ext>
            </a:extLst>
          </p:cNvPr>
          <p:cNvPicPr>
            <a:picLocks noChangeAspect="1"/>
          </p:cNvPicPr>
          <p:nvPr/>
        </p:nvPicPr>
        <p:blipFill>
          <a:blip r:embed="rId4"/>
          <a:stretch>
            <a:fillRect/>
          </a:stretch>
        </p:blipFill>
        <p:spPr>
          <a:xfrm>
            <a:off x="4954814" y="2849250"/>
            <a:ext cx="1879600" cy="1511300"/>
          </a:xfrm>
          <a:prstGeom prst="rect">
            <a:avLst/>
          </a:prstGeom>
        </p:spPr>
      </p:pic>
      <p:pic>
        <p:nvPicPr>
          <p:cNvPr id="17" name="Picture 16">
            <a:extLst>
              <a:ext uri="{FF2B5EF4-FFF2-40B4-BE49-F238E27FC236}">
                <a16:creationId xmlns:a16="http://schemas.microsoft.com/office/drawing/2014/main" id="{D8D7C14E-D6DC-E74A-93E3-9CFEE5B572C3}"/>
              </a:ext>
            </a:extLst>
          </p:cNvPr>
          <p:cNvPicPr>
            <a:picLocks noChangeAspect="1"/>
          </p:cNvPicPr>
          <p:nvPr/>
        </p:nvPicPr>
        <p:blipFill>
          <a:blip r:embed="rId5"/>
          <a:stretch>
            <a:fillRect/>
          </a:stretch>
        </p:blipFill>
        <p:spPr>
          <a:xfrm>
            <a:off x="412300" y="1014875"/>
            <a:ext cx="1892300" cy="800100"/>
          </a:xfrm>
          <a:prstGeom prst="rect">
            <a:avLst/>
          </a:prstGeom>
        </p:spPr>
      </p:pic>
    </p:spTree>
    <p:extLst>
      <p:ext uri="{BB962C8B-B14F-4D97-AF65-F5344CB8AC3E}">
        <p14:creationId xmlns:p14="http://schemas.microsoft.com/office/powerpoint/2010/main" val="3221003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6E937-F613-9F43-A118-3A36D0109BB9}"/>
              </a:ext>
            </a:extLst>
          </p:cNvPr>
          <p:cNvSpPr>
            <a:spLocks noGrp="1"/>
          </p:cNvSpPr>
          <p:nvPr>
            <p:ph type="title"/>
          </p:nvPr>
        </p:nvSpPr>
        <p:spPr/>
        <p:txBody>
          <a:bodyPr/>
          <a:lstStyle/>
          <a:p>
            <a:r>
              <a:rPr lang="en-US" dirty="0"/>
              <a:t>Break down goals/deadlines</a:t>
            </a:r>
          </a:p>
        </p:txBody>
      </p:sp>
      <p:sp>
        <p:nvSpPr>
          <p:cNvPr id="4" name="Text Placeholder 3">
            <a:extLst>
              <a:ext uri="{FF2B5EF4-FFF2-40B4-BE49-F238E27FC236}">
                <a16:creationId xmlns:a16="http://schemas.microsoft.com/office/drawing/2014/main" id="{9B669D1A-0ED8-0A47-86C6-078672AED56C}"/>
              </a:ext>
            </a:extLst>
          </p:cNvPr>
          <p:cNvSpPr>
            <a:spLocks noGrp="1"/>
          </p:cNvSpPr>
          <p:nvPr>
            <p:ph type="body" idx="2"/>
          </p:nvPr>
        </p:nvSpPr>
        <p:spPr>
          <a:xfrm>
            <a:off x="4857614" y="518614"/>
            <a:ext cx="3837000" cy="4146345"/>
          </a:xfrm>
        </p:spPr>
        <p:txBody>
          <a:bodyPr/>
          <a:lstStyle/>
          <a:p>
            <a:pPr marL="76200" indent="0">
              <a:buNone/>
            </a:pPr>
            <a:r>
              <a:rPr lang="en-US" dirty="0"/>
              <a:t>Submit paper by Aug 15</a:t>
            </a:r>
            <a:r>
              <a:rPr lang="en-US" baseline="30000" dirty="0"/>
              <a:t>th</a:t>
            </a:r>
            <a:endParaRPr lang="en-US" dirty="0"/>
          </a:p>
          <a:p>
            <a:r>
              <a:rPr lang="en-US" dirty="0"/>
              <a:t>Finish analysis</a:t>
            </a:r>
          </a:p>
          <a:p>
            <a:r>
              <a:rPr lang="en-US" dirty="0"/>
              <a:t>Make figures</a:t>
            </a:r>
          </a:p>
          <a:p>
            <a:r>
              <a:rPr lang="en-US" dirty="0"/>
              <a:t>Intro (written)</a:t>
            </a:r>
          </a:p>
          <a:p>
            <a:pPr lvl="1"/>
            <a:r>
              <a:rPr lang="en-US" dirty="0"/>
              <a:t>Revise to match conclusion</a:t>
            </a:r>
          </a:p>
          <a:p>
            <a:r>
              <a:rPr lang="en-US" dirty="0"/>
              <a:t>Methods (partial draft)</a:t>
            </a:r>
          </a:p>
          <a:p>
            <a:pPr lvl="1"/>
            <a:r>
              <a:rPr lang="en-US" dirty="0"/>
              <a:t>Update</a:t>
            </a:r>
          </a:p>
          <a:p>
            <a:r>
              <a:rPr lang="en-US" dirty="0"/>
              <a:t>Results (need to start)</a:t>
            </a:r>
          </a:p>
          <a:p>
            <a:r>
              <a:rPr lang="en-US" dirty="0"/>
              <a:t>Discussion/Conclusion (need to start</a:t>
            </a:r>
          </a:p>
          <a:p>
            <a:endParaRPr lang="en-US" dirty="0"/>
          </a:p>
        </p:txBody>
      </p:sp>
      <p:grpSp>
        <p:nvGrpSpPr>
          <p:cNvPr id="5" name="Group 4">
            <a:extLst>
              <a:ext uri="{FF2B5EF4-FFF2-40B4-BE49-F238E27FC236}">
                <a16:creationId xmlns:a16="http://schemas.microsoft.com/office/drawing/2014/main" id="{AB433392-470E-1941-A52C-FA70BD560A5F}"/>
              </a:ext>
            </a:extLst>
          </p:cNvPr>
          <p:cNvGrpSpPr/>
          <p:nvPr/>
        </p:nvGrpSpPr>
        <p:grpSpPr>
          <a:xfrm>
            <a:off x="1388962" y="2735371"/>
            <a:ext cx="1778813" cy="2195443"/>
            <a:chOff x="1388962" y="2735371"/>
            <a:chExt cx="1778813" cy="2195443"/>
          </a:xfrm>
        </p:grpSpPr>
        <p:sp>
          <p:nvSpPr>
            <p:cNvPr id="6" name="Freeform 5">
              <a:extLst>
                <a:ext uri="{FF2B5EF4-FFF2-40B4-BE49-F238E27FC236}">
                  <a16:creationId xmlns:a16="http://schemas.microsoft.com/office/drawing/2014/main" id="{D031D8D5-7C54-7245-AD15-D691BF978B84}"/>
                </a:ext>
              </a:extLst>
            </p:cNvPr>
            <p:cNvSpPr/>
            <p:nvPr/>
          </p:nvSpPr>
          <p:spPr>
            <a:xfrm>
              <a:off x="1388962" y="3275635"/>
              <a:ext cx="1778813" cy="1655179"/>
            </a:xfrm>
            <a:custGeom>
              <a:avLst/>
              <a:gdLst>
                <a:gd name="connsiteX0" fmla="*/ 0 w 3854370"/>
                <a:gd name="connsiteY0" fmla="*/ 2720050 h 2720050"/>
                <a:gd name="connsiteX1" fmla="*/ 104173 w 3854370"/>
                <a:gd name="connsiteY1" fmla="*/ 2708476 h 2720050"/>
                <a:gd name="connsiteX2" fmla="*/ 173621 w 3854370"/>
                <a:gd name="connsiteY2" fmla="*/ 2685326 h 2720050"/>
                <a:gd name="connsiteX3" fmla="*/ 208345 w 3854370"/>
                <a:gd name="connsiteY3" fmla="*/ 2673752 h 2720050"/>
                <a:gd name="connsiteX4" fmla="*/ 266218 w 3854370"/>
                <a:gd name="connsiteY4" fmla="*/ 2639027 h 2720050"/>
                <a:gd name="connsiteX5" fmla="*/ 335666 w 3854370"/>
                <a:gd name="connsiteY5" fmla="*/ 2592729 h 2720050"/>
                <a:gd name="connsiteX6" fmla="*/ 405114 w 3854370"/>
                <a:gd name="connsiteY6" fmla="*/ 2546430 h 2720050"/>
                <a:gd name="connsiteX7" fmla="*/ 509287 w 3854370"/>
                <a:gd name="connsiteY7" fmla="*/ 2476982 h 2720050"/>
                <a:gd name="connsiteX8" fmla="*/ 578735 w 3854370"/>
                <a:gd name="connsiteY8" fmla="*/ 2430683 h 2720050"/>
                <a:gd name="connsiteX9" fmla="*/ 682907 w 3854370"/>
                <a:gd name="connsiteY9" fmla="*/ 2338086 h 2720050"/>
                <a:gd name="connsiteX10" fmla="*/ 706056 w 3854370"/>
                <a:gd name="connsiteY10" fmla="*/ 2303362 h 2720050"/>
                <a:gd name="connsiteX11" fmla="*/ 763930 w 3854370"/>
                <a:gd name="connsiteY11" fmla="*/ 2245488 h 2720050"/>
                <a:gd name="connsiteX12" fmla="*/ 833378 w 3854370"/>
                <a:gd name="connsiteY12" fmla="*/ 2176040 h 2720050"/>
                <a:gd name="connsiteX13" fmla="*/ 891251 w 3854370"/>
                <a:gd name="connsiteY13" fmla="*/ 2118167 h 2720050"/>
                <a:gd name="connsiteX14" fmla="*/ 914400 w 3854370"/>
                <a:gd name="connsiteY14" fmla="*/ 2083443 h 2720050"/>
                <a:gd name="connsiteX15" fmla="*/ 983849 w 3854370"/>
                <a:gd name="connsiteY15" fmla="*/ 2025569 h 2720050"/>
                <a:gd name="connsiteX16" fmla="*/ 1018573 w 3854370"/>
                <a:gd name="connsiteY16" fmla="*/ 1979270 h 2720050"/>
                <a:gd name="connsiteX17" fmla="*/ 1041722 w 3854370"/>
                <a:gd name="connsiteY17" fmla="*/ 1944546 h 2720050"/>
                <a:gd name="connsiteX18" fmla="*/ 1076446 w 3854370"/>
                <a:gd name="connsiteY18" fmla="*/ 1909822 h 2720050"/>
                <a:gd name="connsiteX19" fmla="*/ 1099595 w 3854370"/>
                <a:gd name="connsiteY19" fmla="*/ 1875098 h 2720050"/>
                <a:gd name="connsiteX20" fmla="*/ 1122745 w 3854370"/>
                <a:gd name="connsiteY20" fmla="*/ 1851949 h 2720050"/>
                <a:gd name="connsiteX21" fmla="*/ 1145894 w 3854370"/>
                <a:gd name="connsiteY21" fmla="*/ 1817225 h 2720050"/>
                <a:gd name="connsiteX22" fmla="*/ 1180618 w 3854370"/>
                <a:gd name="connsiteY22" fmla="*/ 1782501 h 2720050"/>
                <a:gd name="connsiteX23" fmla="*/ 1203768 w 3854370"/>
                <a:gd name="connsiteY23" fmla="*/ 1747777 h 2720050"/>
                <a:gd name="connsiteX24" fmla="*/ 1261641 w 3854370"/>
                <a:gd name="connsiteY24" fmla="*/ 1689903 h 2720050"/>
                <a:gd name="connsiteX25" fmla="*/ 1307940 w 3854370"/>
                <a:gd name="connsiteY25" fmla="*/ 1632030 h 2720050"/>
                <a:gd name="connsiteX26" fmla="*/ 1365813 w 3854370"/>
                <a:gd name="connsiteY26" fmla="*/ 1562582 h 2720050"/>
                <a:gd name="connsiteX27" fmla="*/ 1400537 w 3854370"/>
                <a:gd name="connsiteY27" fmla="*/ 1504708 h 2720050"/>
                <a:gd name="connsiteX28" fmla="*/ 1412112 w 3854370"/>
                <a:gd name="connsiteY28" fmla="*/ 1469984 h 2720050"/>
                <a:gd name="connsiteX29" fmla="*/ 1458411 w 3854370"/>
                <a:gd name="connsiteY29" fmla="*/ 1412111 h 2720050"/>
                <a:gd name="connsiteX30" fmla="*/ 1493135 w 3854370"/>
                <a:gd name="connsiteY30" fmla="*/ 1365812 h 2720050"/>
                <a:gd name="connsiteX31" fmla="*/ 1551008 w 3854370"/>
                <a:gd name="connsiteY31" fmla="*/ 1273215 h 2720050"/>
                <a:gd name="connsiteX32" fmla="*/ 1574157 w 3854370"/>
                <a:gd name="connsiteY32" fmla="*/ 1238491 h 2720050"/>
                <a:gd name="connsiteX33" fmla="*/ 1608881 w 3854370"/>
                <a:gd name="connsiteY33" fmla="*/ 1192192 h 2720050"/>
                <a:gd name="connsiteX34" fmla="*/ 1666755 w 3854370"/>
                <a:gd name="connsiteY34" fmla="*/ 1122744 h 2720050"/>
                <a:gd name="connsiteX35" fmla="*/ 1736203 w 3854370"/>
                <a:gd name="connsiteY35" fmla="*/ 1006997 h 2720050"/>
                <a:gd name="connsiteX36" fmla="*/ 1782502 w 3854370"/>
                <a:gd name="connsiteY36" fmla="*/ 937549 h 2720050"/>
                <a:gd name="connsiteX37" fmla="*/ 1840375 w 3854370"/>
                <a:gd name="connsiteY37" fmla="*/ 844952 h 2720050"/>
                <a:gd name="connsiteX38" fmla="*/ 1898249 w 3854370"/>
                <a:gd name="connsiteY38" fmla="*/ 752354 h 2720050"/>
                <a:gd name="connsiteX39" fmla="*/ 1944547 w 3854370"/>
                <a:gd name="connsiteY39" fmla="*/ 694481 h 2720050"/>
                <a:gd name="connsiteX40" fmla="*/ 2013995 w 3854370"/>
                <a:gd name="connsiteY40" fmla="*/ 625033 h 2720050"/>
                <a:gd name="connsiteX41" fmla="*/ 2048719 w 3854370"/>
                <a:gd name="connsiteY41" fmla="*/ 590308 h 2720050"/>
                <a:gd name="connsiteX42" fmla="*/ 2071869 w 3854370"/>
                <a:gd name="connsiteY42" fmla="*/ 567159 h 2720050"/>
                <a:gd name="connsiteX43" fmla="*/ 2118168 w 3854370"/>
                <a:gd name="connsiteY43" fmla="*/ 497711 h 2720050"/>
                <a:gd name="connsiteX44" fmla="*/ 2152892 w 3854370"/>
                <a:gd name="connsiteY44" fmla="*/ 462987 h 2720050"/>
                <a:gd name="connsiteX45" fmla="*/ 2222340 w 3854370"/>
                <a:gd name="connsiteY45" fmla="*/ 370389 h 2720050"/>
                <a:gd name="connsiteX46" fmla="*/ 2257064 w 3854370"/>
                <a:gd name="connsiteY46" fmla="*/ 347240 h 2720050"/>
                <a:gd name="connsiteX47" fmla="*/ 2291788 w 3854370"/>
                <a:gd name="connsiteY47" fmla="*/ 335665 h 2720050"/>
                <a:gd name="connsiteX48" fmla="*/ 2395960 w 3854370"/>
                <a:gd name="connsiteY48" fmla="*/ 231493 h 2720050"/>
                <a:gd name="connsiteX49" fmla="*/ 2430684 w 3854370"/>
                <a:gd name="connsiteY49" fmla="*/ 196769 h 2720050"/>
                <a:gd name="connsiteX50" fmla="*/ 2500132 w 3854370"/>
                <a:gd name="connsiteY50" fmla="*/ 150470 h 2720050"/>
                <a:gd name="connsiteX51" fmla="*/ 2569580 w 3854370"/>
                <a:gd name="connsiteY51" fmla="*/ 127321 h 2720050"/>
                <a:gd name="connsiteX52" fmla="*/ 2604304 w 3854370"/>
                <a:gd name="connsiteY52" fmla="*/ 115746 h 2720050"/>
                <a:gd name="connsiteX53" fmla="*/ 2673752 w 3854370"/>
                <a:gd name="connsiteY53" fmla="*/ 69448 h 2720050"/>
                <a:gd name="connsiteX54" fmla="*/ 2708476 w 3854370"/>
                <a:gd name="connsiteY54" fmla="*/ 57873 h 2720050"/>
                <a:gd name="connsiteX55" fmla="*/ 2777924 w 3854370"/>
                <a:gd name="connsiteY55" fmla="*/ 23149 h 2720050"/>
                <a:gd name="connsiteX56" fmla="*/ 2951545 w 3854370"/>
                <a:gd name="connsiteY56" fmla="*/ 0 h 2720050"/>
                <a:gd name="connsiteX57" fmla="*/ 3379808 w 3854370"/>
                <a:gd name="connsiteY57" fmla="*/ 11574 h 2720050"/>
                <a:gd name="connsiteX58" fmla="*/ 3553428 w 3854370"/>
                <a:gd name="connsiteY58" fmla="*/ 34724 h 2720050"/>
                <a:gd name="connsiteX59" fmla="*/ 3622876 w 3854370"/>
                <a:gd name="connsiteY59" fmla="*/ 57873 h 2720050"/>
                <a:gd name="connsiteX60" fmla="*/ 3657600 w 3854370"/>
                <a:gd name="connsiteY60" fmla="*/ 69448 h 2720050"/>
                <a:gd name="connsiteX61" fmla="*/ 3854370 w 3854370"/>
                <a:gd name="connsiteY61" fmla="*/ 69448 h 272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854370" h="2720050">
                  <a:moveTo>
                    <a:pt x="0" y="2720050"/>
                  </a:moveTo>
                  <a:cubicBezTo>
                    <a:pt x="34724" y="2716192"/>
                    <a:pt x="69913" y="2715328"/>
                    <a:pt x="104173" y="2708476"/>
                  </a:cubicBezTo>
                  <a:cubicBezTo>
                    <a:pt x="128101" y="2703690"/>
                    <a:pt x="150472" y="2693042"/>
                    <a:pt x="173621" y="2685326"/>
                  </a:cubicBezTo>
                  <a:lnTo>
                    <a:pt x="208345" y="2673752"/>
                  </a:lnTo>
                  <a:cubicBezTo>
                    <a:pt x="260277" y="2621818"/>
                    <a:pt x="198607" y="2676589"/>
                    <a:pt x="266218" y="2639027"/>
                  </a:cubicBezTo>
                  <a:cubicBezTo>
                    <a:pt x="290539" y="2625516"/>
                    <a:pt x="312517" y="2608162"/>
                    <a:pt x="335666" y="2592729"/>
                  </a:cubicBezTo>
                  <a:lnTo>
                    <a:pt x="405114" y="2546430"/>
                  </a:lnTo>
                  <a:lnTo>
                    <a:pt x="509287" y="2476982"/>
                  </a:lnTo>
                  <a:cubicBezTo>
                    <a:pt x="509292" y="2476979"/>
                    <a:pt x="578731" y="2430687"/>
                    <a:pt x="578735" y="2430683"/>
                  </a:cubicBezTo>
                  <a:cubicBezTo>
                    <a:pt x="658020" y="2351398"/>
                    <a:pt x="620943" y="2379395"/>
                    <a:pt x="682907" y="2338086"/>
                  </a:cubicBezTo>
                  <a:cubicBezTo>
                    <a:pt x="690623" y="2326511"/>
                    <a:pt x="696896" y="2313831"/>
                    <a:pt x="706056" y="2303362"/>
                  </a:cubicBezTo>
                  <a:cubicBezTo>
                    <a:pt x="724021" y="2282830"/>
                    <a:pt x="748797" y="2268188"/>
                    <a:pt x="763930" y="2245488"/>
                  </a:cubicBezTo>
                  <a:cubicBezTo>
                    <a:pt x="797780" y="2194713"/>
                    <a:pt x="775950" y="2219111"/>
                    <a:pt x="833378" y="2176040"/>
                  </a:cubicBezTo>
                  <a:cubicBezTo>
                    <a:pt x="895109" y="2083443"/>
                    <a:pt x="814087" y="2195331"/>
                    <a:pt x="891251" y="2118167"/>
                  </a:cubicBezTo>
                  <a:cubicBezTo>
                    <a:pt x="901088" y="2108330"/>
                    <a:pt x="904564" y="2093280"/>
                    <a:pt x="914400" y="2083443"/>
                  </a:cubicBezTo>
                  <a:cubicBezTo>
                    <a:pt x="1021568" y="1976273"/>
                    <a:pt x="870069" y="2158311"/>
                    <a:pt x="983849" y="2025569"/>
                  </a:cubicBezTo>
                  <a:cubicBezTo>
                    <a:pt x="996404" y="2010922"/>
                    <a:pt x="1007360" y="1994968"/>
                    <a:pt x="1018573" y="1979270"/>
                  </a:cubicBezTo>
                  <a:cubicBezTo>
                    <a:pt x="1026659" y="1967950"/>
                    <a:pt x="1032816" y="1955233"/>
                    <a:pt x="1041722" y="1944546"/>
                  </a:cubicBezTo>
                  <a:cubicBezTo>
                    <a:pt x="1052201" y="1931971"/>
                    <a:pt x="1065967" y="1922397"/>
                    <a:pt x="1076446" y="1909822"/>
                  </a:cubicBezTo>
                  <a:cubicBezTo>
                    <a:pt x="1085352" y="1899135"/>
                    <a:pt x="1090905" y="1885961"/>
                    <a:pt x="1099595" y="1875098"/>
                  </a:cubicBezTo>
                  <a:cubicBezTo>
                    <a:pt x="1106412" y="1866577"/>
                    <a:pt x="1115928" y="1860470"/>
                    <a:pt x="1122745" y="1851949"/>
                  </a:cubicBezTo>
                  <a:cubicBezTo>
                    <a:pt x="1131435" y="1841086"/>
                    <a:pt x="1136988" y="1827912"/>
                    <a:pt x="1145894" y="1817225"/>
                  </a:cubicBezTo>
                  <a:cubicBezTo>
                    <a:pt x="1156373" y="1804650"/>
                    <a:pt x="1170139" y="1795076"/>
                    <a:pt x="1180618" y="1782501"/>
                  </a:cubicBezTo>
                  <a:cubicBezTo>
                    <a:pt x="1189524" y="1771814"/>
                    <a:pt x="1194607" y="1758246"/>
                    <a:pt x="1203768" y="1747777"/>
                  </a:cubicBezTo>
                  <a:cubicBezTo>
                    <a:pt x="1221733" y="1727245"/>
                    <a:pt x="1246508" y="1712603"/>
                    <a:pt x="1261641" y="1689903"/>
                  </a:cubicBezTo>
                  <a:cubicBezTo>
                    <a:pt x="1332891" y="1583027"/>
                    <a:pt x="1241968" y="1714494"/>
                    <a:pt x="1307940" y="1632030"/>
                  </a:cubicBezTo>
                  <a:cubicBezTo>
                    <a:pt x="1372405" y="1551450"/>
                    <a:pt x="1283321" y="1645074"/>
                    <a:pt x="1365813" y="1562582"/>
                  </a:cubicBezTo>
                  <a:cubicBezTo>
                    <a:pt x="1398603" y="1464215"/>
                    <a:pt x="1352872" y="1584150"/>
                    <a:pt x="1400537" y="1504708"/>
                  </a:cubicBezTo>
                  <a:cubicBezTo>
                    <a:pt x="1406814" y="1494246"/>
                    <a:pt x="1406656" y="1480897"/>
                    <a:pt x="1412112" y="1469984"/>
                  </a:cubicBezTo>
                  <a:cubicBezTo>
                    <a:pt x="1433578" y="1427053"/>
                    <a:pt x="1431493" y="1444412"/>
                    <a:pt x="1458411" y="1412111"/>
                  </a:cubicBezTo>
                  <a:cubicBezTo>
                    <a:pt x="1470761" y="1397291"/>
                    <a:pt x="1482434" y="1381863"/>
                    <a:pt x="1493135" y="1365812"/>
                  </a:cubicBezTo>
                  <a:cubicBezTo>
                    <a:pt x="1513325" y="1335527"/>
                    <a:pt x="1531467" y="1303923"/>
                    <a:pt x="1551008" y="1273215"/>
                  </a:cubicBezTo>
                  <a:cubicBezTo>
                    <a:pt x="1558476" y="1261479"/>
                    <a:pt x="1565810" y="1249620"/>
                    <a:pt x="1574157" y="1238491"/>
                  </a:cubicBezTo>
                  <a:cubicBezTo>
                    <a:pt x="1585732" y="1223058"/>
                    <a:pt x="1596531" y="1207012"/>
                    <a:pt x="1608881" y="1192192"/>
                  </a:cubicBezTo>
                  <a:cubicBezTo>
                    <a:pt x="1668141" y="1121080"/>
                    <a:pt x="1585763" y="1238446"/>
                    <a:pt x="1666755" y="1122744"/>
                  </a:cubicBezTo>
                  <a:cubicBezTo>
                    <a:pt x="1786218" y="952082"/>
                    <a:pt x="1661173" y="1132048"/>
                    <a:pt x="1736203" y="1006997"/>
                  </a:cubicBezTo>
                  <a:cubicBezTo>
                    <a:pt x="1750517" y="983140"/>
                    <a:pt x="1767756" y="961142"/>
                    <a:pt x="1782502" y="937549"/>
                  </a:cubicBezTo>
                  <a:cubicBezTo>
                    <a:pt x="1801793" y="906683"/>
                    <a:pt x="1821648" y="876163"/>
                    <a:pt x="1840375" y="844952"/>
                  </a:cubicBezTo>
                  <a:cubicBezTo>
                    <a:pt x="1853455" y="823152"/>
                    <a:pt x="1880429" y="776114"/>
                    <a:pt x="1898249" y="752354"/>
                  </a:cubicBezTo>
                  <a:cubicBezTo>
                    <a:pt x="1913072" y="732590"/>
                    <a:pt x="1927929" y="712761"/>
                    <a:pt x="1944547" y="694481"/>
                  </a:cubicBezTo>
                  <a:cubicBezTo>
                    <a:pt x="1966569" y="670257"/>
                    <a:pt x="1990846" y="648182"/>
                    <a:pt x="2013995" y="625033"/>
                  </a:cubicBezTo>
                  <a:lnTo>
                    <a:pt x="2048719" y="590308"/>
                  </a:lnTo>
                  <a:cubicBezTo>
                    <a:pt x="2056436" y="582591"/>
                    <a:pt x="2065816" y="576239"/>
                    <a:pt x="2071869" y="567159"/>
                  </a:cubicBezTo>
                  <a:cubicBezTo>
                    <a:pt x="2087302" y="544010"/>
                    <a:pt x="2098495" y="517384"/>
                    <a:pt x="2118168" y="497711"/>
                  </a:cubicBezTo>
                  <a:cubicBezTo>
                    <a:pt x="2129743" y="486136"/>
                    <a:pt x="2142842" y="475908"/>
                    <a:pt x="2152892" y="462987"/>
                  </a:cubicBezTo>
                  <a:cubicBezTo>
                    <a:pt x="2183387" y="423779"/>
                    <a:pt x="2188090" y="397789"/>
                    <a:pt x="2222340" y="370389"/>
                  </a:cubicBezTo>
                  <a:cubicBezTo>
                    <a:pt x="2233203" y="361699"/>
                    <a:pt x="2244622" y="353461"/>
                    <a:pt x="2257064" y="347240"/>
                  </a:cubicBezTo>
                  <a:cubicBezTo>
                    <a:pt x="2267977" y="341784"/>
                    <a:pt x="2280213" y="339523"/>
                    <a:pt x="2291788" y="335665"/>
                  </a:cubicBezTo>
                  <a:lnTo>
                    <a:pt x="2395960" y="231493"/>
                  </a:lnTo>
                  <a:cubicBezTo>
                    <a:pt x="2407535" y="219918"/>
                    <a:pt x="2417064" y="205849"/>
                    <a:pt x="2430684" y="196769"/>
                  </a:cubicBezTo>
                  <a:cubicBezTo>
                    <a:pt x="2453833" y="181336"/>
                    <a:pt x="2473738" y="159268"/>
                    <a:pt x="2500132" y="150470"/>
                  </a:cubicBezTo>
                  <a:lnTo>
                    <a:pt x="2569580" y="127321"/>
                  </a:lnTo>
                  <a:cubicBezTo>
                    <a:pt x="2581155" y="123463"/>
                    <a:pt x="2594152" y="122514"/>
                    <a:pt x="2604304" y="115746"/>
                  </a:cubicBezTo>
                  <a:cubicBezTo>
                    <a:pt x="2627453" y="100313"/>
                    <a:pt x="2647358" y="78246"/>
                    <a:pt x="2673752" y="69448"/>
                  </a:cubicBezTo>
                  <a:cubicBezTo>
                    <a:pt x="2685327" y="65590"/>
                    <a:pt x="2697563" y="63329"/>
                    <a:pt x="2708476" y="57873"/>
                  </a:cubicBezTo>
                  <a:cubicBezTo>
                    <a:pt x="2758419" y="32901"/>
                    <a:pt x="2725558" y="34786"/>
                    <a:pt x="2777924" y="23149"/>
                  </a:cubicBezTo>
                  <a:cubicBezTo>
                    <a:pt x="2829883" y="11602"/>
                    <a:pt x="2901388" y="5573"/>
                    <a:pt x="2951545" y="0"/>
                  </a:cubicBezTo>
                  <a:lnTo>
                    <a:pt x="3379808" y="11574"/>
                  </a:lnTo>
                  <a:cubicBezTo>
                    <a:pt x="3403134" y="12588"/>
                    <a:pt x="3519492" y="26240"/>
                    <a:pt x="3553428" y="34724"/>
                  </a:cubicBezTo>
                  <a:cubicBezTo>
                    <a:pt x="3577101" y="40642"/>
                    <a:pt x="3599727" y="50157"/>
                    <a:pt x="3622876" y="57873"/>
                  </a:cubicBezTo>
                  <a:cubicBezTo>
                    <a:pt x="3634451" y="61731"/>
                    <a:pt x="3645399" y="69448"/>
                    <a:pt x="3657600" y="69448"/>
                  </a:cubicBezTo>
                  <a:lnTo>
                    <a:pt x="3854370" y="694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C189783C-D864-744B-BB37-6BBAAE60C623}"/>
                </a:ext>
              </a:extLst>
            </p:cNvPr>
            <p:cNvSpPr/>
            <p:nvPr/>
          </p:nvSpPr>
          <p:spPr>
            <a:xfrm>
              <a:off x="2870522" y="2735371"/>
              <a:ext cx="185194" cy="13515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DA580DB-27BD-7642-9270-8161A58D7041}"/>
                </a:ext>
              </a:extLst>
            </p:cNvPr>
            <p:cNvCxnSpPr/>
            <p:nvPr/>
          </p:nvCxnSpPr>
          <p:spPr>
            <a:xfrm>
              <a:off x="2870522" y="2870522"/>
              <a:ext cx="0" cy="405113"/>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9" name="Freeform 8">
            <a:extLst>
              <a:ext uri="{FF2B5EF4-FFF2-40B4-BE49-F238E27FC236}">
                <a16:creationId xmlns:a16="http://schemas.microsoft.com/office/drawing/2014/main" id="{A683E4BC-C447-5248-B7AE-A13C5D9E07F0}"/>
              </a:ext>
            </a:extLst>
          </p:cNvPr>
          <p:cNvSpPr/>
          <p:nvPr/>
        </p:nvSpPr>
        <p:spPr>
          <a:xfrm>
            <a:off x="185195" y="3264061"/>
            <a:ext cx="3414532" cy="1724628"/>
          </a:xfrm>
          <a:custGeom>
            <a:avLst/>
            <a:gdLst>
              <a:gd name="connsiteX0" fmla="*/ 0 w 3414532"/>
              <a:gd name="connsiteY0" fmla="*/ 1701478 h 1724628"/>
              <a:gd name="connsiteX1" fmla="*/ 127321 w 3414532"/>
              <a:gd name="connsiteY1" fmla="*/ 1724628 h 1724628"/>
              <a:gd name="connsiteX2" fmla="*/ 671332 w 3414532"/>
              <a:gd name="connsiteY2" fmla="*/ 1701478 h 1724628"/>
              <a:gd name="connsiteX3" fmla="*/ 775504 w 3414532"/>
              <a:gd name="connsiteY3" fmla="*/ 1689904 h 1724628"/>
              <a:gd name="connsiteX4" fmla="*/ 868101 w 3414532"/>
              <a:gd name="connsiteY4" fmla="*/ 1678329 h 1724628"/>
              <a:gd name="connsiteX5" fmla="*/ 1504709 w 3414532"/>
              <a:gd name="connsiteY5" fmla="*/ 1666754 h 1724628"/>
              <a:gd name="connsiteX6" fmla="*/ 1551008 w 3414532"/>
              <a:gd name="connsiteY6" fmla="*/ 1655180 h 1724628"/>
              <a:gd name="connsiteX7" fmla="*/ 1608881 w 3414532"/>
              <a:gd name="connsiteY7" fmla="*/ 1643605 h 1724628"/>
              <a:gd name="connsiteX8" fmla="*/ 1678329 w 3414532"/>
              <a:gd name="connsiteY8" fmla="*/ 1620455 h 1724628"/>
              <a:gd name="connsiteX9" fmla="*/ 1794076 w 3414532"/>
              <a:gd name="connsiteY9" fmla="*/ 1585731 h 1724628"/>
              <a:gd name="connsiteX10" fmla="*/ 1828800 w 3414532"/>
              <a:gd name="connsiteY10" fmla="*/ 1562582 h 1724628"/>
              <a:gd name="connsiteX11" fmla="*/ 1875099 w 3414532"/>
              <a:gd name="connsiteY11" fmla="*/ 1551007 h 1724628"/>
              <a:gd name="connsiteX12" fmla="*/ 1909823 w 3414532"/>
              <a:gd name="connsiteY12" fmla="*/ 1539433 h 1724628"/>
              <a:gd name="connsiteX13" fmla="*/ 1956121 w 3414532"/>
              <a:gd name="connsiteY13" fmla="*/ 1516283 h 1724628"/>
              <a:gd name="connsiteX14" fmla="*/ 2025570 w 3414532"/>
              <a:gd name="connsiteY14" fmla="*/ 1493134 h 1724628"/>
              <a:gd name="connsiteX15" fmla="*/ 2129742 w 3414532"/>
              <a:gd name="connsiteY15" fmla="*/ 1446835 h 1724628"/>
              <a:gd name="connsiteX16" fmla="*/ 2176040 w 3414532"/>
              <a:gd name="connsiteY16" fmla="*/ 1423686 h 1724628"/>
              <a:gd name="connsiteX17" fmla="*/ 2210764 w 3414532"/>
              <a:gd name="connsiteY17" fmla="*/ 1412111 h 1724628"/>
              <a:gd name="connsiteX18" fmla="*/ 2245489 w 3414532"/>
              <a:gd name="connsiteY18" fmla="*/ 1388962 h 1724628"/>
              <a:gd name="connsiteX19" fmla="*/ 2303362 w 3414532"/>
              <a:gd name="connsiteY19" fmla="*/ 1377387 h 1724628"/>
              <a:gd name="connsiteX20" fmla="*/ 2349661 w 3414532"/>
              <a:gd name="connsiteY20" fmla="*/ 1365812 h 1724628"/>
              <a:gd name="connsiteX21" fmla="*/ 2419109 w 3414532"/>
              <a:gd name="connsiteY21" fmla="*/ 1342663 h 1724628"/>
              <a:gd name="connsiteX22" fmla="*/ 2592729 w 3414532"/>
              <a:gd name="connsiteY22" fmla="*/ 1319514 h 1724628"/>
              <a:gd name="connsiteX23" fmla="*/ 2720051 w 3414532"/>
              <a:gd name="connsiteY23" fmla="*/ 1284790 h 1724628"/>
              <a:gd name="connsiteX24" fmla="*/ 2882096 w 3414532"/>
              <a:gd name="connsiteY24" fmla="*/ 1261640 h 1724628"/>
              <a:gd name="connsiteX25" fmla="*/ 2974694 w 3414532"/>
              <a:gd name="connsiteY25" fmla="*/ 1238491 h 1724628"/>
              <a:gd name="connsiteX26" fmla="*/ 3078866 w 3414532"/>
              <a:gd name="connsiteY26" fmla="*/ 1203767 h 1724628"/>
              <a:gd name="connsiteX27" fmla="*/ 3183038 w 3414532"/>
              <a:gd name="connsiteY27" fmla="*/ 1169043 h 1724628"/>
              <a:gd name="connsiteX28" fmla="*/ 3217762 w 3414532"/>
              <a:gd name="connsiteY28" fmla="*/ 1157468 h 1724628"/>
              <a:gd name="connsiteX29" fmla="*/ 3252486 w 3414532"/>
              <a:gd name="connsiteY29" fmla="*/ 1134319 h 1724628"/>
              <a:gd name="connsiteX30" fmla="*/ 3321934 w 3414532"/>
              <a:gd name="connsiteY30" fmla="*/ 1111169 h 1724628"/>
              <a:gd name="connsiteX31" fmla="*/ 3345083 w 3414532"/>
              <a:gd name="connsiteY31" fmla="*/ 1076445 h 1724628"/>
              <a:gd name="connsiteX32" fmla="*/ 3379808 w 3414532"/>
              <a:gd name="connsiteY32" fmla="*/ 1064871 h 1724628"/>
              <a:gd name="connsiteX33" fmla="*/ 3391382 w 3414532"/>
              <a:gd name="connsiteY33" fmla="*/ 1030147 h 1724628"/>
              <a:gd name="connsiteX34" fmla="*/ 3414532 w 3414532"/>
              <a:gd name="connsiteY34" fmla="*/ 1006997 h 1724628"/>
              <a:gd name="connsiteX35" fmla="*/ 3402957 w 3414532"/>
              <a:gd name="connsiteY35" fmla="*/ 972273 h 1724628"/>
              <a:gd name="connsiteX36" fmla="*/ 3368233 w 3414532"/>
              <a:gd name="connsiteY36" fmla="*/ 937549 h 1724628"/>
              <a:gd name="connsiteX37" fmla="*/ 3229337 w 3414532"/>
              <a:gd name="connsiteY37" fmla="*/ 902825 h 1724628"/>
              <a:gd name="connsiteX38" fmla="*/ 2777924 w 3414532"/>
              <a:gd name="connsiteY38" fmla="*/ 891250 h 1724628"/>
              <a:gd name="connsiteX39" fmla="*/ 2118167 w 3414532"/>
              <a:gd name="connsiteY39" fmla="*/ 868101 h 1724628"/>
              <a:gd name="connsiteX40" fmla="*/ 2013995 w 3414532"/>
              <a:gd name="connsiteY40" fmla="*/ 856526 h 1724628"/>
              <a:gd name="connsiteX41" fmla="*/ 1944547 w 3414532"/>
              <a:gd name="connsiteY41" fmla="*/ 833377 h 1724628"/>
              <a:gd name="connsiteX42" fmla="*/ 1898248 w 3414532"/>
              <a:gd name="connsiteY42" fmla="*/ 787078 h 1724628"/>
              <a:gd name="connsiteX43" fmla="*/ 1967696 w 3414532"/>
              <a:gd name="connsiteY43" fmla="*/ 752354 h 1724628"/>
              <a:gd name="connsiteX44" fmla="*/ 1990846 w 3414532"/>
              <a:gd name="connsiteY44" fmla="*/ 729205 h 1724628"/>
              <a:gd name="connsiteX45" fmla="*/ 2118167 w 3414532"/>
              <a:gd name="connsiteY45" fmla="*/ 717630 h 1724628"/>
              <a:gd name="connsiteX46" fmla="*/ 2720051 w 3414532"/>
              <a:gd name="connsiteY46" fmla="*/ 706055 h 1724628"/>
              <a:gd name="connsiteX47" fmla="*/ 2824223 w 3414532"/>
              <a:gd name="connsiteY47" fmla="*/ 694481 h 1724628"/>
              <a:gd name="connsiteX48" fmla="*/ 2858947 w 3414532"/>
              <a:gd name="connsiteY48" fmla="*/ 682906 h 1724628"/>
              <a:gd name="connsiteX49" fmla="*/ 3009418 w 3414532"/>
              <a:gd name="connsiteY49" fmla="*/ 659757 h 1724628"/>
              <a:gd name="connsiteX50" fmla="*/ 3078866 w 3414532"/>
              <a:gd name="connsiteY50" fmla="*/ 636607 h 1724628"/>
              <a:gd name="connsiteX51" fmla="*/ 3113590 w 3414532"/>
              <a:gd name="connsiteY51" fmla="*/ 625033 h 1724628"/>
              <a:gd name="connsiteX52" fmla="*/ 3136739 w 3414532"/>
              <a:gd name="connsiteY52" fmla="*/ 601883 h 1724628"/>
              <a:gd name="connsiteX53" fmla="*/ 3194613 w 3414532"/>
              <a:gd name="connsiteY53" fmla="*/ 567159 h 1724628"/>
              <a:gd name="connsiteX54" fmla="*/ 3217762 w 3414532"/>
              <a:gd name="connsiteY54" fmla="*/ 497711 h 1724628"/>
              <a:gd name="connsiteX55" fmla="*/ 3206187 w 3414532"/>
              <a:gd name="connsiteY55" fmla="*/ 462987 h 1724628"/>
              <a:gd name="connsiteX56" fmla="*/ 3102015 w 3414532"/>
              <a:gd name="connsiteY56" fmla="*/ 405114 h 1724628"/>
              <a:gd name="connsiteX57" fmla="*/ 2997843 w 3414532"/>
              <a:gd name="connsiteY57" fmla="*/ 381964 h 1724628"/>
              <a:gd name="connsiteX58" fmla="*/ 2916820 w 3414532"/>
              <a:gd name="connsiteY58" fmla="*/ 358815 h 1724628"/>
              <a:gd name="connsiteX59" fmla="*/ 2222339 w 3414532"/>
              <a:gd name="connsiteY59" fmla="*/ 347240 h 1724628"/>
              <a:gd name="connsiteX60" fmla="*/ 2199190 w 3414532"/>
              <a:gd name="connsiteY60" fmla="*/ 300942 h 1724628"/>
              <a:gd name="connsiteX61" fmla="*/ 2268638 w 3414532"/>
              <a:gd name="connsiteY61" fmla="*/ 277792 h 1724628"/>
              <a:gd name="connsiteX62" fmla="*/ 2372810 w 3414532"/>
              <a:gd name="connsiteY62" fmla="*/ 254643 h 1724628"/>
              <a:gd name="connsiteX63" fmla="*/ 2430683 w 3414532"/>
              <a:gd name="connsiteY63" fmla="*/ 243068 h 1724628"/>
              <a:gd name="connsiteX64" fmla="*/ 2500132 w 3414532"/>
              <a:gd name="connsiteY64" fmla="*/ 231493 h 1724628"/>
              <a:gd name="connsiteX65" fmla="*/ 2604304 w 3414532"/>
              <a:gd name="connsiteY65" fmla="*/ 196769 h 1724628"/>
              <a:gd name="connsiteX66" fmla="*/ 2639028 w 3414532"/>
              <a:gd name="connsiteY66" fmla="*/ 185195 h 1724628"/>
              <a:gd name="connsiteX67" fmla="*/ 2696901 w 3414532"/>
              <a:gd name="connsiteY67" fmla="*/ 150471 h 1724628"/>
              <a:gd name="connsiteX68" fmla="*/ 2754775 w 3414532"/>
              <a:gd name="connsiteY68" fmla="*/ 104172 h 1724628"/>
              <a:gd name="connsiteX69" fmla="*/ 2777924 w 3414532"/>
              <a:gd name="connsiteY69" fmla="*/ 34724 h 1724628"/>
              <a:gd name="connsiteX70" fmla="*/ 2766349 w 3414532"/>
              <a:gd name="connsiteY70" fmla="*/ 0 h 17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414532" h="1724628">
                <a:moveTo>
                  <a:pt x="0" y="1701478"/>
                </a:moveTo>
                <a:cubicBezTo>
                  <a:pt x="18817" y="1705242"/>
                  <a:pt x="112512" y="1724628"/>
                  <a:pt x="127321" y="1724628"/>
                </a:cubicBezTo>
                <a:cubicBezTo>
                  <a:pt x="200781" y="1724628"/>
                  <a:pt x="577290" y="1705956"/>
                  <a:pt x="671332" y="1701478"/>
                </a:cubicBezTo>
                <a:lnTo>
                  <a:pt x="775504" y="1689904"/>
                </a:lnTo>
                <a:cubicBezTo>
                  <a:pt x="806397" y="1686270"/>
                  <a:pt x="837011" y="1679316"/>
                  <a:pt x="868101" y="1678329"/>
                </a:cubicBezTo>
                <a:cubicBezTo>
                  <a:pt x="1080232" y="1671595"/>
                  <a:pt x="1292506" y="1670612"/>
                  <a:pt x="1504709" y="1666754"/>
                </a:cubicBezTo>
                <a:cubicBezTo>
                  <a:pt x="1520142" y="1662896"/>
                  <a:pt x="1535479" y="1658631"/>
                  <a:pt x="1551008" y="1655180"/>
                </a:cubicBezTo>
                <a:cubicBezTo>
                  <a:pt x="1570213" y="1650912"/>
                  <a:pt x="1589901" y="1648781"/>
                  <a:pt x="1608881" y="1643605"/>
                </a:cubicBezTo>
                <a:cubicBezTo>
                  <a:pt x="1632423" y="1637184"/>
                  <a:pt x="1654656" y="1626373"/>
                  <a:pt x="1678329" y="1620455"/>
                </a:cubicBezTo>
                <a:cubicBezTo>
                  <a:pt x="1704214" y="1613984"/>
                  <a:pt x="1777163" y="1597006"/>
                  <a:pt x="1794076" y="1585731"/>
                </a:cubicBezTo>
                <a:cubicBezTo>
                  <a:pt x="1805651" y="1578015"/>
                  <a:pt x="1816014" y="1568062"/>
                  <a:pt x="1828800" y="1562582"/>
                </a:cubicBezTo>
                <a:cubicBezTo>
                  <a:pt x="1843422" y="1556316"/>
                  <a:pt x="1859803" y="1555377"/>
                  <a:pt x="1875099" y="1551007"/>
                </a:cubicBezTo>
                <a:cubicBezTo>
                  <a:pt x="1886830" y="1547655"/>
                  <a:pt x="1898609" y="1544239"/>
                  <a:pt x="1909823" y="1539433"/>
                </a:cubicBezTo>
                <a:cubicBezTo>
                  <a:pt x="1925682" y="1532636"/>
                  <a:pt x="1940101" y="1522691"/>
                  <a:pt x="1956121" y="1516283"/>
                </a:cubicBezTo>
                <a:cubicBezTo>
                  <a:pt x="1978778" y="1507220"/>
                  <a:pt x="2005266" y="1506670"/>
                  <a:pt x="2025570" y="1493134"/>
                </a:cubicBezTo>
                <a:cubicBezTo>
                  <a:pt x="2127712" y="1425040"/>
                  <a:pt x="1964452" y="1529480"/>
                  <a:pt x="2129742" y="1446835"/>
                </a:cubicBezTo>
                <a:cubicBezTo>
                  <a:pt x="2145175" y="1439119"/>
                  <a:pt x="2160181" y="1430483"/>
                  <a:pt x="2176040" y="1423686"/>
                </a:cubicBezTo>
                <a:cubicBezTo>
                  <a:pt x="2187254" y="1418880"/>
                  <a:pt x="2199851" y="1417567"/>
                  <a:pt x="2210764" y="1412111"/>
                </a:cubicBezTo>
                <a:cubicBezTo>
                  <a:pt x="2223207" y="1405890"/>
                  <a:pt x="2232463" y="1393847"/>
                  <a:pt x="2245489" y="1388962"/>
                </a:cubicBezTo>
                <a:cubicBezTo>
                  <a:pt x="2263909" y="1382054"/>
                  <a:pt x="2284157" y="1381655"/>
                  <a:pt x="2303362" y="1377387"/>
                </a:cubicBezTo>
                <a:cubicBezTo>
                  <a:pt x="2318891" y="1373936"/>
                  <a:pt x="2334424" y="1370383"/>
                  <a:pt x="2349661" y="1365812"/>
                </a:cubicBezTo>
                <a:cubicBezTo>
                  <a:pt x="2373033" y="1358800"/>
                  <a:pt x="2394953" y="1346114"/>
                  <a:pt x="2419109" y="1342663"/>
                </a:cubicBezTo>
                <a:cubicBezTo>
                  <a:pt x="2530925" y="1326689"/>
                  <a:pt x="2473061" y="1334472"/>
                  <a:pt x="2592729" y="1319514"/>
                </a:cubicBezTo>
                <a:cubicBezTo>
                  <a:pt x="2635111" y="1305386"/>
                  <a:pt x="2674354" y="1291318"/>
                  <a:pt x="2720051" y="1284790"/>
                </a:cubicBezTo>
                <a:cubicBezTo>
                  <a:pt x="2774066" y="1277073"/>
                  <a:pt x="2829162" y="1274873"/>
                  <a:pt x="2882096" y="1261640"/>
                </a:cubicBezTo>
                <a:cubicBezTo>
                  <a:pt x="2912962" y="1253924"/>
                  <a:pt x="2944511" y="1248552"/>
                  <a:pt x="2974694" y="1238491"/>
                </a:cubicBezTo>
                <a:lnTo>
                  <a:pt x="3078866" y="1203767"/>
                </a:lnTo>
                <a:lnTo>
                  <a:pt x="3183038" y="1169043"/>
                </a:lnTo>
                <a:cubicBezTo>
                  <a:pt x="3194613" y="1165185"/>
                  <a:pt x="3207610" y="1164236"/>
                  <a:pt x="3217762" y="1157468"/>
                </a:cubicBezTo>
                <a:cubicBezTo>
                  <a:pt x="3229337" y="1149752"/>
                  <a:pt x="3239774" y="1139969"/>
                  <a:pt x="3252486" y="1134319"/>
                </a:cubicBezTo>
                <a:cubicBezTo>
                  <a:pt x="3274784" y="1124409"/>
                  <a:pt x="3321934" y="1111169"/>
                  <a:pt x="3321934" y="1111169"/>
                </a:cubicBezTo>
                <a:cubicBezTo>
                  <a:pt x="3329650" y="1099594"/>
                  <a:pt x="3334220" y="1085135"/>
                  <a:pt x="3345083" y="1076445"/>
                </a:cubicBezTo>
                <a:cubicBezTo>
                  <a:pt x="3354610" y="1068823"/>
                  <a:pt x="3371180" y="1073498"/>
                  <a:pt x="3379808" y="1064871"/>
                </a:cubicBezTo>
                <a:cubicBezTo>
                  <a:pt x="3388435" y="1056244"/>
                  <a:pt x="3385105" y="1040609"/>
                  <a:pt x="3391382" y="1030147"/>
                </a:cubicBezTo>
                <a:cubicBezTo>
                  <a:pt x="3396997" y="1020789"/>
                  <a:pt x="3406815" y="1014714"/>
                  <a:pt x="3414532" y="1006997"/>
                </a:cubicBezTo>
                <a:cubicBezTo>
                  <a:pt x="3410674" y="995422"/>
                  <a:pt x="3409725" y="982425"/>
                  <a:pt x="3402957" y="972273"/>
                </a:cubicBezTo>
                <a:cubicBezTo>
                  <a:pt x="3393877" y="958653"/>
                  <a:pt x="3382542" y="945498"/>
                  <a:pt x="3368233" y="937549"/>
                </a:cubicBezTo>
                <a:cubicBezTo>
                  <a:pt x="3339649" y="921669"/>
                  <a:pt x="3262140" y="904283"/>
                  <a:pt x="3229337" y="902825"/>
                </a:cubicBezTo>
                <a:cubicBezTo>
                  <a:pt x="3078965" y="896142"/>
                  <a:pt x="2928395" y="895108"/>
                  <a:pt x="2777924" y="891250"/>
                </a:cubicBezTo>
                <a:cubicBezTo>
                  <a:pt x="2530198" y="829322"/>
                  <a:pt x="2786237" y="889652"/>
                  <a:pt x="2118167" y="868101"/>
                </a:cubicBezTo>
                <a:cubicBezTo>
                  <a:pt x="2083247" y="866975"/>
                  <a:pt x="2048719" y="860384"/>
                  <a:pt x="2013995" y="856526"/>
                </a:cubicBezTo>
                <a:cubicBezTo>
                  <a:pt x="1990846" y="848810"/>
                  <a:pt x="1961801" y="850631"/>
                  <a:pt x="1944547" y="833377"/>
                </a:cubicBezTo>
                <a:lnTo>
                  <a:pt x="1898248" y="787078"/>
                </a:lnTo>
                <a:cubicBezTo>
                  <a:pt x="2161671" y="611465"/>
                  <a:pt x="1728095" y="896113"/>
                  <a:pt x="1967696" y="752354"/>
                </a:cubicBezTo>
                <a:cubicBezTo>
                  <a:pt x="1977054" y="746739"/>
                  <a:pt x="1980213" y="731659"/>
                  <a:pt x="1990846" y="729205"/>
                </a:cubicBezTo>
                <a:cubicBezTo>
                  <a:pt x="2032370" y="719623"/>
                  <a:pt x="2075573" y="718982"/>
                  <a:pt x="2118167" y="717630"/>
                </a:cubicBezTo>
                <a:cubicBezTo>
                  <a:pt x="2318731" y="711263"/>
                  <a:pt x="2519423" y="709913"/>
                  <a:pt x="2720051" y="706055"/>
                </a:cubicBezTo>
                <a:cubicBezTo>
                  <a:pt x="2754775" y="702197"/>
                  <a:pt x="2789761" y="700225"/>
                  <a:pt x="2824223" y="694481"/>
                </a:cubicBezTo>
                <a:cubicBezTo>
                  <a:pt x="2836258" y="692475"/>
                  <a:pt x="2846943" y="685089"/>
                  <a:pt x="2858947" y="682906"/>
                </a:cubicBezTo>
                <a:cubicBezTo>
                  <a:pt x="2929333" y="670108"/>
                  <a:pt x="2947436" y="676661"/>
                  <a:pt x="3009418" y="659757"/>
                </a:cubicBezTo>
                <a:cubicBezTo>
                  <a:pt x="3032960" y="653337"/>
                  <a:pt x="3055717" y="644323"/>
                  <a:pt x="3078866" y="636607"/>
                </a:cubicBezTo>
                <a:lnTo>
                  <a:pt x="3113590" y="625033"/>
                </a:lnTo>
                <a:cubicBezTo>
                  <a:pt x="3121306" y="617316"/>
                  <a:pt x="3127381" y="607498"/>
                  <a:pt x="3136739" y="601883"/>
                </a:cubicBezTo>
                <a:cubicBezTo>
                  <a:pt x="3211870" y="556804"/>
                  <a:pt x="3135954" y="625818"/>
                  <a:pt x="3194613" y="567159"/>
                </a:cubicBezTo>
                <a:cubicBezTo>
                  <a:pt x="3202329" y="544010"/>
                  <a:pt x="3225479" y="520860"/>
                  <a:pt x="3217762" y="497711"/>
                </a:cubicBezTo>
                <a:cubicBezTo>
                  <a:pt x="3213904" y="486136"/>
                  <a:pt x="3212955" y="473139"/>
                  <a:pt x="3206187" y="462987"/>
                </a:cubicBezTo>
                <a:cubicBezTo>
                  <a:pt x="3176485" y="418434"/>
                  <a:pt x="3153785" y="422371"/>
                  <a:pt x="3102015" y="405114"/>
                </a:cubicBezTo>
                <a:cubicBezTo>
                  <a:pt x="3023845" y="379057"/>
                  <a:pt x="3120070" y="409125"/>
                  <a:pt x="2997843" y="381964"/>
                </a:cubicBezTo>
                <a:cubicBezTo>
                  <a:pt x="2970122" y="375804"/>
                  <a:pt x="2946147" y="359731"/>
                  <a:pt x="2916820" y="358815"/>
                </a:cubicBezTo>
                <a:cubicBezTo>
                  <a:pt x="2685407" y="351583"/>
                  <a:pt x="2453833" y="351098"/>
                  <a:pt x="2222339" y="347240"/>
                </a:cubicBezTo>
                <a:cubicBezTo>
                  <a:pt x="2209712" y="343031"/>
                  <a:pt x="2150085" y="336017"/>
                  <a:pt x="2199190" y="300942"/>
                </a:cubicBezTo>
                <a:cubicBezTo>
                  <a:pt x="2219046" y="286759"/>
                  <a:pt x="2245489" y="285509"/>
                  <a:pt x="2268638" y="277792"/>
                </a:cubicBezTo>
                <a:cubicBezTo>
                  <a:pt x="2329864" y="257383"/>
                  <a:pt x="2283176" y="270940"/>
                  <a:pt x="2372810" y="254643"/>
                </a:cubicBezTo>
                <a:cubicBezTo>
                  <a:pt x="2392166" y="251124"/>
                  <a:pt x="2411327" y="246587"/>
                  <a:pt x="2430683" y="243068"/>
                </a:cubicBezTo>
                <a:cubicBezTo>
                  <a:pt x="2453773" y="238870"/>
                  <a:pt x="2477364" y="237185"/>
                  <a:pt x="2500132" y="231493"/>
                </a:cubicBezTo>
                <a:cubicBezTo>
                  <a:pt x="2500152" y="231488"/>
                  <a:pt x="2586932" y="202559"/>
                  <a:pt x="2604304" y="196769"/>
                </a:cubicBezTo>
                <a:lnTo>
                  <a:pt x="2639028" y="185195"/>
                </a:lnTo>
                <a:cubicBezTo>
                  <a:pt x="2684244" y="139977"/>
                  <a:pt x="2636798" y="180522"/>
                  <a:pt x="2696901" y="150471"/>
                </a:cubicBezTo>
                <a:cubicBezTo>
                  <a:pt x="2726101" y="135871"/>
                  <a:pt x="2733245" y="125701"/>
                  <a:pt x="2754775" y="104172"/>
                </a:cubicBezTo>
                <a:cubicBezTo>
                  <a:pt x="2762491" y="81023"/>
                  <a:pt x="2785641" y="57873"/>
                  <a:pt x="2777924" y="34724"/>
                </a:cubicBezTo>
                <a:lnTo>
                  <a:pt x="2766349" y="0"/>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56DE56-58FC-2C44-9D72-926CBDAAA45F}"/>
              </a:ext>
            </a:extLst>
          </p:cNvPr>
          <p:cNvSpPr/>
          <p:nvPr/>
        </p:nvSpPr>
        <p:spPr>
          <a:xfrm>
            <a:off x="1772856" y="4561806"/>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952701D-F89A-F541-9B6C-B444831D85DF}"/>
              </a:ext>
            </a:extLst>
          </p:cNvPr>
          <p:cNvCxnSpPr>
            <a:cxnSpLocks/>
            <a:endCxn id="9" idx="7"/>
          </p:cNvCxnSpPr>
          <p:nvPr/>
        </p:nvCxnSpPr>
        <p:spPr>
          <a:xfrm>
            <a:off x="1778823" y="4664959"/>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16" name="Right Triangle 15">
            <a:extLst>
              <a:ext uri="{FF2B5EF4-FFF2-40B4-BE49-F238E27FC236}">
                <a16:creationId xmlns:a16="http://schemas.microsoft.com/office/drawing/2014/main" id="{16FB9646-3ADF-7B44-B4FE-2F0778A440A5}"/>
              </a:ext>
            </a:extLst>
          </p:cNvPr>
          <p:cNvSpPr/>
          <p:nvPr/>
        </p:nvSpPr>
        <p:spPr>
          <a:xfrm>
            <a:off x="2698831" y="4322134"/>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7627A60E-0311-484E-93E6-2CADD44B8E53}"/>
              </a:ext>
            </a:extLst>
          </p:cNvPr>
          <p:cNvCxnSpPr>
            <a:cxnSpLocks/>
          </p:cNvCxnSpPr>
          <p:nvPr/>
        </p:nvCxnSpPr>
        <p:spPr>
          <a:xfrm>
            <a:off x="2704798" y="4425287"/>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18" name="Right Triangle 17">
            <a:extLst>
              <a:ext uri="{FF2B5EF4-FFF2-40B4-BE49-F238E27FC236}">
                <a16:creationId xmlns:a16="http://schemas.microsoft.com/office/drawing/2014/main" id="{D9479AF4-B6FB-4E4C-9F3F-734EBD91F39B}"/>
              </a:ext>
            </a:extLst>
          </p:cNvPr>
          <p:cNvSpPr/>
          <p:nvPr/>
        </p:nvSpPr>
        <p:spPr>
          <a:xfrm>
            <a:off x="3599727" y="3925420"/>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71058DC5-AD84-BF4A-9A26-C7C3E50D93C7}"/>
              </a:ext>
            </a:extLst>
          </p:cNvPr>
          <p:cNvCxnSpPr>
            <a:cxnSpLocks/>
          </p:cNvCxnSpPr>
          <p:nvPr/>
        </p:nvCxnSpPr>
        <p:spPr>
          <a:xfrm>
            <a:off x="3605694" y="4028573"/>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20" name="Right Triangle 19">
            <a:extLst>
              <a:ext uri="{FF2B5EF4-FFF2-40B4-BE49-F238E27FC236}">
                <a16:creationId xmlns:a16="http://schemas.microsoft.com/office/drawing/2014/main" id="{47BFC585-A6B4-0048-9A0A-5063C702A18A}"/>
              </a:ext>
            </a:extLst>
          </p:cNvPr>
          <p:cNvSpPr/>
          <p:nvPr/>
        </p:nvSpPr>
        <p:spPr>
          <a:xfrm>
            <a:off x="2864555" y="3788789"/>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A9BE93F-6650-E342-A1A4-724C159E61BC}"/>
              </a:ext>
            </a:extLst>
          </p:cNvPr>
          <p:cNvCxnSpPr>
            <a:cxnSpLocks/>
          </p:cNvCxnSpPr>
          <p:nvPr/>
        </p:nvCxnSpPr>
        <p:spPr>
          <a:xfrm>
            <a:off x="2870522" y="3891942"/>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22" name="Right Triangle 21">
            <a:extLst>
              <a:ext uri="{FF2B5EF4-FFF2-40B4-BE49-F238E27FC236}">
                <a16:creationId xmlns:a16="http://schemas.microsoft.com/office/drawing/2014/main" id="{5736FA4D-DB51-B74E-A3F8-C31BB812B564}"/>
              </a:ext>
            </a:extLst>
          </p:cNvPr>
          <p:cNvSpPr/>
          <p:nvPr/>
        </p:nvSpPr>
        <p:spPr>
          <a:xfrm>
            <a:off x="2121795" y="3699433"/>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7F13F588-7F4A-4644-9AD3-A5E589C2C07C}"/>
              </a:ext>
            </a:extLst>
          </p:cNvPr>
          <p:cNvCxnSpPr>
            <a:cxnSpLocks/>
          </p:cNvCxnSpPr>
          <p:nvPr/>
        </p:nvCxnSpPr>
        <p:spPr>
          <a:xfrm>
            <a:off x="2127762" y="3802586"/>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24" name="Right Triangle 23">
            <a:extLst>
              <a:ext uri="{FF2B5EF4-FFF2-40B4-BE49-F238E27FC236}">
                <a16:creationId xmlns:a16="http://schemas.microsoft.com/office/drawing/2014/main" id="{E4EDC1ED-2E55-364B-9D86-D98B10C2C080}"/>
              </a:ext>
            </a:extLst>
          </p:cNvPr>
          <p:cNvSpPr/>
          <p:nvPr/>
        </p:nvSpPr>
        <p:spPr>
          <a:xfrm>
            <a:off x="3306356" y="3353573"/>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519C1733-9CC8-7A4A-9D6E-F4B3EBF574B0}"/>
              </a:ext>
            </a:extLst>
          </p:cNvPr>
          <p:cNvCxnSpPr>
            <a:cxnSpLocks/>
          </p:cNvCxnSpPr>
          <p:nvPr/>
        </p:nvCxnSpPr>
        <p:spPr>
          <a:xfrm>
            <a:off x="3312323" y="3456726"/>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26" name="Right Triangle 25">
            <a:extLst>
              <a:ext uri="{FF2B5EF4-FFF2-40B4-BE49-F238E27FC236}">
                <a16:creationId xmlns:a16="http://schemas.microsoft.com/office/drawing/2014/main" id="{90B976D3-5716-4B46-88B5-15D9E0E5AC4C}"/>
              </a:ext>
            </a:extLst>
          </p:cNvPr>
          <p:cNvSpPr/>
          <p:nvPr/>
        </p:nvSpPr>
        <p:spPr>
          <a:xfrm>
            <a:off x="2318993" y="3214148"/>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66A27C3C-4668-0B48-9B7C-1D4CA7576B8A}"/>
              </a:ext>
            </a:extLst>
          </p:cNvPr>
          <p:cNvCxnSpPr>
            <a:cxnSpLocks/>
          </p:cNvCxnSpPr>
          <p:nvPr/>
        </p:nvCxnSpPr>
        <p:spPr>
          <a:xfrm>
            <a:off x="2324960" y="3317301"/>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28" name="Right Triangle 27">
            <a:extLst>
              <a:ext uri="{FF2B5EF4-FFF2-40B4-BE49-F238E27FC236}">
                <a16:creationId xmlns:a16="http://schemas.microsoft.com/office/drawing/2014/main" id="{B99E86F2-CE49-5241-85E1-AFB921906C42}"/>
              </a:ext>
            </a:extLst>
          </p:cNvPr>
          <p:cNvSpPr/>
          <p:nvPr/>
        </p:nvSpPr>
        <p:spPr>
          <a:xfrm>
            <a:off x="836439" y="4593804"/>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F06E203B-F646-4843-93E2-19589ABE28D8}"/>
              </a:ext>
            </a:extLst>
          </p:cNvPr>
          <p:cNvCxnSpPr>
            <a:cxnSpLocks/>
          </p:cNvCxnSpPr>
          <p:nvPr/>
        </p:nvCxnSpPr>
        <p:spPr>
          <a:xfrm>
            <a:off x="842406" y="4696957"/>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4760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35461-2055-D640-A9B5-22D8BE2F1CF8}"/>
              </a:ext>
            </a:extLst>
          </p:cNvPr>
          <p:cNvSpPr>
            <a:spLocks noGrp="1"/>
          </p:cNvSpPr>
          <p:nvPr>
            <p:ph type="title"/>
          </p:nvPr>
        </p:nvSpPr>
        <p:spPr/>
        <p:txBody>
          <a:bodyPr/>
          <a:lstStyle/>
          <a:p>
            <a:r>
              <a:rPr lang="en-US" dirty="0"/>
              <a:t>Apps</a:t>
            </a:r>
          </a:p>
        </p:txBody>
      </p:sp>
      <p:sp>
        <p:nvSpPr>
          <p:cNvPr id="3" name="Text Placeholder 2">
            <a:extLst>
              <a:ext uri="{FF2B5EF4-FFF2-40B4-BE49-F238E27FC236}">
                <a16:creationId xmlns:a16="http://schemas.microsoft.com/office/drawing/2014/main" id="{CF14E532-26F1-BB4E-AD90-E60D4407FAC7}"/>
              </a:ext>
            </a:extLst>
          </p:cNvPr>
          <p:cNvSpPr>
            <a:spLocks noGrp="1"/>
          </p:cNvSpPr>
          <p:nvPr>
            <p:ph type="body" idx="1"/>
          </p:nvPr>
        </p:nvSpPr>
        <p:spPr/>
        <p:txBody>
          <a:bodyPr/>
          <a:lstStyle/>
          <a:p>
            <a:r>
              <a:rPr lang="en-US" dirty="0" err="1"/>
              <a:t>Lucidchart.com</a:t>
            </a:r>
            <a:endParaRPr lang="en-US" dirty="0"/>
          </a:p>
          <a:p>
            <a:pPr lvl="1"/>
            <a:r>
              <a:rPr lang="en-US" dirty="0"/>
              <a:t>Cloud-based chart making</a:t>
            </a:r>
          </a:p>
          <a:p>
            <a:pPr lvl="1"/>
            <a:r>
              <a:rPr lang="en-US" dirty="0"/>
              <a:t>Many flow charts, </a:t>
            </a:r>
            <a:r>
              <a:rPr lang="en-US" dirty="0" err="1"/>
              <a:t>gantt</a:t>
            </a:r>
            <a:r>
              <a:rPr lang="en-US" dirty="0"/>
              <a:t> charts etc.</a:t>
            </a:r>
          </a:p>
          <a:p>
            <a:pPr lvl="1"/>
            <a:r>
              <a:rPr lang="en-US" dirty="0"/>
              <a:t>Extraordinarily limited on a </a:t>
            </a:r>
            <a:r>
              <a:rPr lang="en-US"/>
              <a:t>free account?</a:t>
            </a:r>
            <a:endParaRPr lang="en-US" dirty="0"/>
          </a:p>
        </p:txBody>
      </p:sp>
      <p:pic>
        <p:nvPicPr>
          <p:cNvPr id="5" name="Picture 4">
            <a:extLst>
              <a:ext uri="{FF2B5EF4-FFF2-40B4-BE49-F238E27FC236}">
                <a16:creationId xmlns:a16="http://schemas.microsoft.com/office/drawing/2014/main" id="{335F62C8-23BD-4B48-86EB-1D06E5095189}"/>
              </a:ext>
            </a:extLst>
          </p:cNvPr>
          <p:cNvPicPr>
            <a:picLocks noChangeAspect="1"/>
          </p:cNvPicPr>
          <p:nvPr/>
        </p:nvPicPr>
        <p:blipFill>
          <a:blip r:embed="rId2"/>
          <a:stretch>
            <a:fillRect/>
          </a:stretch>
        </p:blipFill>
        <p:spPr>
          <a:xfrm>
            <a:off x="4572000" y="3629467"/>
            <a:ext cx="3340435" cy="792062"/>
          </a:xfrm>
          <a:prstGeom prst="rect">
            <a:avLst/>
          </a:prstGeom>
        </p:spPr>
      </p:pic>
    </p:spTree>
    <p:extLst>
      <p:ext uri="{BB962C8B-B14F-4D97-AF65-F5344CB8AC3E}">
        <p14:creationId xmlns:p14="http://schemas.microsoft.com/office/powerpoint/2010/main" val="40997201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9613-ED28-7545-82A5-9ED6ED998671}"/>
              </a:ext>
            </a:extLst>
          </p:cNvPr>
          <p:cNvSpPr>
            <a:spLocks noGrp="1"/>
          </p:cNvSpPr>
          <p:nvPr>
            <p:ph type="title"/>
          </p:nvPr>
        </p:nvSpPr>
        <p:spPr/>
        <p:txBody>
          <a:bodyPr/>
          <a:lstStyle/>
          <a:p>
            <a:r>
              <a:rPr lang="en-US" dirty="0"/>
              <a:t>Spread Sheet Tracking</a:t>
            </a:r>
          </a:p>
        </p:txBody>
      </p:sp>
      <p:sp>
        <p:nvSpPr>
          <p:cNvPr id="3" name="Subtitle 2">
            <a:extLst>
              <a:ext uri="{FF2B5EF4-FFF2-40B4-BE49-F238E27FC236}">
                <a16:creationId xmlns:a16="http://schemas.microsoft.com/office/drawing/2014/main" id="{F65FCADD-632F-AE44-9D47-50E4198ECA86}"/>
              </a:ext>
            </a:extLst>
          </p:cNvPr>
          <p:cNvSpPr>
            <a:spLocks noGrp="1"/>
          </p:cNvSpPr>
          <p:nvPr>
            <p:ph type="subTitle" idx="1"/>
          </p:nvPr>
        </p:nvSpPr>
        <p:spPr/>
        <p:txBody>
          <a:bodyPr/>
          <a:lstStyle/>
          <a:p>
            <a:r>
              <a:rPr lang="en-US" dirty="0"/>
              <a:t>Longitudinal record</a:t>
            </a:r>
          </a:p>
          <a:p>
            <a:pPr algn="l"/>
            <a:endParaRPr lang="en-US" dirty="0"/>
          </a:p>
        </p:txBody>
      </p:sp>
      <p:sp>
        <p:nvSpPr>
          <p:cNvPr id="4" name="Text Placeholder 3">
            <a:extLst>
              <a:ext uri="{FF2B5EF4-FFF2-40B4-BE49-F238E27FC236}">
                <a16:creationId xmlns:a16="http://schemas.microsoft.com/office/drawing/2014/main" id="{5E038BA9-639F-464C-8FA5-CE11CF447A71}"/>
              </a:ext>
            </a:extLst>
          </p:cNvPr>
          <p:cNvSpPr>
            <a:spLocks noGrp="1"/>
          </p:cNvSpPr>
          <p:nvPr>
            <p:ph type="body" idx="2"/>
          </p:nvPr>
        </p:nvSpPr>
        <p:spPr/>
        <p:txBody>
          <a:bodyPr/>
          <a:lstStyle/>
          <a:p>
            <a:r>
              <a:rPr lang="en-US" dirty="0"/>
              <a:t>Sheets for pubs, conference, proposals</a:t>
            </a:r>
          </a:p>
          <a:p>
            <a:endParaRPr lang="en-US" dirty="0"/>
          </a:p>
          <a:p>
            <a:r>
              <a:rPr lang="en-US" dirty="0"/>
              <a:t>Include dates to id how long decisions take</a:t>
            </a:r>
          </a:p>
          <a:p>
            <a:endParaRPr lang="en-US" dirty="0"/>
          </a:p>
          <a:p>
            <a:r>
              <a:rPr lang="en-US" dirty="0"/>
              <a:t>Track accept/reject rates</a:t>
            </a:r>
          </a:p>
          <a:p>
            <a:pPr lvl="1"/>
            <a:r>
              <a:rPr lang="en-US" dirty="0"/>
              <a:t>(&gt;10%= </a:t>
            </a:r>
            <a:r>
              <a:rPr lang="en-US" dirty="0">
                <a:sym typeface="Wingdings" pitchFamily="2" charset="2"/>
              </a:rPr>
              <a:t>)</a:t>
            </a:r>
          </a:p>
          <a:p>
            <a:r>
              <a:rPr lang="en-US" dirty="0">
                <a:sym typeface="Wingdings" pitchFamily="2" charset="2"/>
              </a:rPr>
              <a:t>Useful to see what you’ve done</a:t>
            </a:r>
            <a:endParaRPr lang="en-US" dirty="0"/>
          </a:p>
        </p:txBody>
      </p:sp>
    </p:spTree>
    <p:extLst>
      <p:ext uri="{BB962C8B-B14F-4D97-AF65-F5344CB8AC3E}">
        <p14:creationId xmlns:p14="http://schemas.microsoft.com/office/powerpoint/2010/main" val="33704121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817E2B-3D29-6248-A0E3-7C5F1C08C46D}"/>
              </a:ext>
            </a:extLst>
          </p:cNvPr>
          <p:cNvSpPr>
            <a:spLocks noGrp="1"/>
          </p:cNvSpPr>
          <p:nvPr>
            <p:ph type="title"/>
          </p:nvPr>
        </p:nvSpPr>
        <p:spPr>
          <a:xfrm>
            <a:off x="240602" y="521081"/>
            <a:ext cx="8533800" cy="557092"/>
          </a:xfrm>
        </p:spPr>
        <p:txBody>
          <a:bodyPr/>
          <a:lstStyle/>
          <a:p>
            <a:r>
              <a:rPr lang="en-US" dirty="0"/>
              <a:t>Ex. : Publications</a:t>
            </a:r>
          </a:p>
        </p:txBody>
      </p:sp>
      <p:graphicFrame>
        <p:nvGraphicFramePr>
          <p:cNvPr id="7" name="Table 6">
            <a:extLst>
              <a:ext uri="{FF2B5EF4-FFF2-40B4-BE49-F238E27FC236}">
                <a16:creationId xmlns:a16="http://schemas.microsoft.com/office/drawing/2014/main" id="{ED8DFD2B-0CBF-5746-B70E-F41398F9446C}"/>
              </a:ext>
            </a:extLst>
          </p:cNvPr>
          <p:cNvGraphicFramePr>
            <a:graphicFrameLocks noGrp="1"/>
          </p:cNvGraphicFramePr>
          <p:nvPr/>
        </p:nvGraphicFramePr>
        <p:xfrm>
          <a:off x="169649" y="1377388"/>
          <a:ext cx="8675706" cy="2712720"/>
        </p:xfrm>
        <a:graphic>
          <a:graphicData uri="http://schemas.openxmlformats.org/drawingml/2006/table">
            <a:tbl>
              <a:tblPr firstRow="1" bandRow="1">
                <a:tableStyleId>{3C2FFA5D-87B4-456A-9821-1D502468CF0F}</a:tableStyleId>
              </a:tblPr>
              <a:tblGrid>
                <a:gridCol w="318785">
                  <a:extLst>
                    <a:ext uri="{9D8B030D-6E8A-4147-A177-3AD203B41FA5}">
                      <a16:colId xmlns:a16="http://schemas.microsoft.com/office/drawing/2014/main" val="1342864105"/>
                    </a:ext>
                  </a:extLst>
                </a:gridCol>
                <a:gridCol w="729205">
                  <a:extLst>
                    <a:ext uri="{9D8B030D-6E8A-4147-A177-3AD203B41FA5}">
                      <a16:colId xmlns:a16="http://schemas.microsoft.com/office/drawing/2014/main" val="2353233944"/>
                    </a:ext>
                  </a:extLst>
                </a:gridCol>
                <a:gridCol w="636607">
                  <a:extLst>
                    <a:ext uri="{9D8B030D-6E8A-4147-A177-3AD203B41FA5}">
                      <a16:colId xmlns:a16="http://schemas.microsoft.com/office/drawing/2014/main" val="2434910077"/>
                    </a:ext>
                  </a:extLst>
                </a:gridCol>
                <a:gridCol w="937550">
                  <a:extLst>
                    <a:ext uri="{9D8B030D-6E8A-4147-A177-3AD203B41FA5}">
                      <a16:colId xmlns:a16="http://schemas.microsoft.com/office/drawing/2014/main" val="740317848"/>
                    </a:ext>
                  </a:extLst>
                </a:gridCol>
                <a:gridCol w="891250">
                  <a:extLst>
                    <a:ext uri="{9D8B030D-6E8A-4147-A177-3AD203B41FA5}">
                      <a16:colId xmlns:a16="http://schemas.microsoft.com/office/drawing/2014/main" val="638596114"/>
                    </a:ext>
                  </a:extLst>
                </a:gridCol>
                <a:gridCol w="912705">
                  <a:extLst>
                    <a:ext uri="{9D8B030D-6E8A-4147-A177-3AD203B41FA5}">
                      <a16:colId xmlns:a16="http://schemas.microsoft.com/office/drawing/2014/main" val="793356827"/>
                    </a:ext>
                  </a:extLst>
                </a:gridCol>
                <a:gridCol w="961901">
                  <a:extLst>
                    <a:ext uri="{9D8B030D-6E8A-4147-A177-3AD203B41FA5}">
                      <a16:colId xmlns:a16="http://schemas.microsoft.com/office/drawing/2014/main" val="2861363818"/>
                    </a:ext>
                  </a:extLst>
                </a:gridCol>
                <a:gridCol w="1076939">
                  <a:extLst>
                    <a:ext uri="{9D8B030D-6E8A-4147-A177-3AD203B41FA5}">
                      <a16:colId xmlns:a16="http://schemas.microsoft.com/office/drawing/2014/main" val="2982246922"/>
                    </a:ext>
                  </a:extLst>
                </a:gridCol>
                <a:gridCol w="960698">
                  <a:extLst>
                    <a:ext uri="{9D8B030D-6E8A-4147-A177-3AD203B41FA5}">
                      <a16:colId xmlns:a16="http://schemas.microsoft.com/office/drawing/2014/main" val="934076980"/>
                    </a:ext>
                  </a:extLst>
                </a:gridCol>
                <a:gridCol w="1250066">
                  <a:extLst>
                    <a:ext uri="{9D8B030D-6E8A-4147-A177-3AD203B41FA5}">
                      <a16:colId xmlns:a16="http://schemas.microsoft.com/office/drawing/2014/main" val="3941146285"/>
                    </a:ext>
                  </a:extLst>
                </a:gridCol>
              </a:tblGrid>
              <a:tr h="370840">
                <a:tc>
                  <a:txBody>
                    <a:bodyPr/>
                    <a:lstStyle/>
                    <a:p>
                      <a:r>
                        <a:rPr lang="en-US" sz="1600" b="0" i="0" dirty="0">
                          <a:latin typeface="Franklin Gothic Medium Cond" panose="020B0606030402020204" pitchFamily="34" charset="0"/>
                        </a:rPr>
                        <a:t>#</a:t>
                      </a:r>
                    </a:p>
                  </a:txBody>
                  <a:tcPr/>
                </a:tc>
                <a:tc>
                  <a:txBody>
                    <a:bodyPr/>
                    <a:lstStyle/>
                    <a:p>
                      <a:r>
                        <a:rPr lang="en-US" sz="1600" b="0" i="0" dirty="0">
                          <a:latin typeface="Franklin Gothic Medium Cond" panose="020B0606030402020204" pitchFamily="34" charset="0"/>
                        </a:rPr>
                        <a:t>journal</a:t>
                      </a:r>
                    </a:p>
                  </a:txBody>
                  <a:tcPr/>
                </a:tc>
                <a:tc>
                  <a:txBody>
                    <a:bodyPr/>
                    <a:lstStyle/>
                    <a:p>
                      <a:r>
                        <a:rPr lang="en-US" sz="1600" b="0" i="0" dirty="0">
                          <a:latin typeface="Franklin Gothic Medium Cond" panose="020B0606030402020204" pitchFamily="34" charset="0"/>
                        </a:rPr>
                        <a:t>Title</a:t>
                      </a:r>
                    </a:p>
                  </a:txBody>
                  <a:tcPr/>
                </a:tc>
                <a:tc>
                  <a:txBody>
                    <a:bodyPr/>
                    <a:lstStyle/>
                    <a:p>
                      <a:r>
                        <a:rPr lang="en-US" sz="1600" b="0" i="0" dirty="0">
                          <a:latin typeface="Franklin Gothic Medium Cond" panose="020B0606030402020204" pitchFamily="34" charset="0"/>
                        </a:rPr>
                        <a:t>Coauthors</a:t>
                      </a:r>
                    </a:p>
                  </a:txBody>
                  <a:tcPr/>
                </a:tc>
                <a:tc>
                  <a:txBody>
                    <a:bodyPr/>
                    <a:lstStyle/>
                    <a:p>
                      <a:r>
                        <a:rPr lang="en-US" sz="1600" b="0" i="0" dirty="0">
                          <a:latin typeface="Franklin Gothic Medium Cond" panose="020B0606030402020204" pitchFamily="34" charset="0"/>
                        </a:rPr>
                        <a:t>Accepted</a:t>
                      </a:r>
                    </a:p>
                  </a:txBody>
                  <a:tcPr/>
                </a:tc>
                <a:tc>
                  <a:txBody>
                    <a:bodyPr/>
                    <a:lstStyle/>
                    <a:p>
                      <a:r>
                        <a:rPr lang="en-US" sz="1600" b="0" i="0" dirty="0">
                          <a:latin typeface="Franklin Gothic Medium Cond" panose="020B0606030402020204" pitchFamily="34" charset="0"/>
                        </a:rPr>
                        <a:t>Rejected</a:t>
                      </a:r>
                    </a:p>
                  </a:txBody>
                  <a:tcPr/>
                </a:tc>
                <a:tc>
                  <a:txBody>
                    <a:bodyPr/>
                    <a:lstStyle/>
                    <a:p>
                      <a:r>
                        <a:rPr lang="en-US" sz="1600" b="0" i="0" dirty="0">
                          <a:latin typeface="Franklin Gothic Medium Cond" panose="020B0606030402020204" pitchFamily="34" charset="0"/>
                        </a:rPr>
                        <a:t>Submitted</a:t>
                      </a:r>
                    </a:p>
                  </a:txBody>
                  <a:tcPr/>
                </a:tc>
                <a:tc>
                  <a:txBody>
                    <a:bodyPr/>
                    <a:lstStyle/>
                    <a:p>
                      <a:r>
                        <a:rPr lang="en-US" sz="1600" b="0" i="0" dirty="0">
                          <a:latin typeface="Franklin Gothic Medium Cond" panose="020B0606030402020204" pitchFamily="34" charset="0"/>
                        </a:rPr>
                        <a:t>under review</a:t>
                      </a:r>
                    </a:p>
                  </a:txBody>
                  <a:tcPr/>
                </a:tc>
                <a:tc>
                  <a:txBody>
                    <a:bodyPr/>
                    <a:lstStyle/>
                    <a:p>
                      <a:r>
                        <a:rPr lang="en-US" sz="1600" b="0" i="0" dirty="0">
                          <a:latin typeface="Franklin Gothic Medium Cond" panose="020B0606030402020204" pitchFamily="34" charset="0"/>
                        </a:rPr>
                        <a:t>Published</a:t>
                      </a:r>
                    </a:p>
                  </a:txBody>
                  <a:tcPr/>
                </a:tc>
                <a:tc>
                  <a:txBody>
                    <a:bodyPr/>
                    <a:lstStyle/>
                    <a:p>
                      <a:r>
                        <a:rPr lang="en-US" sz="1600" b="0" i="0" dirty="0">
                          <a:latin typeface="Franklin Gothic Medium Cond" panose="020B0606030402020204" pitchFamily="34" charset="0"/>
                        </a:rPr>
                        <a:t>R&amp; R, etc.</a:t>
                      </a:r>
                    </a:p>
                  </a:txBody>
                  <a:tcPr/>
                </a:tc>
                <a:extLst>
                  <a:ext uri="{0D108BD9-81ED-4DB2-BD59-A6C34878D82A}">
                    <a16:rowId xmlns:a16="http://schemas.microsoft.com/office/drawing/2014/main" val="2929039709"/>
                  </a:ext>
                </a:extLst>
              </a:tr>
              <a:tr h="370840">
                <a:tc>
                  <a:txBody>
                    <a:bodyPr/>
                    <a:lstStyle/>
                    <a:p>
                      <a:r>
                        <a:rPr lang="en-US" sz="1600" b="0" i="0" dirty="0">
                          <a:solidFill>
                            <a:schemeClr val="bg2"/>
                          </a:solidFill>
                          <a:latin typeface="Franklin Gothic Medium Cond" panose="020B0606030402020204" pitchFamily="34" charset="0"/>
                        </a:rPr>
                        <a:t>1</a:t>
                      </a:r>
                    </a:p>
                  </a:txBody>
                  <a:tcPr/>
                </a:tc>
                <a:tc>
                  <a:txBody>
                    <a:bodyPr/>
                    <a:lstStyle/>
                    <a:p>
                      <a:r>
                        <a:rPr lang="en-US" sz="1600" b="0" i="0" dirty="0">
                          <a:solidFill>
                            <a:schemeClr val="bg2"/>
                          </a:solidFill>
                          <a:latin typeface="Franklin Gothic Medium Cond" panose="020B0606030402020204" pitchFamily="34" charset="0"/>
                        </a:rPr>
                        <a:t>ABC -J</a:t>
                      </a:r>
                    </a:p>
                  </a:txBody>
                  <a:tcPr/>
                </a:tc>
                <a:tc>
                  <a:txBody>
                    <a:bodyPr/>
                    <a:lstStyle/>
                    <a:p>
                      <a:r>
                        <a:rPr lang="en-US" sz="1600" b="0" i="0" dirty="0">
                          <a:solidFill>
                            <a:schemeClr val="bg2"/>
                          </a:solidFill>
                          <a:latin typeface="Franklin Gothic Medium Cond" panose="020B0606030402020204" pitchFamily="34" charset="0"/>
                        </a:rPr>
                        <a:t>thing</a:t>
                      </a:r>
                    </a:p>
                  </a:txBody>
                  <a:tcPr/>
                </a:tc>
                <a:tc>
                  <a:txBody>
                    <a:bodyPr/>
                    <a:lstStyle/>
                    <a:p>
                      <a:r>
                        <a:rPr lang="en-US" sz="1600" b="0" i="0" dirty="0">
                          <a:solidFill>
                            <a:schemeClr val="bg2"/>
                          </a:solidFill>
                          <a:latin typeface="Franklin Gothic Medium Cond" panose="020B0606030402020204" pitchFamily="34" charset="0"/>
                        </a:rPr>
                        <a:t>Sarah &amp; Bob</a:t>
                      </a:r>
                    </a:p>
                  </a:txBody>
                  <a:tcPr/>
                </a:tc>
                <a:tc>
                  <a:txBody>
                    <a:bodyPr/>
                    <a:lstStyle/>
                    <a:p>
                      <a:endParaRPr lang="en-US" sz="1600" b="0" i="0" dirty="0">
                        <a:solidFill>
                          <a:schemeClr val="bg2"/>
                        </a:solidFill>
                        <a:latin typeface="Franklin Gothic Medium Cond" panose="020B0606030402020204" pitchFamily="34" charset="0"/>
                      </a:endParaRPr>
                    </a:p>
                  </a:txBody>
                  <a:tcPr/>
                </a:tc>
                <a:tc>
                  <a:txBody>
                    <a:bodyPr/>
                    <a:lstStyle/>
                    <a:p>
                      <a:r>
                        <a:rPr lang="en-US" sz="1600" b="0" i="0" dirty="0">
                          <a:solidFill>
                            <a:schemeClr val="bg2"/>
                          </a:solidFill>
                          <a:latin typeface="Franklin Gothic Medium Cond" panose="020B0606030402020204" pitchFamily="34" charset="0"/>
                        </a:rPr>
                        <a:t>x</a:t>
                      </a:r>
                    </a:p>
                  </a:txBody>
                  <a:tcPr/>
                </a:tc>
                <a:tc>
                  <a:txBody>
                    <a:bodyPr/>
                    <a:lstStyle/>
                    <a:p>
                      <a:r>
                        <a:rPr lang="en-US" sz="1600" b="0" i="0" dirty="0">
                          <a:solidFill>
                            <a:schemeClr val="bg2"/>
                          </a:solidFill>
                          <a:latin typeface="Franklin Gothic Medium Cond" panose="020B0606030402020204" pitchFamily="34" charset="0"/>
                        </a:rPr>
                        <a:t>12/1/17</a:t>
                      </a:r>
                    </a:p>
                  </a:txBody>
                  <a:tcPr/>
                </a:tc>
                <a:tc>
                  <a:txBody>
                    <a:bodyPr/>
                    <a:lstStyle/>
                    <a:p>
                      <a:r>
                        <a:rPr lang="en-US" sz="1600" b="0" i="0" dirty="0">
                          <a:solidFill>
                            <a:schemeClr val="bg2"/>
                          </a:solidFill>
                          <a:latin typeface="Franklin Gothic Medium Cond" panose="020B0606030402020204" pitchFamily="34" charset="0"/>
                        </a:rPr>
                        <a:t>1/8/18</a:t>
                      </a:r>
                    </a:p>
                  </a:txBody>
                  <a:tcPr/>
                </a:tc>
                <a:tc>
                  <a:txBody>
                    <a:bodyPr/>
                    <a:lstStyle/>
                    <a:p>
                      <a:endParaRPr lang="en-US" sz="1600" b="0" i="0" dirty="0">
                        <a:solidFill>
                          <a:schemeClr val="bg2"/>
                        </a:solidFill>
                        <a:latin typeface="Franklin Gothic Medium Cond" panose="020B0606030402020204" pitchFamily="34" charset="0"/>
                      </a:endParaRPr>
                    </a:p>
                  </a:txBody>
                  <a:tcPr/>
                </a:tc>
                <a:tc>
                  <a:txBody>
                    <a:bodyPr/>
                    <a:lstStyle/>
                    <a:p>
                      <a:r>
                        <a:rPr lang="en-US" sz="1600" b="0" i="0" dirty="0">
                          <a:solidFill>
                            <a:schemeClr val="bg2"/>
                          </a:solidFill>
                          <a:latin typeface="Franklin Gothic Medium Cond" panose="020B0606030402020204" pitchFamily="34" charset="0"/>
                        </a:rPr>
                        <a:t>4/10- R&amp;R, submitted 4/29,  </a:t>
                      </a:r>
                      <a:r>
                        <a:rPr lang="en-US" sz="1600" b="0" i="0" dirty="0" err="1">
                          <a:solidFill>
                            <a:schemeClr val="bg2"/>
                          </a:solidFill>
                          <a:latin typeface="Franklin Gothic Medium Cond" panose="020B0606030402020204" pitchFamily="34" charset="0"/>
                        </a:rPr>
                        <a:t>dec</a:t>
                      </a:r>
                      <a:r>
                        <a:rPr lang="en-US" sz="1600" b="0" i="0" dirty="0">
                          <a:solidFill>
                            <a:schemeClr val="bg2"/>
                          </a:solidFill>
                          <a:latin typeface="Franklin Gothic Medium Cond" panose="020B0606030402020204" pitchFamily="34" charset="0"/>
                        </a:rPr>
                        <a:t> 6/2- </a:t>
                      </a:r>
                      <a:r>
                        <a:rPr lang="en-US" sz="1600" b="0" i="0" dirty="0" err="1">
                          <a:solidFill>
                            <a:schemeClr val="bg2"/>
                          </a:solidFill>
                          <a:latin typeface="Franklin Gothic Medium Cond" panose="020B0606030402020204" pitchFamily="34" charset="0"/>
                        </a:rPr>
                        <a:t>rej</a:t>
                      </a:r>
                      <a:endParaRPr lang="en-US" sz="1600" b="0" i="0" dirty="0">
                        <a:solidFill>
                          <a:schemeClr val="bg2"/>
                        </a:solidFill>
                        <a:latin typeface="Franklin Gothic Medium Cond" panose="020B0606030402020204" pitchFamily="34" charset="0"/>
                      </a:endParaRPr>
                    </a:p>
                  </a:txBody>
                  <a:tcPr/>
                </a:tc>
                <a:extLst>
                  <a:ext uri="{0D108BD9-81ED-4DB2-BD59-A6C34878D82A}">
                    <a16:rowId xmlns:a16="http://schemas.microsoft.com/office/drawing/2014/main" val="1862588575"/>
                  </a:ext>
                </a:extLst>
              </a:tr>
              <a:tr h="370840">
                <a:tc>
                  <a:txBody>
                    <a:bodyPr/>
                    <a:lstStyle/>
                    <a:p>
                      <a:r>
                        <a:rPr lang="en-US" sz="1600" b="0" i="0" dirty="0">
                          <a:solidFill>
                            <a:schemeClr val="bg2"/>
                          </a:solidFill>
                          <a:latin typeface="Franklin Gothic Medium Cond" panose="020B0606030402020204" pitchFamily="34" charset="0"/>
                        </a:rPr>
                        <a:t>2</a:t>
                      </a:r>
                    </a:p>
                  </a:txBody>
                  <a:tcPr/>
                </a:tc>
                <a:tc>
                  <a:txBody>
                    <a:bodyPr/>
                    <a:lstStyle/>
                    <a:p>
                      <a:r>
                        <a:rPr lang="en-US" sz="1600" b="0" i="0" dirty="0">
                          <a:solidFill>
                            <a:schemeClr val="bg2"/>
                          </a:solidFill>
                          <a:latin typeface="Franklin Gothic Medium Cond" panose="020B0606030402020204" pitchFamily="34" charset="0"/>
                        </a:rPr>
                        <a:t>J of XYZ</a:t>
                      </a:r>
                    </a:p>
                  </a:txBody>
                  <a:tcPr/>
                </a:tc>
                <a:tc>
                  <a:txBody>
                    <a:bodyPr/>
                    <a:lstStyle/>
                    <a:p>
                      <a:r>
                        <a:rPr lang="en-US" sz="1600" b="0" i="0" dirty="0">
                          <a:solidFill>
                            <a:schemeClr val="bg2"/>
                          </a:solidFill>
                          <a:latin typeface="Franklin Gothic Medium Cond" panose="020B0606030402020204" pitchFamily="34" charset="0"/>
                        </a:rPr>
                        <a:t>Thing</a:t>
                      </a:r>
                    </a:p>
                  </a:txBody>
                  <a:tcPr/>
                </a:tc>
                <a:tc>
                  <a:txBody>
                    <a:bodyPr/>
                    <a:lstStyle/>
                    <a:p>
                      <a:r>
                        <a:rPr lang="en-US" sz="1600" b="0" i="0" dirty="0">
                          <a:solidFill>
                            <a:schemeClr val="bg2"/>
                          </a:solidFill>
                          <a:latin typeface="Franklin Gothic Medium Cond" panose="020B0606030402020204" pitchFamily="34" charset="0"/>
                        </a:rPr>
                        <a:t>Sarah &amp; Bob</a:t>
                      </a:r>
                    </a:p>
                  </a:txBody>
                  <a:tcPr/>
                </a:tc>
                <a:tc>
                  <a:txBody>
                    <a:bodyPr/>
                    <a:lstStyle/>
                    <a:p>
                      <a:r>
                        <a:rPr lang="en-US" sz="1600" b="0" i="0" dirty="0">
                          <a:solidFill>
                            <a:schemeClr val="bg2"/>
                          </a:solidFill>
                          <a:latin typeface="Franklin Gothic Medium Cond" panose="020B0606030402020204" pitchFamily="34" charset="0"/>
                        </a:rPr>
                        <a:t>x</a:t>
                      </a:r>
                    </a:p>
                  </a:txBody>
                  <a:tcPr/>
                </a:tc>
                <a:tc>
                  <a:txBody>
                    <a:bodyPr/>
                    <a:lstStyle/>
                    <a:p>
                      <a:endParaRPr lang="en-US" sz="1600" b="0" i="0" dirty="0">
                        <a:solidFill>
                          <a:schemeClr val="bg2"/>
                        </a:solidFill>
                        <a:latin typeface="Franklin Gothic Medium Cond" panose="020B0606030402020204" pitchFamily="34" charset="0"/>
                      </a:endParaRPr>
                    </a:p>
                  </a:txBody>
                  <a:tcPr/>
                </a:tc>
                <a:tc>
                  <a:txBody>
                    <a:bodyPr/>
                    <a:lstStyle/>
                    <a:p>
                      <a:r>
                        <a:rPr lang="en-US" sz="1600" b="0" i="0" dirty="0">
                          <a:solidFill>
                            <a:schemeClr val="bg2"/>
                          </a:solidFill>
                          <a:latin typeface="Franklin Gothic Medium Cond" panose="020B0606030402020204" pitchFamily="34" charset="0"/>
                        </a:rPr>
                        <a:t>7/8/18</a:t>
                      </a:r>
                    </a:p>
                  </a:txBody>
                  <a:tcPr/>
                </a:tc>
                <a:tc>
                  <a:txBody>
                    <a:bodyPr/>
                    <a:lstStyle/>
                    <a:p>
                      <a:r>
                        <a:rPr lang="en-US" sz="1600" b="0" i="0" dirty="0">
                          <a:solidFill>
                            <a:schemeClr val="bg2"/>
                          </a:solidFill>
                          <a:latin typeface="Franklin Gothic Medium Cond" panose="020B0606030402020204" pitchFamily="34" charset="0"/>
                        </a:rPr>
                        <a:t>7/15/18</a:t>
                      </a:r>
                    </a:p>
                  </a:txBody>
                  <a:tcPr/>
                </a:tc>
                <a:tc>
                  <a:txBody>
                    <a:bodyPr/>
                    <a:lstStyle/>
                    <a:p>
                      <a:r>
                        <a:rPr lang="en-US" sz="1600" b="0" i="0" dirty="0">
                          <a:solidFill>
                            <a:schemeClr val="bg2"/>
                          </a:solidFill>
                          <a:latin typeface="Franklin Gothic Medium Cond" panose="020B0606030402020204" pitchFamily="34" charset="0"/>
                        </a:rPr>
                        <a:t>12/1/18</a:t>
                      </a:r>
                    </a:p>
                  </a:txBody>
                  <a:tcPr/>
                </a:tc>
                <a:tc>
                  <a:txBody>
                    <a:bodyPr/>
                    <a:lstStyle/>
                    <a:p>
                      <a:r>
                        <a:rPr lang="en-US" sz="1600" b="0" i="0" dirty="0" err="1">
                          <a:solidFill>
                            <a:schemeClr val="bg2"/>
                          </a:solidFill>
                          <a:latin typeface="Franklin Gothic Medium Cond" panose="020B0606030402020204" pitchFamily="34" charset="0"/>
                        </a:rPr>
                        <a:t>R&amp;r</a:t>
                      </a:r>
                      <a:r>
                        <a:rPr lang="en-US" sz="1600" b="0" i="0" dirty="0">
                          <a:solidFill>
                            <a:schemeClr val="bg2"/>
                          </a:solidFill>
                          <a:latin typeface="Franklin Gothic Medium Cond" panose="020B0606030402020204" pitchFamily="34" charset="0"/>
                        </a:rPr>
                        <a:t> 10/10, submitted 10/30, accept 11/15</a:t>
                      </a:r>
                    </a:p>
                  </a:txBody>
                  <a:tcPr/>
                </a:tc>
                <a:extLst>
                  <a:ext uri="{0D108BD9-81ED-4DB2-BD59-A6C34878D82A}">
                    <a16:rowId xmlns:a16="http://schemas.microsoft.com/office/drawing/2014/main" val="1306517944"/>
                  </a:ext>
                </a:extLst>
              </a:tr>
            </a:tbl>
          </a:graphicData>
        </a:graphic>
      </p:graphicFrame>
    </p:spTree>
    <p:extLst>
      <p:ext uri="{BB962C8B-B14F-4D97-AF65-F5344CB8AC3E}">
        <p14:creationId xmlns:p14="http://schemas.microsoft.com/office/powerpoint/2010/main" val="11866853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817E2B-3D29-6248-A0E3-7C5F1C08C46D}"/>
              </a:ext>
            </a:extLst>
          </p:cNvPr>
          <p:cNvSpPr>
            <a:spLocks noGrp="1"/>
          </p:cNvSpPr>
          <p:nvPr>
            <p:ph type="title"/>
          </p:nvPr>
        </p:nvSpPr>
        <p:spPr/>
        <p:txBody>
          <a:bodyPr/>
          <a:lstStyle/>
          <a:p>
            <a:endParaRPr lang="en-US"/>
          </a:p>
        </p:txBody>
      </p:sp>
      <p:graphicFrame>
        <p:nvGraphicFramePr>
          <p:cNvPr id="7" name="Table 6">
            <a:extLst>
              <a:ext uri="{FF2B5EF4-FFF2-40B4-BE49-F238E27FC236}">
                <a16:creationId xmlns:a16="http://schemas.microsoft.com/office/drawing/2014/main" id="{ED8DFD2B-0CBF-5746-B70E-F41398F9446C}"/>
              </a:ext>
            </a:extLst>
          </p:cNvPr>
          <p:cNvGraphicFramePr>
            <a:graphicFrameLocks noGrp="1"/>
          </p:cNvGraphicFramePr>
          <p:nvPr/>
        </p:nvGraphicFramePr>
        <p:xfrm>
          <a:off x="283099" y="1523598"/>
          <a:ext cx="8533801" cy="2712720"/>
        </p:xfrm>
        <a:graphic>
          <a:graphicData uri="http://schemas.openxmlformats.org/drawingml/2006/table">
            <a:tbl>
              <a:tblPr firstRow="1" bandRow="1">
                <a:tableStyleId>{3C2FFA5D-87B4-456A-9821-1D502468CF0F}</a:tableStyleId>
              </a:tblPr>
              <a:tblGrid>
                <a:gridCol w="548058">
                  <a:extLst>
                    <a:ext uri="{9D8B030D-6E8A-4147-A177-3AD203B41FA5}">
                      <a16:colId xmlns:a16="http://schemas.microsoft.com/office/drawing/2014/main" val="1342864105"/>
                    </a:ext>
                  </a:extLst>
                </a:gridCol>
                <a:gridCol w="1092646">
                  <a:extLst>
                    <a:ext uri="{9D8B030D-6E8A-4147-A177-3AD203B41FA5}">
                      <a16:colId xmlns:a16="http://schemas.microsoft.com/office/drawing/2014/main" val="2353233944"/>
                    </a:ext>
                  </a:extLst>
                </a:gridCol>
                <a:gridCol w="641267">
                  <a:extLst>
                    <a:ext uri="{9D8B030D-6E8A-4147-A177-3AD203B41FA5}">
                      <a16:colId xmlns:a16="http://schemas.microsoft.com/office/drawing/2014/main" val="2434910077"/>
                    </a:ext>
                  </a:extLst>
                </a:gridCol>
                <a:gridCol w="997527">
                  <a:extLst>
                    <a:ext uri="{9D8B030D-6E8A-4147-A177-3AD203B41FA5}">
                      <a16:colId xmlns:a16="http://schemas.microsoft.com/office/drawing/2014/main" val="740317848"/>
                    </a:ext>
                  </a:extLst>
                </a:gridCol>
                <a:gridCol w="873512">
                  <a:extLst>
                    <a:ext uri="{9D8B030D-6E8A-4147-A177-3AD203B41FA5}">
                      <a16:colId xmlns:a16="http://schemas.microsoft.com/office/drawing/2014/main" val="638596114"/>
                    </a:ext>
                  </a:extLst>
                </a:gridCol>
                <a:gridCol w="974880">
                  <a:extLst>
                    <a:ext uri="{9D8B030D-6E8A-4147-A177-3AD203B41FA5}">
                      <a16:colId xmlns:a16="http://schemas.microsoft.com/office/drawing/2014/main" val="793356827"/>
                    </a:ext>
                  </a:extLst>
                </a:gridCol>
                <a:gridCol w="1073602">
                  <a:extLst>
                    <a:ext uri="{9D8B030D-6E8A-4147-A177-3AD203B41FA5}">
                      <a16:colId xmlns:a16="http://schemas.microsoft.com/office/drawing/2014/main" val="2861363818"/>
                    </a:ext>
                  </a:extLst>
                </a:gridCol>
                <a:gridCol w="1294943">
                  <a:extLst>
                    <a:ext uri="{9D8B030D-6E8A-4147-A177-3AD203B41FA5}">
                      <a16:colId xmlns:a16="http://schemas.microsoft.com/office/drawing/2014/main" val="2982246922"/>
                    </a:ext>
                  </a:extLst>
                </a:gridCol>
                <a:gridCol w="1037366">
                  <a:extLst>
                    <a:ext uri="{9D8B030D-6E8A-4147-A177-3AD203B41FA5}">
                      <a16:colId xmlns:a16="http://schemas.microsoft.com/office/drawing/2014/main" val="934076980"/>
                    </a:ext>
                  </a:extLst>
                </a:gridCol>
              </a:tblGrid>
              <a:tr h="370840">
                <a:tc>
                  <a:txBody>
                    <a:bodyPr/>
                    <a:lstStyle/>
                    <a:p>
                      <a:r>
                        <a:rPr lang="en-US" sz="1600" b="0" i="0" dirty="0">
                          <a:latin typeface="Franklin Gothic Medium Cond" panose="020B0606030402020204" pitchFamily="34" charset="0"/>
                        </a:rPr>
                        <a:t>Date</a:t>
                      </a:r>
                    </a:p>
                  </a:txBody>
                  <a:tcPr/>
                </a:tc>
                <a:tc>
                  <a:txBody>
                    <a:bodyPr/>
                    <a:lstStyle/>
                    <a:p>
                      <a:r>
                        <a:rPr lang="en-US" sz="1600" b="0" i="0" dirty="0">
                          <a:latin typeface="Franklin Gothic Medium Cond" panose="020B0606030402020204" pitchFamily="34" charset="0"/>
                        </a:rPr>
                        <a:t>Conference</a:t>
                      </a:r>
                    </a:p>
                  </a:txBody>
                  <a:tcPr/>
                </a:tc>
                <a:tc>
                  <a:txBody>
                    <a:bodyPr/>
                    <a:lstStyle/>
                    <a:p>
                      <a:r>
                        <a:rPr lang="en-US" sz="1600" b="0" i="0" dirty="0">
                          <a:latin typeface="Franklin Gothic Medium Cond" panose="020B0606030402020204" pitchFamily="34" charset="0"/>
                        </a:rPr>
                        <a:t>Title</a:t>
                      </a:r>
                    </a:p>
                  </a:txBody>
                  <a:tcPr/>
                </a:tc>
                <a:tc>
                  <a:txBody>
                    <a:bodyPr/>
                    <a:lstStyle/>
                    <a:p>
                      <a:r>
                        <a:rPr lang="en-US" sz="1600" b="0" i="0" dirty="0">
                          <a:latin typeface="Franklin Gothic Medium Cond" panose="020B0606030402020204" pitchFamily="34" charset="0"/>
                        </a:rPr>
                        <a:t>Accepted</a:t>
                      </a:r>
                    </a:p>
                  </a:txBody>
                  <a:tcPr/>
                </a:tc>
                <a:tc>
                  <a:txBody>
                    <a:bodyPr/>
                    <a:lstStyle/>
                    <a:p>
                      <a:r>
                        <a:rPr lang="en-US" sz="1600" b="0" i="0" dirty="0">
                          <a:latin typeface="Franklin Gothic Medium Cond" panose="020B0606030402020204" pitchFamily="34" charset="0"/>
                        </a:rPr>
                        <a:t>Rejected</a:t>
                      </a:r>
                    </a:p>
                  </a:txBody>
                  <a:tcPr/>
                </a:tc>
                <a:tc>
                  <a:txBody>
                    <a:bodyPr/>
                    <a:lstStyle/>
                    <a:p>
                      <a:r>
                        <a:rPr lang="en-US" sz="1600" b="0" i="0" dirty="0">
                          <a:latin typeface="Franklin Gothic Medium Cond" panose="020B0606030402020204" pitchFamily="34" charset="0"/>
                        </a:rPr>
                        <a:t>Other</a:t>
                      </a:r>
                    </a:p>
                  </a:txBody>
                  <a:tcPr/>
                </a:tc>
                <a:tc>
                  <a:txBody>
                    <a:bodyPr/>
                    <a:lstStyle/>
                    <a:p>
                      <a:r>
                        <a:rPr lang="en-US" sz="1600" b="0" i="0" dirty="0">
                          <a:latin typeface="Franklin Gothic Medium Cond" panose="020B0606030402020204" pitchFamily="34" charset="0"/>
                        </a:rPr>
                        <a:t>notes</a:t>
                      </a:r>
                    </a:p>
                  </a:txBody>
                  <a:tcPr/>
                </a:tc>
                <a:tc>
                  <a:txBody>
                    <a:bodyPr/>
                    <a:lstStyle/>
                    <a:p>
                      <a:r>
                        <a:rPr lang="en-US" sz="1600" b="0" i="0" dirty="0">
                          <a:latin typeface="Franklin Gothic Medium Cond" panose="020B0606030402020204" pitchFamily="34" charset="0"/>
                        </a:rPr>
                        <a:t>Project category</a:t>
                      </a:r>
                    </a:p>
                  </a:txBody>
                  <a:tcPr/>
                </a:tc>
                <a:tc>
                  <a:txBody>
                    <a:bodyPr/>
                    <a:lstStyle/>
                    <a:p>
                      <a:r>
                        <a:rPr lang="en-US" sz="1600" b="0" i="0" dirty="0">
                          <a:latin typeface="Franklin Gothic Medium Cond" panose="020B0606030402020204" pitchFamily="34" charset="0"/>
                        </a:rPr>
                        <a:t>notes</a:t>
                      </a:r>
                    </a:p>
                  </a:txBody>
                  <a:tcPr/>
                </a:tc>
                <a:extLst>
                  <a:ext uri="{0D108BD9-81ED-4DB2-BD59-A6C34878D82A}">
                    <a16:rowId xmlns:a16="http://schemas.microsoft.com/office/drawing/2014/main" val="2929039709"/>
                  </a:ext>
                </a:extLst>
              </a:tr>
              <a:tr h="370840">
                <a:tc>
                  <a:txBody>
                    <a:bodyPr/>
                    <a:lstStyle/>
                    <a:p>
                      <a:r>
                        <a:rPr lang="en-US" sz="1600" b="0" i="0" dirty="0">
                          <a:solidFill>
                            <a:schemeClr val="bg2"/>
                          </a:solidFill>
                          <a:latin typeface="Franklin Gothic Medium Cond" panose="020B0606030402020204" pitchFamily="34" charset="0"/>
                        </a:rPr>
                        <a:t>10/19-22</a:t>
                      </a:r>
                    </a:p>
                  </a:txBody>
                  <a:tcPr/>
                </a:tc>
                <a:tc>
                  <a:txBody>
                    <a:bodyPr/>
                    <a:lstStyle/>
                    <a:p>
                      <a:r>
                        <a:rPr lang="en-US" sz="1600" b="0" i="0" dirty="0" err="1">
                          <a:solidFill>
                            <a:schemeClr val="bg2"/>
                          </a:solidFill>
                          <a:latin typeface="Franklin Gothic Medium Cond" panose="020B0606030402020204" pitchFamily="34" charset="0"/>
                        </a:rPr>
                        <a:t>sslw</a:t>
                      </a:r>
                      <a:endParaRPr lang="en-US" sz="1600" b="0" i="0" dirty="0">
                        <a:solidFill>
                          <a:schemeClr val="bg2"/>
                        </a:solidFill>
                        <a:latin typeface="Franklin Gothic Medium Cond" panose="020B0606030402020204" pitchFamily="34" charset="0"/>
                      </a:endParaRPr>
                    </a:p>
                  </a:txBody>
                  <a:tcPr/>
                </a:tc>
                <a:tc>
                  <a:txBody>
                    <a:bodyPr/>
                    <a:lstStyle/>
                    <a:p>
                      <a:r>
                        <a:rPr lang="en-US" sz="1600" b="0" i="0" dirty="0">
                          <a:solidFill>
                            <a:schemeClr val="bg2"/>
                          </a:solidFill>
                          <a:latin typeface="Franklin Gothic Medium Cond" panose="020B0606030402020204" pitchFamily="34" charset="0"/>
                        </a:rPr>
                        <a:t>stuff</a:t>
                      </a:r>
                    </a:p>
                  </a:txBody>
                  <a:tcPr/>
                </a:tc>
                <a:tc>
                  <a:txBody>
                    <a:bodyPr/>
                    <a:lstStyle/>
                    <a:p>
                      <a:endParaRPr lang="en-US" sz="1600" b="0" i="0" dirty="0">
                        <a:solidFill>
                          <a:schemeClr val="bg2"/>
                        </a:solidFill>
                        <a:latin typeface="Franklin Gothic Medium Cond" panose="020B0606030402020204" pitchFamily="34" charset="0"/>
                      </a:endParaRPr>
                    </a:p>
                  </a:txBody>
                  <a:tcPr/>
                </a:tc>
                <a:tc>
                  <a:txBody>
                    <a:bodyPr/>
                    <a:lstStyle/>
                    <a:p>
                      <a:endParaRPr lang="en-US" sz="1600" b="0" i="0" dirty="0">
                        <a:solidFill>
                          <a:schemeClr val="bg2"/>
                        </a:solidFill>
                        <a:latin typeface="Franklin Gothic Medium Cond" panose="020B0606030402020204" pitchFamily="34" charset="0"/>
                      </a:endParaRPr>
                    </a:p>
                  </a:txBody>
                  <a:tcPr/>
                </a:tc>
                <a:tc>
                  <a:txBody>
                    <a:bodyPr/>
                    <a:lstStyle/>
                    <a:p>
                      <a:r>
                        <a:rPr lang="en-US" sz="1600" b="0" i="0" dirty="0">
                          <a:solidFill>
                            <a:schemeClr val="bg2"/>
                          </a:solidFill>
                          <a:latin typeface="Franklin Gothic Medium Cond" panose="020B0606030402020204" pitchFamily="34" charset="0"/>
                        </a:rPr>
                        <a:t>poster</a:t>
                      </a:r>
                    </a:p>
                  </a:txBody>
                  <a:tcPr/>
                </a:tc>
                <a:tc>
                  <a:txBody>
                    <a:bodyPr/>
                    <a:lstStyle/>
                    <a:p>
                      <a:r>
                        <a:rPr lang="en-US" sz="1600" b="0" i="0" dirty="0">
                          <a:solidFill>
                            <a:schemeClr val="bg2"/>
                          </a:solidFill>
                          <a:latin typeface="Franklin Gothic Medium Cond" panose="020B0606030402020204" pitchFamily="34" charset="0"/>
                        </a:rPr>
                        <a:t>Didn’t present</a:t>
                      </a:r>
                    </a:p>
                  </a:txBody>
                  <a:tcPr/>
                </a:tc>
                <a:tc>
                  <a:txBody>
                    <a:bodyPr/>
                    <a:lstStyle/>
                    <a:p>
                      <a:r>
                        <a:rPr lang="en-US" sz="1600" b="0" i="0" dirty="0" err="1">
                          <a:solidFill>
                            <a:schemeClr val="bg2"/>
                          </a:solidFill>
                          <a:latin typeface="Franklin Gothic Medium Cond" panose="020B0606030402020204" pitchFamily="34" charset="0"/>
                        </a:rPr>
                        <a:t>stuffystuff</a:t>
                      </a:r>
                      <a:endParaRPr lang="en-US" sz="1600" b="0" i="0" dirty="0">
                        <a:solidFill>
                          <a:schemeClr val="bg2"/>
                        </a:solidFill>
                        <a:latin typeface="Franklin Gothic Medium Cond" panose="020B0606030402020204" pitchFamily="34" charset="0"/>
                      </a:endParaRPr>
                    </a:p>
                  </a:txBody>
                  <a:tcPr/>
                </a:tc>
                <a:tc>
                  <a:txBody>
                    <a:bodyPr/>
                    <a:lstStyle/>
                    <a:p>
                      <a:endParaRPr lang="en-US" sz="1600" b="0" i="0">
                        <a:solidFill>
                          <a:schemeClr val="bg2"/>
                        </a:solidFill>
                        <a:latin typeface="Franklin Gothic Medium Cond" panose="020B0606030402020204" pitchFamily="34" charset="0"/>
                      </a:endParaRPr>
                    </a:p>
                  </a:txBody>
                  <a:tcPr/>
                </a:tc>
                <a:extLst>
                  <a:ext uri="{0D108BD9-81ED-4DB2-BD59-A6C34878D82A}">
                    <a16:rowId xmlns:a16="http://schemas.microsoft.com/office/drawing/2014/main" val="1862588575"/>
                  </a:ext>
                </a:extLst>
              </a:tr>
              <a:tr h="370840">
                <a:tc>
                  <a:txBody>
                    <a:bodyPr/>
                    <a:lstStyle/>
                    <a:p>
                      <a:r>
                        <a:rPr lang="en-US" sz="1600" b="0" i="0" dirty="0">
                          <a:solidFill>
                            <a:schemeClr val="bg2"/>
                          </a:solidFill>
                          <a:latin typeface="Franklin Gothic Medium Cond" panose="020B0606030402020204" pitchFamily="34" charset="0"/>
                        </a:rPr>
                        <a:t>10/12-18</a:t>
                      </a:r>
                    </a:p>
                  </a:txBody>
                  <a:tcPr/>
                </a:tc>
                <a:tc>
                  <a:txBody>
                    <a:bodyPr/>
                    <a:lstStyle/>
                    <a:p>
                      <a:r>
                        <a:rPr lang="en-US" sz="1600" b="0" i="0" dirty="0" err="1">
                          <a:solidFill>
                            <a:schemeClr val="bg2"/>
                          </a:solidFill>
                          <a:latin typeface="Franklin Gothic Medium Cond" panose="020B0606030402020204" pitchFamily="34" charset="0"/>
                        </a:rPr>
                        <a:t>slrf</a:t>
                      </a:r>
                      <a:endParaRPr lang="en-US" sz="1600" b="0" i="0" dirty="0">
                        <a:solidFill>
                          <a:schemeClr val="bg2"/>
                        </a:solidFill>
                        <a:latin typeface="Franklin Gothic Medium Cond" panose="020B0606030402020204" pitchFamily="34" charset="0"/>
                      </a:endParaRPr>
                    </a:p>
                  </a:txBody>
                  <a:tcPr/>
                </a:tc>
                <a:tc>
                  <a:txBody>
                    <a:bodyPr/>
                    <a:lstStyle/>
                    <a:p>
                      <a:r>
                        <a:rPr lang="en-US" sz="1600" b="0" i="0" dirty="0">
                          <a:solidFill>
                            <a:schemeClr val="bg2"/>
                          </a:solidFill>
                          <a:latin typeface="Franklin Gothic Medium Cond" panose="020B0606030402020204" pitchFamily="34" charset="0"/>
                        </a:rPr>
                        <a:t>things</a:t>
                      </a:r>
                    </a:p>
                  </a:txBody>
                  <a:tcPr/>
                </a:tc>
                <a:tc>
                  <a:txBody>
                    <a:bodyPr/>
                    <a:lstStyle/>
                    <a:p>
                      <a:r>
                        <a:rPr lang="en-US" sz="1600" b="0" i="0" dirty="0">
                          <a:solidFill>
                            <a:schemeClr val="bg2"/>
                          </a:solidFill>
                          <a:latin typeface="Franklin Gothic Medium Cond" panose="020B0606030402020204" pitchFamily="34" charset="0"/>
                        </a:rPr>
                        <a:t>x</a:t>
                      </a:r>
                    </a:p>
                  </a:txBody>
                  <a:tcPr/>
                </a:tc>
                <a:tc>
                  <a:txBody>
                    <a:bodyPr/>
                    <a:lstStyle/>
                    <a:p>
                      <a:endParaRPr lang="en-US" sz="1600" b="0" i="0" dirty="0">
                        <a:solidFill>
                          <a:schemeClr val="bg2"/>
                        </a:solidFill>
                        <a:latin typeface="Franklin Gothic Medium Cond" panose="020B0606030402020204" pitchFamily="34" charset="0"/>
                      </a:endParaRPr>
                    </a:p>
                  </a:txBody>
                  <a:tcPr/>
                </a:tc>
                <a:tc>
                  <a:txBody>
                    <a:bodyPr/>
                    <a:lstStyle/>
                    <a:p>
                      <a:endParaRPr lang="en-US" sz="1600" b="0" i="0" dirty="0">
                        <a:solidFill>
                          <a:schemeClr val="bg2"/>
                        </a:solidFill>
                        <a:latin typeface="Franklin Gothic Medium Cond" panose="020B0606030402020204" pitchFamily="34" charset="0"/>
                      </a:endParaRPr>
                    </a:p>
                  </a:txBody>
                  <a:tcPr/>
                </a:tc>
                <a:tc>
                  <a:txBody>
                    <a:bodyPr/>
                    <a:lstStyle/>
                    <a:p>
                      <a:r>
                        <a:rPr lang="en-US" sz="1600" b="0" i="0" dirty="0">
                          <a:solidFill>
                            <a:schemeClr val="bg2"/>
                          </a:solidFill>
                          <a:latin typeface="Franklin Gothic Medium Cond" panose="020B0606030402020204" pitchFamily="34" charset="0"/>
                        </a:rPr>
                        <a:t>presented</a:t>
                      </a:r>
                    </a:p>
                  </a:txBody>
                  <a:tcPr/>
                </a:tc>
                <a:tc>
                  <a:txBody>
                    <a:bodyPr/>
                    <a:lstStyle/>
                    <a:p>
                      <a:r>
                        <a:rPr lang="en-US" sz="1600" b="0" i="0" dirty="0" err="1">
                          <a:solidFill>
                            <a:schemeClr val="bg2"/>
                          </a:solidFill>
                          <a:latin typeface="Franklin Gothic Medium Cond" panose="020B0606030402020204" pitchFamily="34" charset="0"/>
                        </a:rPr>
                        <a:t>thingything</a:t>
                      </a:r>
                      <a:endParaRPr lang="en-US" sz="1600" b="0" i="0" dirty="0">
                        <a:solidFill>
                          <a:schemeClr val="bg2"/>
                        </a:solidFill>
                        <a:latin typeface="Franklin Gothic Medium Cond" panose="020B0606030402020204" pitchFamily="34" charset="0"/>
                      </a:endParaRPr>
                    </a:p>
                  </a:txBody>
                  <a:tcPr/>
                </a:tc>
                <a:tc>
                  <a:txBody>
                    <a:bodyPr/>
                    <a:lstStyle/>
                    <a:p>
                      <a:r>
                        <a:rPr lang="en-US" sz="1600" b="0" i="0" dirty="0">
                          <a:solidFill>
                            <a:schemeClr val="bg2"/>
                          </a:solidFill>
                          <a:latin typeface="Franklin Gothic Medium Cond" panose="020B0606030402020204" pitchFamily="34" charset="0"/>
                        </a:rPr>
                        <a:t>Terrible conference- don’t apply next year</a:t>
                      </a:r>
                    </a:p>
                  </a:txBody>
                  <a:tcPr/>
                </a:tc>
                <a:extLst>
                  <a:ext uri="{0D108BD9-81ED-4DB2-BD59-A6C34878D82A}">
                    <a16:rowId xmlns:a16="http://schemas.microsoft.com/office/drawing/2014/main" val="1306517944"/>
                  </a:ext>
                </a:extLst>
              </a:tr>
            </a:tbl>
          </a:graphicData>
        </a:graphic>
      </p:graphicFrame>
      <p:sp>
        <p:nvSpPr>
          <p:cNvPr id="4" name="Title 5">
            <a:extLst>
              <a:ext uri="{FF2B5EF4-FFF2-40B4-BE49-F238E27FC236}">
                <a16:creationId xmlns:a16="http://schemas.microsoft.com/office/drawing/2014/main" id="{FDFAE9E8-6468-874A-86BC-B013878E45C6}"/>
              </a:ext>
            </a:extLst>
          </p:cNvPr>
          <p:cNvSpPr txBox="1">
            <a:spLocks/>
          </p:cNvSpPr>
          <p:nvPr/>
        </p:nvSpPr>
        <p:spPr>
          <a:xfrm>
            <a:off x="240602" y="521081"/>
            <a:ext cx="8533800" cy="557092"/>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800"/>
              <a:buFont typeface="Franklin Gothic"/>
              <a:buNone/>
              <a:defRPr sz="4800" b="1" i="0" u="none" strike="noStrike" cap="none">
                <a:solidFill>
                  <a:schemeClr val="lt1"/>
                </a:solidFill>
                <a:latin typeface="Franklin Gothic"/>
                <a:ea typeface="Franklin Gothic"/>
                <a:cs typeface="Franklin Gothic"/>
                <a:sym typeface="Franklin Gothic"/>
              </a:defRPr>
            </a:lvl1pPr>
            <a:lvl2pPr marR="0" lvl="1"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2pPr>
            <a:lvl3pPr marR="0" lvl="2"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3pPr>
            <a:lvl4pPr marR="0" lvl="3"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4pPr>
            <a:lvl5pPr marR="0" lvl="4"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5pPr>
            <a:lvl6pPr marR="0" lvl="5"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6pPr>
            <a:lvl7pPr marR="0" lvl="6"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7pPr>
            <a:lvl8pPr marR="0" lvl="7"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8pPr>
            <a:lvl9pPr marR="0" lvl="8"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9pPr>
          </a:lstStyle>
          <a:p>
            <a:r>
              <a:rPr lang="en-US" dirty="0"/>
              <a:t>Ex. : Conferences</a:t>
            </a:r>
          </a:p>
        </p:txBody>
      </p:sp>
    </p:spTree>
    <p:extLst>
      <p:ext uri="{BB962C8B-B14F-4D97-AF65-F5344CB8AC3E}">
        <p14:creationId xmlns:p14="http://schemas.microsoft.com/office/powerpoint/2010/main" val="6968621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817E2B-3D29-6248-A0E3-7C5F1C08C46D}"/>
              </a:ext>
            </a:extLst>
          </p:cNvPr>
          <p:cNvSpPr>
            <a:spLocks noGrp="1"/>
          </p:cNvSpPr>
          <p:nvPr>
            <p:ph type="title"/>
          </p:nvPr>
        </p:nvSpPr>
        <p:spPr/>
        <p:txBody>
          <a:bodyPr/>
          <a:lstStyle/>
          <a:p>
            <a:endParaRPr lang="en-US" dirty="0"/>
          </a:p>
        </p:txBody>
      </p:sp>
      <p:graphicFrame>
        <p:nvGraphicFramePr>
          <p:cNvPr id="7" name="Table 6">
            <a:extLst>
              <a:ext uri="{FF2B5EF4-FFF2-40B4-BE49-F238E27FC236}">
                <a16:creationId xmlns:a16="http://schemas.microsoft.com/office/drawing/2014/main" id="{ED8DFD2B-0CBF-5746-B70E-F41398F9446C}"/>
              </a:ext>
            </a:extLst>
          </p:cNvPr>
          <p:cNvGraphicFramePr>
            <a:graphicFrameLocks noGrp="1"/>
          </p:cNvGraphicFramePr>
          <p:nvPr/>
        </p:nvGraphicFramePr>
        <p:xfrm>
          <a:off x="92597" y="1523598"/>
          <a:ext cx="8873982" cy="1737360"/>
        </p:xfrm>
        <a:graphic>
          <a:graphicData uri="http://schemas.openxmlformats.org/drawingml/2006/table">
            <a:tbl>
              <a:tblPr firstRow="1" bandRow="1">
                <a:tableStyleId>{3C2FFA5D-87B4-456A-9821-1D502468CF0F}</a:tableStyleId>
              </a:tblPr>
              <a:tblGrid>
                <a:gridCol w="566397">
                  <a:extLst>
                    <a:ext uri="{9D8B030D-6E8A-4147-A177-3AD203B41FA5}">
                      <a16:colId xmlns:a16="http://schemas.microsoft.com/office/drawing/2014/main" val="1342864105"/>
                    </a:ext>
                  </a:extLst>
                </a:gridCol>
                <a:gridCol w="827653">
                  <a:extLst>
                    <a:ext uri="{9D8B030D-6E8A-4147-A177-3AD203B41FA5}">
                      <a16:colId xmlns:a16="http://schemas.microsoft.com/office/drawing/2014/main" val="2353233944"/>
                    </a:ext>
                  </a:extLst>
                </a:gridCol>
                <a:gridCol w="587813">
                  <a:extLst>
                    <a:ext uri="{9D8B030D-6E8A-4147-A177-3AD203B41FA5}">
                      <a16:colId xmlns:a16="http://schemas.microsoft.com/office/drawing/2014/main" val="2434910077"/>
                    </a:ext>
                  </a:extLst>
                </a:gridCol>
                <a:gridCol w="704567">
                  <a:extLst>
                    <a:ext uri="{9D8B030D-6E8A-4147-A177-3AD203B41FA5}">
                      <a16:colId xmlns:a16="http://schemas.microsoft.com/office/drawing/2014/main" val="740317848"/>
                    </a:ext>
                  </a:extLst>
                </a:gridCol>
                <a:gridCol w="905869">
                  <a:extLst>
                    <a:ext uri="{9D8B030D-6E8A-4147-A177-3AD203B41FA5}">
                      <a16:colId xmlns:a16="http://schemas.microsoft.com/office/drawing/2014/main" val="638596114"/>
                    </a:ext>
                  </a:extLst>
                </a:gridCol>
                <a:gridCol w="996286">
                  <a:extLst>
                    <a:ext uri="{9D8B030D-6E8A-4147-A177-3AD203B41FA5}">
                      <a16:colId xmlns:a16="http://schemas.microsoft.com/office/drawing/2014/main" val="793356827"/>
                    </a:ext>
                  </a:extLst>
                </a:gridCol>
                <a:gridCol w="887105">
                  <a:extLst>
                    <a:ext uri="{9D8B030D-6E8A-4147-A177-3AD203B41FA5}">
                      <a16:colId xmlns:a16="http://schemas.microsoft.com/office/drawing/2014/main" val="2861363818"/>
                    </a:ext>
                  </a:extLst>
                </a:gridCol>
                <a:gridCol w="1050877">
                  <a:extLst>
                    <a:ext uri="{9D8B030D-6E8A-4147-A177-3AD203B41FA5}">
                      <a16:colId xmlns:a16="http://schemas.microsoft.com/office/drawing/2014/main" val="2982246922"/>
                    </a:ext>
                  </a:extLst>
                </a:gridCol>
                <a:gridCol w="1109564">
                  <a:extLst>
                    <a:ext uri="{9D8B030D-6E8A-4147-A177-3AD203B41FA5}">
                      <a16:colId xmlns:a16="http://schemas.microsoft.com/office/drawing/2014/main" val="934076980"/>
                    </a:ext>
                  </a:extLst>
                </a:gridCol>
                <a:gridCol w="548386">
                  <a:extLst>
                    <a:ext uri="{9D8B030D-6E8A-4147-A177-3AD203B41FA5}">
                      <a16:colId xmlns:a16="http://schemas.microsoft.com/office/drawing/2014/main" val="3629626661"/>
                    </a:ext>
                  </a:extLst>
                </a:gridCol>
                <a:gridCol w="689465">
                  <a:extLst>
                    <a:ext uri="{9D8B030D-6E8A-4147-A177-3AD203B41FA5}">
                      <a16:colId xmlns:a16="http://schemas.microsoft.com/office/drawing/2014/main" val="3253907914"/>
                    </a:ext>
                  </a:extLst>
                </a:gridCol>
              </a:tblGrid>
              <a:tr h="370840">
                <a:tc>
                  <a:txBody>
                    <a:bodyPr/>
                    <a:lstStyle/>
                    <a:p>
                      <a:r>
                        <a:rPr lang="en-US" sz="1600" b="0" i="0" dirty="0">
                          <a:latin typeface="Franklin Gothic Medium Cond" panose="020B0606030402020204" pitchFamily="34" charset="0"/>
                        </a:rPr>
                        <a:t>deadline</a:t>
                      </a:r>
                    </a:p>
                  </a:txBody>
                  <a:tcPr/>
                </a:tc>
                <a:tc>
                  <a:txBody>
                    <a:bodyPr/>
                    <a:lstStyle/>
                    <a:p>
                      <a:r>
                        <a:rPr lang="en-US" sz="1600" b="0" i="0" dirty="0" err="1">
                          <a:latin typeface="Franklin Gothic Medium Cond" panose="020B0606030402020204" pitchFamily="34" charset="0"/>
                        </a:rPr>
                        <a:t>Conf</a:t>
                      </a:r>
                      <a:endParaRPr lang="en-US" sz="1600" b="0" i="0" dirty="0">
                        <a:latin typeface="Franklin Gothic Medium Cond" panose="020B0606030402020204" pitchFamily="34" charset="0"/>
                      </a:endParaRPr>
                    </a:p>
                  </a:txBody>
                  <a:tcPr/>
                </a:tc>
                <a:tc>
                  <a:txBody>
                    <a:bodyPr/>
                    <a:lstStyle/>
                    <a:p>
                      <a:r>
                        <a:rPr lang="en-US" sz="1600" b="0" i="0" dirty="0" err="1">
                          <a:latin typeface="Franklin Gothic Medium Cond" panose="020B0606030402020204" pitchFamily="34" charset="0"/>
                        </a:rPr>
                        <a:t>Loc</a:t>
                      </a:r>
                      <a:endParaRPr lang="en-US" sz="1600" b="0" i="0" dirty="0">
                        <a:latin typeface="Franklin Gothic Medium Cond" panose="020B0606030402020204" pitchFamily="34" charset="0"/>
                      </a:endParaRPr>
                    </a:p>
                  </a:txBody>
                  <a:tcPr/>
                </a:tc>
                <a:tc>
                  <a:txBody>
                    <a:bodyPr/>
                    <a:lstStyle/>
                    <a:p>
                      <a:r>
                        <a:rPr lang="en-US" sz="1600" b="0" i="0" dirty="0">
                          <a:latin typeface="Franklin Gothic Medium Cond" panose="020B0606030402020204" pitchFamily="34" charset="0"/>
                        </a:rPr>
                        <a:t>Dates</a:t>
                      </a:r>
                    </a:p>
                  </a:txBody>
                  <a:tcPr/>
                </a:tc>
                <a:tc>
                  <a:txBody>
                    <a:bodyPr/>
                    <a:lstStyle/>
                    <a:p>
                      <a:r>
                        <a:rPr lang="en-US" sz="1600" b="0" i="0" dirty="0">
                          <a:latin typeface="Franklin Gothic Medium Cond" panose="020B0606030402020204" pitchFamily="34" charset="0"/>
                        </a:rPr>
                        <a:t>Proposal</a:t>
                      </a:r>
                    </a:p>
                  </a:txBody>
                  <a:tcPr/>
                </a:tc>
                <a:tc>
                  <a:txBody>
                    <a:bodyPr/>
                    <a:lstStyle/>
                    <a:p>
                      <a:r>
                        <a:rPr lang="en-US" sz="1600" b="0" i="0" dirty="0">
                          <a:latin typeface="Franklin Gothic Medium Cond" panose="020B0606030402020204" pitchFamily="34" charset="0"/>
                        </a:rPr>
                        <a:t>Submitted</a:t>
                      </a:r>
                    </a:p>
                  </a:txBody>
                  <a:tcPr/>
                </a:tc>
                <a:tc>
                  <a:txBody>
                    <a:bodyPr/>
                    <a:lstStyle/>
                    <a:p>
                      <a:r>
                        <a:rPr lang="en-US" sz="1600" b="0" i="0" dirty="0">
                          <a:latin typeface="Franklin Gothic Medium Cond" panose="020B0606030402020204" pitchFamily="34" charset="0"/>
                        </a:rPr>
                        <a:t>Decision</a:t>
                      </a:r>
                    </a:p>
                  </a:txBody>
                  <a:tcPr/>
                </a:tc>
                <a:tc>
                  <a:txBody>
                    <a:bodyPr/>
                    <a:lstStyle/>
                    <a:p>
                      <a:r>
                        <a:rPr lang="en-US" sz="1600" b="0" i="0" dirty="0">
                          <a:latin typeface="Franklin Gothic Medium Cond" panose="020B0606030402020204" pitchFamily="34" charset="0"/>
                        </a:rPr>
                        <a:t>Registered</a:t>
                      </a:r>
                    </a:p>
                  </a:txBody>
                  <a:tcPr/>
                </a:tc>
                <a:tc>
                  <a:txBody>
                    <a:bodyPr/>
                    <a:lstStyle/>
                    <a:p>
                      <a:r>
                        <a:rPr lang="en-US" sz="1600" b="0" i="0" dirty="0">
                          <a:latin typeface="Franklin Gothic Medium Cond" panose="020B0606030402020204" pitchFamily="34" charset="0"/>
                        </a:rPr>
                        <a:t>Pres time</a:t>
                      </a:r>
                    </a:p>
                  </a:txBody>
                  <a:tcPr/>
                </a:tc>
                <a:tc>
                  <a:txBody>
                    <a:bodyPr/>
                    <a:lstStyle/>
                    <a:p>
                      <a:r>
                        <a:rPr lang="en-US" sz="1600" b="0" i="0" dirty="0">
                          <a:latin typeface="Franklin Gothic Medium Cond" panose="020B0606030402020204" pitchFamily="34" charset="0"/>
                        </a:rPr>
                        <a:t>Link</a:t>
                      </a:r>
                    </a:p>
                  </a:txBody>
                  <a:tcPr/>
                </a:tc>
                <a:tc>
                  <a:txBody>
                    <a:bodyPr/>
                    <a:lstStyle/>
                    <a:p>
                      <a:r>
                        <a:rPr lang="en-US" sz="1600" b="0" i="0" dirty="0">
                          <a:latin typeface="Franklin Gothic Medium Cond" panose="020B0606030402020204" pitchFamily="34" charset="0"/>
                        </a:rPr>
                        <a:t>notes</a:t>
                      </a:r>
                    </a:p>
                  </a:txBody>
                  <a:tcPr/>
                </a:tc>
                <a:extLst>
                  <a:ext uri="{0D108BD9-81ED-4DB2-BD59-A6C34878D82A}">
                    <a16:rowId xmlns:a16="http://schemas.microsoft.com/office/drawing/2014/main" val="2929039709"/>
                  </a:ext>
                </a:extLst>
              </a:tr>
              <a:tr h="370840">
                <a:tc>
                  <a:txBody>
                    <a:bodyPr/>
                    <a:lstStyle/>
                    <a:p>
                      <a:r>
                        <a:rPr lang="en-US" sz="1600" b="0" i="0" dirty="0">
                          <a:solidFill>
                            <a:schemeClr val="bg2"/>
                          </a:solidFill>
                          <a:latin typeface="Franklin Gothic Medium Cond" panose="020B0606030402020204" pitchFamily="34" charset="0"/>
                        </a:rPr>
                        <a:t>10/2</a:t>
                      </a:r>
                    </a:p>
                  </a:txBody>
                  <a:tcPr/>
                </a:tc>
                <a:tc>
                  <a:txBody>
                    <a:bodyPr/>
                    <a:lstStyle/>
                    <a:p>
                      <a:r>
                        <a:rPr lang="en-US" sz="1600" b="0" i="0" dirty="0">
                          <a:solidFill>
                            <a:schemeClr val="bg2"/>
                          </a:solidFill>
                          <a:latin typeface="Franklin Gothic Medium Cond" panose="020B0606030402020204" pitchFamily="34" charset="0"/>
                        </a:rPr>
                        <a:t>ASEE</a:t>
                      </a:r>
                    </a:p>
                  </a:txBody>
                  <a:tcPr/>
                </a:tc>
                <a:tc>
                  <a:txBody>
                    <a:bodyPr/>
                    <a:lstStyle/>
                    <a:p>
                      <a:r>
                        <a:rPr lang="en-US" sz="1600" b="0" i="0" dirty="0">
                          <a:solidFill>
                            <a:schemeClr val="bg2"/>
                          </a:solidFill>
                          <a:latin typeface="Franklin Gothic Medium Cond" panose="020B0606030402020204" pitchFamily="34" charset="0"/>
                        </a:rPr>
                        <a:t>FL</a:t>
                      </a:r>
                    </a:p>
                  </a:txBody>
                  <a:tcPr/>
                </a:tc>
                <a:tc>
                  <a:txBody>
                    <a:bodyPr/>
                    <a:lstStyle/>
                    <a:p>
                      <a:r>
                        <a:rPr lang="en-US" sz="1600" b="0" i="0" dirty="0">
                          <a:solidFill>
                            <a:schemeClr val="bg2"/>
                          </a:solidFill>
                          <a:latin typeface="Franklin Gothic Medium Cond" panose="020B0606030402020204" pitchFamily="34" charset="0"/>
                        </a:rPr>
                        <a:t>6/1-6</a:t>
                      </a:r>
                    </a:p>
                  </a:txBody>
                  <a:tcPr/>
                </a:tc>
                <a:tc>
                  <a:txBody>
                    <a:bodyPr/>
                    <a:lstStyle/>
                    <a:p>
                      <a:r>
                        <a:rPr lang="en-US" sz="1600" b="0" i="0" dirty="0">
                          <a:solidFill>
                            <a:schemeClr val="bg2"/>
                          </a:solidFill>
                          <a:latin typeface="Franklin Gothic Medium Cond" panose="020B0606030402020204" pitchFamily="34" charset="0"/>
                        </a:rPr>
                        <a:t>thing</a:t>
                      </a:r>
                    </a:p>
                  </a:txBody>
                  <a:tcPr/>
                </a:tc>
                <a:tc>
                  <a:txBody>
                    <a:bodyPr/>
                    <a:lstStyle/>
                    <a:p>
                      <a:r>
                        <a:rPr lang="en-US" sz="1600" b="0" i="0" dirty="0">
                          <a:solidFill>
                            <a:schemeClr val="bg2"/>
                          </a:solidFill>
                          <a:latin typeface="Franklin Gothic Medium Cond" panose="020B0606030402020204" pitchFamily="34" charset="0"/>
                        </a:rPr>
                        <a:t>9/25</a:t>
                      </a:r>
                    </a:p>
                  </a:txBody>
                  <a:tcPr/>
                </a:tc>
                <a:tc>
                  <a:txBody>
                    <a:bodyPr/>
                    <a:lstStyle/>
                    <a:p>
                      <a:r>
                        <a:rPr lang="en-US" sz="1600" b="0" i="0" dirty="0">
                          <a:solidFill>
                            <a:schemeClr val="bg2"/>
                          </a:solidFill>
                          <a:latin typeface="Franklin Gothic Medium Cond" panose="020B0606030402020204" pitchFamily="34" charset="0"/>
                        </a:rPr>
                        <a:t>No 1/17</a:t>
                      </a:r>
                    </a:p>
                  </a:txBody>
                  <a:tcPr/>
                </a:tc>
                <a:tc>
                  <a:txBody>
                    <a:bodyPr/>
                    <a:lstStyle/>
                    <a:p>
                      <a:r>
                        <a:rPr lang="en-US" sz="1600" b="0" i="0" dirty="0">
                          <a:solidFill>
                            <a:schemeClr val="bg2"/>
                          </a:solidFill>
                          <a:latin typeface="Franklin Gothic Medium Cond" panose="020B0606030402020204" pitchFamily="34" charset="0"/>
                        </a:rPr>
                        <a:t>no</a:t>
                      </a:r>
                    </a:p>
                  </a:txBody>
                  <a:tcPr/>
                </a:tc>
                <a:tc>
                  <a:txBody>
                    <a:bodyPr/>
                    <a:lstStyle/>
                    <a:p>
                      <a:endParaRPr lang="en-US" sz="1600" b="0" i="0">
                        <a:solidFill>
                          <a:schemeClr val="bg2"/>
                        </a:solidFill>
                        <a:latin typeface="Franklin Gothic Medium Cond" panose="020B0606030402020204" pitchFamily="34" charset="0"/>
                      </a:endParaRPr>
                    </a:p>
                  </a:txBody>
                  <a:tcPr/>
                </a:tc>
                <a:tc>
                  <a:txBody>
                    <a:bodyPr/>
                    <a:lstStyle/>
                    <a:p>
                      <a:r>
                        <a:rPr lang="en-US" sz="1600" b="0" i="0" dirty="0">
                          <a:solidFill>
                            <a:schemeClr val="bg2"/>
                          </a:solidFill>
                          <a:latin typeface="Franklin Gothic Medium Cond" panose="020B0606030402020204" pitchFamily="34" charset="0"/>
                        </a:rPr>
                        <a:t>http://</a:t>
                      </a:r>
                    </a:p>
                  </a:txBody>
                  <a:tcPr/>
                </a:tc>
                <a:tc>
                  <a:txBody>
                    <a:bodyPr/>
                    <a:lstStyle/>
                    <a:p>
                      <a:endParaRPr lang="en-US" sz="1600" b="0" i="0" dirty="0">
                        <a:solidFill>
                          <a:schemeClr val="bg2"/>
                        </a:solidFill>
                        <a:latin typeface="Franklin Gothic Medium Cond" panose="020B0606030402020204" pitchFamily="34" charset="0"/>
                      </a:endParaRPr>
                    </a:p>
                  </a:txBody>
                  <a:tcPr/>
                </a:tc>
                <a:extLst>
                  <a:ext uri="{0D108BD9-81ED-4DB2-BD59-A6C34878D82A}">
                    <a16:rowId xmlns:a16="http://schemas.microsoft.com/office/drawing/2014/main" val="1862588575"/>
                  </a:ext>
                </a:extLst>
              </a:tr>
              <a:tr h="370840">
                <a:tc>
                  <a:txBody>
                    <a:bodyPr/>
                    <a:lstStyle/>
                    <a:p>
                      <a:r>
                        <a:rPr lang="en-US" sz="1600" b="0" i="0" dirty="0">
                          <a:solidFill>
                            <a:schemeClr val="bg2"/>
                          </a:solidFill>
                          <a:latin typeface="Franklin Gothic Medium Cond" panose="020B0606030402020204" pitchFamily="34" charset="0"/>
                        </a:rPr>
                        <a:t>2/8</a:t>
                      </a:r>
                    </a:p>
                  </a:txBody>
                  <a:tcPr/>
                </a:tc>
                <a:tc>
                  <a:txBody>
                    <a:bodyPr/>
                    <a:lstStyle/>
                    <a:p>
                      <a:r>
                        <a:rPr lang="en-US" sz="1600" b="0" i="0" dirty="0">
                          <a:solidFill>
                            <a:schemeClr val="bg2"/>
                          </a:solidFill>
                          <a:latin typeface="Franklin Gothic Medium Cond" panose="020B0606030402020204" pitchFamily="34" charset="0"/>
                        </a:rPr>
                        <a:t>AAAL</a:t>
                      </a:r>
                    </a:p>
                  </a:txBody>
                  <a:tcPr/>
                </a:tc>
                <a:tc>
                  <a:txBody>
                    <a:bodyPr/>
                    <a:lstStyle/>
                    <a:p>
                      <a:r>
                        <a:rPr lang="en-US" sz="1600" b="0" i="0" dirty="0">
                          <a:solidFill>
                            <a:schemeClr val="bg2"/>
                          </a:solidFill>
                          <a:latin typeface="Franklin Gothic Medium Cond" panose="020B0606030402020204" pitchFamily="34" charset="0"/>
                        </a:rPr>
                        <a:t>NY</a:t>
                      </a:r>
                    </a:p>
                  </a:txBody>
                  <a:tcPr/>
                </a:tc>
                <a:tc>
                  <a:txBody>
                    <a:bodyPr/>
                    <a:lstStyle/>
                    <a:p>
                      <a:r>
                        <a:rPr lang="en-US" sz="1600" b="0" i="0" dirty="0">
                          <a:solidFill>
                            <a:schemeClr val="bg2"/>
                          </a:solidFill>
                          <a:latin typeface="Franklin Gothic Medium Cond" panose="020B0606030402020204" pitchFamily="34" charset="0"/>
                        </a:rPr>
                        <a:t>Oct. 15</a:t>
                      </a:r>
                    </a:p>
                  </a:txBody>
                  <a:tcPr/>
                </a:tc>
                <a:tc>
                  <a:txBody>
                    <a:bodyPr/>
                    <a:lstStyle/>
                    <a:p>
                      <a:r>
                        <a:rPr lang="en-US" sz="1600" b="0" i="0" dirty="0">
                          <a:solidFill>
                            <a:schemeClr val="bg2"/>
                          </a:solidFill>
                          <a:latin typeface="Franklin Gothic Medium Cond" panose="020B0606030402020204" pitchFamily="34" charset="0"/>
                        </a:rPr>
                        <a:t>Lots of stuff</a:t>
                      </a:r>
                    </a:p>
                  </a:txBody>
                  <a:tcPr/>
                </a:tc>
                <a:tc>
                  <a:txBody>
                    <a:bodyPr/>
                    <a:lstStyle/>
                    <a:p>
                      <a:r>
                        <a:rPr lang="en-US" sz="1600" b="0" i="0" dirty="0">
                          <a:solidFill>
                            <a:schemeClr val="bg2"/>
                          </a:solidFill>
                          <a:latin typeface="Franklin Gothic Medium Cond" panose="020B0606030402020204" pitchFamily="34" charset="0"/>
                        </a:rPr>
                        <a:t>1/18</a:t>
                      </a:r>
                    </a:p>
                  </a:txBody>
                  <a:tcPr/>
                </a:tc>
                <a:tc>
                  <a:txBody>
                    <a:bodyPr/>
                    <a:lstStyle/>
                    <a:p>
                      <a:r>
                        <a:rPr lang="en-US" sz="1600" b="0" i="0" dirty="0">
                          <a:solidFill>
                            <a:schemeClr val="bg2"/>
                          </a:solidFill>
                          <a:latin typeface="Franklin Gothic Medium Cond" panose="020B0606030402020204" pitchFamily="34" charset="0"/>
                        </a:rPr>
                        <a:t>Yes-4/18</a:t>
                      </a:r>
                    </a:p>
                  </a:txBody>
                  <a:tcPr/>
                </a:tc>
                <a:tc>
                  <a:txBody>
                    <a:bodyPr/>
                    <a:lstStyle/>
                    <a:p>
                      <a:r>
                        <a:rPr lang="en-US" sz="1600" b="0" i="0" dirty="0">
                          <a:solidFill>
                            <a:schemeClr val="bg2"/>
                          </a:solidFill>
                          <a:latin typeface="Franklin Gothic Medium Cond" panose="020B0606030402020204" pitchFamily="34" charset="0"/>
                        </a:rPr>
                        <a:t>yes</a:t>
                      </a:r>
                    </a:p>
                  </a:txBody>
                  <a:tcPr/>
                </a:tc>
                <a:tc>
                  <a:txBody>
                    <a:bodyPr/>
                    <a:lstStyle/>
                    <a:p>
                      <a:r>
                        <a:rPr lang="en-US" sz="1600" b="0" i="0" dirty="0">
                          <a:solidFill>
                            <a:schemeClr val="bg2"/>
                          </a:solidFill>
                          <a:latin typeface="Franklin Gothic Medium Cond" panose="020B0606030402020204" pitchFamily="34" charset="0"/>
                        </a:rPr>
                        <a:t>Mon 10am</a:t>
                      </a:r>
                    </a:p>
                  </a:txBody>
                  <a:tcPr/>
                </a:tc>
                <a:tc>
                  <a:txBody>
                    <a:bodyPr/>
                    <a:lstStyle/>
                    <a:p>
                      <a:r>
                        <a:rPr lang="en-US" sz="1600" b="0" i="0" dirty="0">
                          <a:solidFill>
                            <a:schemeClr val="bg2"/>
                          </a:solidFill>
                          <a:latin typeface="Franklin Gothic Medium Cond" panose="020B0606030402020204" pitchFamily="34" charset="0"/>
                        </a:rPr>
                        <a:t>http://</a:t>
                      </a:r>
                    </a:p>
                  </a:txBody>
                  <a:tcPr/>
                </a:tc>
                <a:tc>
                  <a:txBody>
                    <a:bodyPr/>
                    <a:lstStyle/>
                    <a:p>
                      <a:endParaRPr lang="en-US" sz="1600" b="0" i="0" dirty="0">
                        <a:solidFill>
                          <a:schemeClr val="bg2"/>
                        </a:solidFill>
                        <a:latin typeface="Franklin Gothic Medium Cond" panose="020B0606030402020204" pitchFamily="34" charset="0"/>
                      </a:endParaRPr>
                    </a:p>
                  </a:txBody>
                  <a:tcPr/>
                </a:tc>
                <a:extLst>
                  <a:ext uri="{0D108BD9-81ED-4DB2-BD59-A6C34878D82A}">
                    <a16:rowId xmlns:a16="http://schemas.microsoft.com/office/drawing/2014/main" val="1306517944"/>
                  </a:ext>
                </a:extLst>
              </a:tr>
            </a:tbl>
          </a:graphicData>
        </a:graphic>
      </p:graphicFrame>
      <p:sp>
        <p:nvSpPr>
          <p:cNvPr id="4" name="Title 5">
            <a:extLst>
              <a:ext uri="{FF2B5EF4-FFF2-40B4-BE49-F238E27FC236}">
                <a16:creationId xmlns:a16="http://schemas.microsoft.com/office/drawing/2014/main" id="{3977CB08-4DA9-3A47-AF45-BB8202A5A005}"/>
              </a:ext>
            </a:extLst>
          </p:cNvPr>
          <p:cNvSpPr txBox="1">
            <a:spLocks/>
          </p:cNvSpPr>
          <p:nvPr/>
        </p:nvSpPr>
        <p:spPr>
          <a:xfrm>
            <a:off x="240602" y="521081"/>
            <a:ext cx="8533800" cy="557092"/>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800"/>
              <a:buFont typeface="Franklin Gothic"/>
              <a:buNone/>
              <a:defRPr sz="4800" b="1" i="0" u="none" strike="noStrike" cap="none">
                <a:solidFill>
                  <a:schemeClr val="lt1"/>
                </a:solidFill>
                <a:latin typeface="Franklin Gothic"/>
                <a:ea typeface="Franklin Gothic"/>
                <a:cs typeface="Franklin Gothic"/>
                <a:sym typeface="Franklin Gothic"/>
              </a:defRPr>
            </a:lvl1pPr>
            <a:lvl2pPr marR="0" lvl="1"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2pPr>
            <a:lvl3pPr marR="0" lvl="2"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3pPr>
            <a:lvl4pPr marR="0" lvl="3"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4pPr>
            <a:lvl5pPr marR="0" lvl="4"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5pPr>
            <a:lvl6pPr marR="0" lvl="5"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6pPr>
            <a:lvl7pPr marR="0" lvl="6"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7pPr>
            <a:lvl8pPr marR="0" lvl="7"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8pPr>
            <a:lvl9pPr marR="0" lvl="8"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9pPr>
          </a:lstStyle>
          <a:p>
            <a:r>
              <a:rPr lang="en-US" dirty="0"/>
              <a:t>Ex. : Conference Apps</a:t>
            </a:r>
          </a:p>
        </p:txBody>
      </p:sp>
    </p:spTree>
    <p:extLst>
      <p:ext uri="{BB962C8B-B14F-4D97-AF65-F5344CB8AC3E}">
        <p14:creationId xmlns:p14="http://schemas.microsoft.com/office/powerpoint/2010/main" val="27625895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817E2B-3D29-6248-A0E3-7C5F1C08C46D}"/>
              </a:ext>
            </a:extLst>
          </p:cNvPr>
          <p:cNvSpPr>
            <a:spLocks noGrp="1"/>
          </p:cNvSpPr>
          <p:nvPr>
            <p:ph type="title"/>
          </p:nvPr>
        </p:nvSpPr>
        <p:spPr/>
        <p:txBody>
          <a:bodyPr/>
          <a:lstStyle/>
          <a:p>
            <a:endParaRPr lang="en-US"/>
          </a:p>
        </p:txBody>
      </p:sp>
      <p:graphicFrame>
        <p:nvGraphicFramePr>
          <p:cNvPr id="7" name="Table 6">
            <a:extLst>
              <a:ext uri="{FF2B5EF4-FFF2-40B4-BE49-F238E27FC236}">
                <a16:creationId xmlns:a16="http://schemas.microsoft.com/office/drawing/2014/main" id="{ED8DFD2B-0CBF-5746-B70E-F41398F9446C}"/>
              </a:ext>
            </a:extLst>
          </p:cNvPr>
          <p:cNvGraphicFramePr>
            <a:graphicFrameLocks noGrp="1"/>
          </p:cNvGraphicFramePr>
          <p:nvPr/>
        </p:nvGraphicFramePr>
        <p:xfrm>
          <a:off x="283099" y="1523598"/>
          <a:ext cx="8533800" cy="1320800"/>
        </p:xfrm>
        <a:graphic>
          <a:graphicData uri="http://schemas.openxmlformats.org/drawingml/2006/table">
            <a:tbl>
              <a:tblPr firstRow="1" bandRow="1">
                <a:tableStyleId>{3C2FFA5D-87B4-456A-9821-1D502468CF0F}</a:tableStyleId>
              </a:tblPr>
              <a:tblGrid>
                <a:gridCol w="626929">
                  <a:extLst>
                    <a:ext uri="{9D8B030D-6E8A-4147-A177-3AD203B41FA5}">
                      <a16:colId xmlns:a16="http://schemas.microsoft.com/office/drawing/2014/main" val="1342864105"/>
                    </a:ext>
                  </a:extLst>
                </a:gridCol>
                <a:gridCol w="1286859">
                  <a:extLst>
                    <a:ext uri="{9D8B030D-6E8A-4147-A177-3AD203B41FA5}">
                      <a16:colId xmlns:a16="http://schemas.microsoft.com/office/drawing/2014/main" val="2353233944"/>
                    </a:ext>
                  </a:extLst>
                </a:gridCol>
                <a:gridCol w="901155">
                  <a:extLst>
                    <a:ext uri="{9D8B030D-6E8A-4147-A177-3AD203B41FA5}">
                      <a16:colId xmlns:a16="http://schemas.microsoft.com/office/drawing/2014/main" val="2434910077"/>
                    </a:ext>
                  </a:extLst>
                </a:gridCol>
                <a:gridCol w="965742">
                  <a:extLst>
                    <a:ext uri="{9D8B030D-6E8A-4147-A177-3AD203B41FA5}">
                      <a16:colId xmlns:a16="http://schemas.microsoft.com/office/drawing/2014/main" val="740317848"/>
                    </a:ext>
                  </a:extLst>
                </a:gridCol>
                <a:gridCol w="969987">
                  <a:extLst>
                    <a:ext uri="{9D8B030D-6E8A-4147-A177-3AD203B41FA5}">
                      <a16:colId xmlns:a16="http://schemas.microsoft.com/office/drawing/2014/main" val="638596114"/>
                    </a:ext>
                  </a:extLst>
                </a:gridCol>
                <a:gridCol w="1115175">
                  <a:extLst>
                    <a:ext uri="{9D8B030D-6E8A-4147-A177-3AD203B41FA5}">
                      <a16:colId xmlns:a16="http://schemas.microsoft.com/office/drawing/2014/main" val="793356827"/>
                    </a:ext>
                  </a:extLst>
                </a:gridCol>
                <a:gridCol w="1481299">
                  <a:extLst>
                    <a:ext uri="{9D8B030D-6E8A-4147-A177-3AD203B41FA5}">
                      <a16:colId xmlns:a16="http://schemas.microsoft.com/office/drawing/2014/main" val="2982246922"/>
                    </a:ext>
                  </a:extLst>
                </a:gridCol>
                <a:gridCol w="1186654">
                  <a:extLst>
                    <a:ext uri="{9D8B030D-6E8A-4147-A177-3AD203B41FA5}">
                      <a16:colId xmlns:a16="http://schemas.microsoft.com/office/drawing/2014/main" val="934076980"/>
                    </a:ext>
                  </a:extLst>
                </a:gridCol>
              </a:tblGrid>
              <a:tr h="370840">
                <a:tc>
                  <a:txBody>
                    <a:bodyPr/>
                    <a:lstStyle/>
                    <a:p>
                      <a:r>
                        <a:rPr lang="en-US" sz="1600" b="0" i="0" dirty="0">
                          <a:latin typeface="Franklin Gothic Medium Cond" panose="020B0606030402020204" pitchFamily="34" charset="0"/>
                        </a:rPr>
                        <a:t>$</a:t>
                      </a:r>
                    </a:p>
                  </a:txBody>
                  <a:tcPr/>
                </a:tc>
                <a:tc>
                  <a:txBody>
                    <a:bodyPr/>
                    <a:lstStyle/>
                    <a:p>
                      <a:r>
                        <a:rPr lang="en-US" sz="1600" b="0" i="0" dirty="0">
                          <a:latin typeface="Franklin Gothic Medium Cond" panose="020B0606030402020204" pitchFamily="34" charset="0"/>
                        </a:rPr>
                        <a:t>Grant</a:t>
                      </a:r>
                    </a:p>
                  </a:txBody>
                  <a:tcPr/>
                </a:tc>
                <a:tc>
                  <a:txBody>
                    <a:bodyPr/>
                    <a:lstStyle/>
                    <a:p>
                      <a:r>
                        <a:rPr lang="en-US" sz="1600" b="0" i="0" dirty="0">
                          <a:latin typeface="Franklin Gothic Medium Cond" panose="020B0606030402020204" pitchFamily="34" charset="0"/>
                        </a:rPr>
                        <a:t>Proposal</a:t>
                      </a:r>
                    </a:p>
                  </a:txBody>
                  <a:tcPr/>
                </a:tc>
                <a:tc>
                  <a:txBody>
                    <a:bodyPr/>
                    <a:lstStyle/>
                    <a:p>
                      <a:r>
                        <a:rPr lang="en-US" sz="1600" b="0" i="0" dirty="0">
                          <a:latin typeface="Franklin Gothic Medium Cond" panose="020B0606030402020204" pitchFamily="34" charset="0"/>
                        </a:rPr>
                        <a:t>Accepted</a:t>
                      </a:r>
                    </a:p>
                  </a:txBody>
                  <a:tcPr/>
                </a:tc>
                <a:tc>
                  <a:txBody>
                    <a:bodyPr/>
                    <a:lstStyle/>
                    <a:p>
                      <a:r>
                        <a:rPr lang="en-US" sz="1600" b="0" i="0" dirty="0">
                          <a:latin typeface="Franklin Gothic Medium Cond" panose="020B0606030402020204" pitchFamily="34" charset="0"/>
                        </a:rPr>
                        <a:t>Rejected</a:t>
                      </a:r>
                    </a:p>
                  </a:txBody>
                  <a:tcPr/>
                </a:tc>
                <a:tc>
                  <a:txBody>
                    <a:bodyPr/>
                    <a:lstStyle/>
                    <a:p>
                      <a:r>
                        <a:rPr lang="en-US" sz="1600" b="0" i="0" dirty="0">
                          <a:latin typeface="Franklin Gothic Medium Cond" panose="020B0606030402020204" pitchFamily="34" charset="0"/>
                        </a:rPr>
                        <a:t>Submitted</a:t>
                      </a:r>
                    </a:p>
                  </a:txBody>
                  <a:tcPr/>
                </a:tc>
                <a:tc>
                  <a:txBody>
                    <a:bodyPr/>
                    <a:lstStyle/>
                    <a:p>
                      <a:r>
                        <a:rPr lang="en-US" sz="1600" b="0" i="0" dirty="0">
                          <a:latin typeface="Franklin Gothic Medium Cond" panose="020B0606030402020204" pitchFamily="34" charset="0"/>
                        </a:rPr>
                        <a:t>Decision</a:t>
                      </a:r>
                    </a:p>
                  </a:txBody>
                  <a:tcPr/>
                </a:tc>
                <a:tc>
                  <a:txBody>
                    <a:bodyPr/>
                    <a:lstStyle/>
                    <a:p>
                      <a:endParaRPr lang="en-US" sz="1600" b="0" i="0" dirty="0">
                        <a:latin typeface="Franklin Gothic Medium Cond" panose="020B0606030402020204" pitchFamily="34" charset="0"/>
                      </a:endParaRPr>
                    </a:p>
                  </a:txBody>
                  <a:tcPr/>
                </a:tc>
                <a:extLst>
                  <a:ext uri="{0D108BD9-81ED-4DB2-BD59-A6C34878D82A}">
                    <a16:rowId xmlns:a16="http://schemas.microsoft.com/office/drawing/2014/main" val="2929039709"/>
                  </a:ext>
                </a:extLst>
              </a:tr>
              <a:tr h="370840">
                <a:tc>
                  <a:txBody>
                    <a:bodyPr/>
                    <a:lstStyle/>
                    <a:p>
                      <a:r>
                        <a:rPr lang="en-US" sz="1600" b="0" i="0" dirty="0">
                          <a:solidFill>
                            <a:schemeClr val="bg2"/>
                          </a:solidFill>
                          <a:latin typeface="Franklin Gothic Medium Cond" panose="020B0606030402020204" pitchFamily="34" charset="0"/>
                        </a:rPr>
                        <a:t>10k</a:t>
                      </a:r>
                    </a:p>
                  </a:txBody>
                  <a:tcPr/>
                </a:tc>
                <a:tc>
                  <a:txBody>
                    <a:bodyPr/>
                    <a:lstStyle/>
                    <a:p>
                      <a:r>
                        <a:rPr lang="en-US" sz="1600" b="0" i="0" dirty="0">
                          <a:solidFill>
                            <a:schemeClr val="bg2"/>
                          </a:solidFill>
                          <a:latin typeface="Franklin Gothic Medium Cond" panose="020B0606030402020204" pitchFamily="34" charset="0"/>
                        </a:rPr>
                        <a:t>Mini </a:t>
                      </a:r>
                      <a:r>
                        <a:rPr lang="en-US" sz="1600" b="0" i="0" dirty="0" err="1">
                          <a:solidFill>
                            <a:schemeClr val="bg2"/>
                          </a:solidFill>
                          <a:latin typeface="Franklin Gothic Medium Cond" panose="020B0606030402020204" pitchFamily="34" charset="0"/>
                        </a:rPr>
                        <a:t>Granty</a:t>
                      </a:r>
                      <a:r>
                        <a:rPr lang="en-US" sz="1600" b="0" i="0" dirty="0">
                          <a:solidFill>
                            <a:schemeClr val="bg2"/>
                          </a:solidFill>
                          <a:latin typeface="Franklin Gothic Medium Cond" panose="020B0606030402020204" pitchFamily="34" charset="0"/>
                        </a:rPr>
                        <a:t> grant</a:t>
                      </a:r>
                    </a:p>
                  </a:txBody>
                  <a:tcPr/>
                </a:tc>
                <a:tc>
                  <a:txBody>
                    <a:bodyPr/>
                    <a:lstStyle/>
                    <a:p>
                      <a:r>
                        <a:rPr lang="en-US" sz="1600" b="0" i="0" dirty="0">
                          <a:solidFill>
                            <a:schemeClr val="bg2"/>
                          </a:solidFill>
                          <a:latin typeface="Franklin Gothic Medium Cond" panose="020B0606030402020204" pitchFamily="34" charset="0"/>
                        </a:rPr>
                        <a:t>things</a:t>
                      </a:r>
                    </a:p>
                  </a:txBody>
                  <a:tcPr/>
                </a:tc>
                <a:tc>
                  <a:txBody>
                    <a:bodyPr/>
                    <a:lstStyle/>
                    <a:p>
                      <a:endParaRPr lang="en-US" sz="1600" b="0" i="0">
                        <a:solidFill>
                          <a:schemeClr val="bg2"/>
                        </a:solidFill>
                        <a:latin typeface="Franklin Gothic Medium Cond" panose="020B0606030402020204" pitchFamily="34" charset="0"/>
                      </a:endParaRPr>
                    </a:p>
                  </a:txBody>
                  <a:tcPr/>
                </a:tc>
                <a:tc>
                  <a:txBody>
                    <a:bodyPr/>
                    <a:lstStyle/>
                    <a:p>
                      <a:r>
                        <a:rPr lang="en-US" sz="1600" b="0" i="0" dirty="0">
                          <a:solidFill>
                            <a:schemeClr val="bg2"/>
                          </a:solidFill>
                          <a:latin typeface="Franklin Gothic Medium Cond" panose="020B0606030402020204" pitchFamily="34" charset="0"/>
                        </a:rPr>
                        <a:t>x</a:t>
                      </a:r>
                    </a:p>
                  </a:txBody>
                  <a:tcPr/>
                </a:tc>
                <a:tc>
                  <a:txBody>
                    <a:bodyPr/>
                    <a:lstStyle/>
                    <a:p>
                      <a:r>
                        <a:rPr lang="en-US" sz="1600" b="0" i="0" dirty="0">
                          <a:solidFill>
                            <a:schemeClr val="bg2"/>
                          </a:solidFill>
                          <a:latin typeface="Franklin Gothic Medium Cond" panose="020B0606030402020204" pitchFamily="34" charset="0"/>
                        </a:rPr>
                        <a:t>10/2016</a:t>
                      </a:r>
                    </a:p>
                  </a:txBody>
                  <a:tcPr/>
                </a:tc>
                <a:tc>
                  <a:txBody>
                    <a:bodyPr/>
                    <a:lstStyle/>
                    <a:p>
                      <a:r>
                        <a:rPr lang="en-US" sz="1600" b="0" i="0" dirty="0">
                          <a:solidFill>
                            <a:schemeClr val="bg2"/>
                          </a:solidFill>
                          <a:latin typeface="Franklin Gothic Medium Cond" panose="020B0606030402020204" pitchFamily="34" charset="0"/>
                        </a:rPr>
                        <a:t>1/26/2017</a:t>
                      </a:r>
                    </a:p>
                  </a:txBody>
                  <a:tcPr/>
                </a:tc>
                <a:tc>
                  <a:txBody>
                    <a:bodyPr/>
                    <a:lstStyle/>
                    <a:p>
                      <a:endParaRPr lang="en-US" sz="1600" b="0" i="0">
                        <a:solidFill>
                          <a:schemeClr val="bg2"/>
                        </a:solidFill>
                        <a:latin typeface="Franklin Gothic Medium Cond" panose="020B0606030402020204" pitchFamily="34" charset="0"/>
                      </a:endParaRPr>
                    </a:p>
                  </a:txBody>
                  <a:tcPr/>
                </a:tc>
                <a:extLst>
                  <a:ext uri="{0D108BD9-81ED-4DB2-BD59-A6C34878D82A}">
                    <a16:rowId xmlns:a16="http://schemas.microsoft.com/office/drawing/2014/main" val="1862588575"/>
                  </a:ext>
                </a:extLst>
              </a:tr>
              <a:tr h="370840">
                <a:tc>
                  <a:txBody>
                    <a:bodyPr/>
                    <a:lstStyle/>
                    <a:p>
                      <a:r>
                        <a:rPr lang="en-US" sz="1600" b="0" i="0" dirty="0">
                          <a:solidFill>
                            <a:schemeClr val="bg2"/>
                          </a:solidFill>
                          <a:latin typeface="Franklin Gothic Medium Cond" panose="020B0606030402020204" pitchFamily="34" charset="0"/>
                        </a:rPr>
                        <a:t>5k</a:t>
                      </a:r>
                    </a:p>
                  </a:txBody>
                  <a:tcPr/>
                </a:tc>
                <a:tc>
                  <a:txBody>
                    <a:bodyPr/>
                    <a:lstStyle/>
                    <a:p>
                      <a:r>
                        <a:rPr lang="en-US" sz="1600" b="0" i="0" dirty="0" err="1">
                          <a:solidFill>
                            <a:schemeClr val="bg2"/>
                          </a:solidFill>
                          <a:latin typeface="Franklin Gothic Medium Cond" panose="020B0606030402020204" pitchFamily="34" charset="0"/>
                        </a:rPr>
                        <a:t>fellowshipA</a:t>
                      </a:r>
                      <a:endParaRPr lang="en-US" sz="1600" b="0" i="0" dirty="0">
                        <a:solidFill>
                          <a:schemeClr val="bg2"/>
                        </a:solidFill>
                        <a:latin typeface="Franklin Gothic Medium Cond" panose="020B0606030402020204" pitchFamily="34" charset="0"/>
                      </a:endParaRPr>
                    </a:p>
                  </a:txBody>
                  <a:tcPr/>
                </a:tc>
                <a:tc>
                  <a:txBody>
                    <a:bodyPr/>
                    <a:lstStyle/>
                    <a:p>
                      <a:r>
                        <a:rPr lang="en-US" sz="1600" b="0" i="0" dirty="0">
                          <a:solidFill>
                            <a:schemeClr val="bg2"/>
                          </a:solidFill>
                          <a:latin typeface="Franklin Gothic Medium Cond" panose="020B0606030402020204" pitchFamily="34" charset="0"/>
                        </a:rPr>
                        <a:t>stuff</a:t>
                      </a:r>
                    </a:p>
                  </a:txBody>
                  <a:tcPr/>
                </a:tc>
                <a:tc>
                  <a:txBody>
                    <a:bodyPr/>
                    <a:lstStyle/>
                    <a:p>
                      <a:r>
                        <a:rPr lang="en-US" sz="1600" b="0" i="0" dirty="0">
                          <a:solidFill>
                            <a:schemeClr val="bg2"/>
                          </a:solidFill>
                          <a:latin typeface="Franklin Gothic Medium Cond" panose="020B0606030402020204" pitchFamily="34" charset="0"/>
                        </a:rPr>
                        <a:t>x</a:t>
                      </a:r>
                    </a:p>
                  </a:txBody>
                  <a:tcPr/>
                </a:tc>
                <a:tc>
                  <a:txBody>
                    <a:bodyPr/>
                    <a:lstStyle/>
                    <a:p>
                      <a:endParaRPr lang="en-US" sz="1600" b="0" i="0" dirty="0">
                        <a:solidFill>
                          <a:schemeClr val="bg2"/>
                        </a:solidFill>
                        <a:latin typeface="Franklin Gothic Medium Cond" panose="020B0606030402020204" pitchFamily="34" charset="0"/>
                      </a:endParaRPr>
                    </a:p>
                  </a:txBody>
                  <a:tcPr/>
                </a:tc>
                <a:tc>
                  <a:txBody>
                    <a:bodyPr/>
                    <a:lstStyle/>
                    <a:p>
                      <a:r>
                        <a:rPr lang="en-US" sz="1600" b="0" i="0" dirty="0">
                          <a:solidFill>
                            <a:schemeClr val="bg2"/>
                          </a:solidFill>
                          <a:latin typeface="Franklin Gothic Medium Cond" panose="020B0606030402020204" pitchFamily="34" charset="0"/>
                        </a:rPr>
                        <a:t>11/2/17</a:t>
                      </a:r>
                    </a:p>
                  </a:txBody>
                  <a:tcPr/>
                </a:tc>
                <a:tc>
                  <a:txBody>
                    <a:bodyPr/>
                    <a:lstStyle/>
                    <a:p>
                      <a:r>
                        <a:rPr lang="en-US" sz="1600" b="0" i="0" dirty="0">
                          <a:solidFill>
                            <a:schemeClr val="bg2"/>
                          </a:solidFill>
                          <a:latin typeface="Franklin Gothic Medium Cond" panose="020B0606030402020204" pitchFamily="34" charset="0"/>
                        </a:rPr>
                        <a:t>2/28/2018</a:t>
                      </a:r>
                    </a:p>
                  </a:txBody>
                  <a:tcPr/>
                </a:tc>
                <a:tc>
                  <a:txBody>
                    <a:bodyPr/>
                    <a:lstStyle/>
                    <a:p>
                      <a:r>
                        <a:rPr lang="en-US" sz="1600" b="0" i="0" dirty="0">
                          <a:solidFill>
                            <a:schemeClr val="bg2"/>
                          </a:solidFill>
                          <a:latin typeface="Franklin Gothic Medium Cond" panose="020B0606030402020204" pitchFamily="34" charset="0"/>
                        </a:rPr>
                        <a:t>Got it </a:t>
                      </a:r>
                      <a:r>
                        <a:rPr lang="en-US" sz="1600" b="0" i="0" dirty="0">
                          <a:solidFill>
                            <a:schemeClr val="bg2"/>
                          </a:solidFill>
                          <a:latin typeface="Franklin Gothic Medium Cond" panose="020B0606030402020204" pitchFamily="34" charset="0"/>
                          <a:sym typeface="Wingdings" pitchFamily="2" charset="2"/>
                        </a:rPr>
                        <a:t></a:t>
                      </a:r>
                      <a:endParaRPr lang="en-US" sz="1600" b="0" i="0" dirty="0">
                        <a:solidFill>
                          <a:schemeClr val="bg2"/>
                        </a:solidFill>
                        <a:latin typeface="Franklin Gothic Medium Cond" panose="020B0606030402020204" pitchFamily="34" charset="0"/>
                      </a:endParaRPr>
                    </a:p>
                  </a:txBody>
                  <a:tcPr/>
                </a:tc>
                <a:extLst>
                  <a:ext uri="{0D108BD9-81ED-4DB2-BD59-A6C34878D82A}">
                    <a16:rowId xmlns:a16="http://schemas.microsoft.com/office/drawing/2014/main" val="1306517944"/>
                  </a:ext>
                </a:extLst>
              </a:tr>
            </a:tbl>
          </a:graphicData>
        </a:graphic>
      </p:graphicFrame>
      <p:sp>
        <p:nvSpPr>
          <p:cNvPr id="4" name="Title 5">
            <a:extLst>
              <a:ext uri="{FF2B5EF4-FFF2-40B4-BE49-F238E27FC236}">
                <a16:creationId xmlns:a16="http://schemas.microsoft.com/office/drawing/2014/main" id="{44E52105-8C8C-6A41-B546-294E02E9BE82}"/>
              </a:ext>
            </a:extLst>
          </p:cNvPr>
          <p:cNvSpPr txBox="1">
            <a:spLocks/>
          </p:cNvSpPr>
          <p:nvPr/>
        </p:nvSpPr>
        <p:spPr>
          <a:xfrm>
            <a:off x="240602" y="521081"/>
            <a:ext cx="8533800" cy="557092"/>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800"/>
              <a:buFont typeface="Franklin Gothic"/>
              <a:buNone/>
              <a:defRPr sz="4800" b="1" i="0" u="none" strike="noStrike" cap="none">
                <a:solidFill>
                  <a:schemeClr val="lt1"/>
                </a:solidFill>
                <a:latin typeface="Franklin Gothic"/>
                <a:ea typeface="Franklin Gothic"/>
                <a:cs typeface="Franklin Gothic"/>
                <a:sym typeface="Franklin Gothic"/>
              </a:defRPr>
            </a:lvl1pPr>
            <a:lvl2pPr marR="0" lvl="1"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2pPr>
            <a:lvl3pPr marR="0" lvl="2"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3pPr>
            <a:lvl4pPr marR="0" lvl="3"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4pPr>
            <a:lvl5pPr marR="0" lvl="4"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5pPr>
            <a:lvl6pPr marR="0" lvl="5"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6pPr>
            <a:lvl7pPr marR="0" lvl="6"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7pPr>
            <a:lvl8pPr marR="0" lvl="7"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8pPr>
            <a:lvl9pPr marR="0" lvl="8"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9pPr>
          </a:lstStyle>
          <a:p>
            <a:r>
              <a:rPr lang="en-US" dirty="0"/>
              <a:t>Ex. : Funding Apps</a:t>
            </a:r>
          </a:p>
        </p:txBody>
      </p:sp>
    </p:spTree>
    <p:extLst>
      <p:ext uri="{BB962C8B-B14F-4D97-AF65-F5344CB8AC3E}">
        <p14:creationId xmlns:p14="http://schemas.microsoft.com/office/powerpoint/2010/main" val="31573922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0BED75-3CEE-FF4E-AC0C-06CCB7F2A7E4}"/>
              </a:ext>
            </a:extLst>
          </p:cNvPr>
          <p:cNvSpPr>
            <a:spLocks noGrp="1"/>
          </p:cNvSpPr>
          <p:nvPr>
            <p:ph type="title"/>
          </p:nvPr>
        </p:nvSpPr>
        <p:spPr/>
        <p:txBody>
          <a:bodyPr/>
          <a:lstStyle/>
          <a:p>
            <a:r>
              <a:rPr lang="en-US" dirty="0"/>
              <a:t>Celebrate</a:t>
            </a:r>
          </a:p>
        </p:txBody>
      </p:sp>
      <p:sp>
        <p:nvSpPr>
          <p:cNvPr id="4" name="Subtitle 3">
            <a:extLst>
              <a:ext uri="{FF2B5EF4-FFF2-40B4-BE49-F238E27FC236}">
                <a16:creationId xmlns:a16="http://schemas.microsoft.com/office/drawing/2014/main" id="{1816C2E4-9F61-1C45-9BCB-20B5490DA98D}"/>
              </a:ext>
            </a:extLst>
          </p:cNvPr>
          <p:cNvSpPr>
            <a:spLocks noGrp="1"/>
          </p:cNvSpPr>
          <p:nvPr>
            <p:ph type="subTitle" idx="1"/>
          </p:nvPr>
        </p:nvSpPr>
        <p:spPr/>
        <p:txBody>
          <a:bodyPr/>
          <a:lstStyle/>
          <a:p>
            <a:r>
              <a:rPr lang="en-US" dirty="0"/>
              <a:t>Submissions, milestones,</a:t>
            </a:r>
          </a:p>
          <a:p>
            <a:r>
              <a:rPr lang="en-US" dirty="0"/>
              <a:t> decisions, wins</a:t>
            </a:r>
          </a:p>
        </p:txBody>
      </p:sp>
      <p:sp>
        <p:nvSpPr>
          <p:cNvPr id="5" name="Text Placeholder 4">
            <a:extLst>
              <a:ext uri="{FF2B5EF4-FFF2-40B4-BE49-F238E27FC236}">
                <a16:creationId xmlns:a16="http://schemas.microsoft.com/office/drawing/2014/main" id="{81B45562-3E72-3E4F-AA67-908AB4CF4F18}"/>
              </a:ext>
            </a:extLst>
          </p:cNvPr>
          <p:cNvSpPr>
            <a:spLocks noGrp="1"/>
          </p:cNvSpPr>
          <p:nvPr>
            <p:ph type="body" idx="2"/>
          </p:nvPr>
        </p:nvSpPr>
        <p:spPr>
          <a:xfrm>
            <a:off x="4946324" y="2715550"/>
            <a:ext cx="3837000" cy="2181067"/>
          </a:xfrm>
        </p:spPr>
        <p:txBody>
          <a:bodyPr/>
          <a:lstStyle/>
          <a:p>
            <a:r>
              <a:rPr lang="en-US" dirty="0"/>
              <a:t>Tell people</a:t>
            </a:r>
          </a:p>
          <a:p>
            <a:r>
              <a:rPr lang="en-US" dirty="0"/>
              <a:t>Do something</a:t>
            </a:r>
          </a:p>
          <a:p>
            <a:r>
              <a:rPr lang="en-US" dirty="0"/>
              <a:t>Take a break</a:t>
            </a:r>
          </a:p>
        </p:txBody>
      </p:sp>
      <p:pic>
        <p:nvPicPr>
          <p:cNvPr id="6" name="Picture 5">
            <a:extLst>
              <a:ext uri="{FF2B5EF4-FFF2-40B4-BE49-F238E27FC236}">
                <a16:creationId xmlns:a16="http://schemas.microsoft.com/office/drawing/2014/main" id="{9391C5CD-F69C-354D-B525-A670DB67F8F7}"/>
              </a:ext>
            </a:extLst>
          </p:cNvPr>
          <p:cNvPicPr>
            <a:picLocks noChangeAspect="1"/>
          </p:cNvPicPr>
          <p:nvPr/>
        </p:nvPicPr>
        <p:blipFill>
          <a:blip r:embed="rId3"/>
          <a:stretch>
            <a:fillRect/>
          </a:stretch>
        </p:blipFill>
        <p:spPr>
          <a:xfrm>
            <a:off x="5077299" y="424663"/>
            <a:ext cx="3575050" cy="1945373"/>
          </a:xfrm>
          <a:prstGeom prst="rect">
            <a:avLst/>
          </a:prstGeom>
        </p:spPr>
      </p:pic>
    </p:spTree>
    <p:extLst>
      <p:ext uri="{BB962C8B-B14F-4D97-AF65-F5344CB8AC3E}">
        <p14:creationId xmlns:p14="http://schemas.microsoft.com/office/powerpoint/2010/main" val="2059252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B6C4FA-9870-1A4C-856E-EEE4FAB299D2}"/>
              </a:ext>
            </a:extLst>
          </p:cNvPr>
          <p:cNvSpPr>
            <a:spLocks noGrp="1"/>
          </p:cNvSpPr>
          <p:nvPr>
            <p:ph type="title"/>
          </p:nvPr>
        </p:nvSpPr>
        <p:spPr/>
        <p:txBody>
          <a:bodyPr/>
          <a:lstStyle/>
          <a:p>
            <a:r>
              <a:rPr lang="en-US" dirty="0">
                <a:solidFill>
                  <a:schemeClr val="bg1"/>
                </a:solidFill>
              </a:rPr>
              <a:t>It’s not just you</a:t>
            </a:r>
          </a:p>
        </p:txBody>
      </p:sp>
    </p:spTree>
    <p:extLst>
      <p:ext uri="{BB962C8B-B14F-4D97-AF65-F5344CB8AC3E}">
        <p14:creationId xmlns:p14="http://schemas.microsoft.com/office/powerpoint/2010/main" val="27389262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CC59-24D7-EA46-BC87-A686055C7C7F}"/>
              </a:ext>
            </a:extLst>
          </p:cNvPr>
          <p:cNvSpPr>
            <a:spLocks noGrp="1"/>
          </p:cNvSpPr>
          <p:nvPr>
            <p:ph type="title"/>
          </p:nvPr>
        </p:nvSpPr>
        <p:spPr/>
        <p:txBody>
          <a:bodyPr/>
          <a:lstStyle/>
          <a:p>
            <a:r>
              <a:rPr lang="en-US" dirty="0"/>
              <a:t>Community &amp; Network</a:t>
            </a:r>
          </a:p>
        </p:txBody>
      </p:sp>
      <p:sp>
        <p:nvSpPr>
          <p:cNvPr id="3" name="Subtitle 2">
            <a:extLst>
              <a:ext uri="{FF2B5EF4-FFF2-40B4-BE49-F238E27FC236}">
                <a16:creationId xmlns:a16="http://schemas.microsoft.com/office/drawing/2014/main" id="{75C32265-125F-B649-8338-F33679D79FE4}"/>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D3A4711F-375F-7A41-A39F-61155A97BBA6}"/>
              </a:ext>
            </a:extLst>
          </p:cNvPr>
          <p:cNvSpPr>
            <a:spLocks noGrp="1"/>
          </p:cNvSpPr>
          <p:nvPr>
            <p:ph type="body" idx="2"/>
          </p:nvPr>
        </p:nvSpPr>
        <p:spPr/>
        <p:txBody>
          <a:bodyPr/>
          <a:lstStyle/>
          <a:p>
            <a:r>
              <a:rPr lang="en-US" dirty="0"/>
              <a:t>Support</a:t>
            </a:r>
          </a:p>
          <a:p>
            <a:pPr lvl="1"/>
            <a:r>
              <a:rPr lang="en-US" dirty="0"/>
              <a:t>Peers, advisor, mentors</a:t>
            </a:r>
          </a:p>
          <a:p>
            <a:pPr lvl="1"/>
            <a:r>
              <a:rPr lang="en-US" dirty="0"/>
              <a:t>Friends, family, pets</a:t>
            </a:r>
          </a:p>
          <a:p>
            <a:pPr lvl="1"/>
            <a:r>
              <a:rPr lang="en-US" dirty="0"/>
              <a:t>Staff, editors, services</a:t>
            </a:r>
          </a:p>
        </p:txBody>
      </p:sp>
    </p:spTree>
    <p:extLst>
      <p:ext uri="{BB962C8B-B14F-4D97-AF65-F5344CB8AC3E}">
        <p14:creationId xmlns:p14="http://schemas.microsoft.com/office/powerpoint/2010/main" val="23668583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CC59-24D7-EA46-BC87-A686055C7C7F}"/>
              </a:ext>
            </a:extLst>
          </p:cNvPr>
          <p:cNvSpPr>
            <a:spLocks noGrp="1"/>
          </p:cNvSpPr>
          <p:nvPr>
            <p:ph type="title"/>
          </p:nvPr>
        </p:nvSpPr>
        <p:spPr/>
        <p:txBody>
          <a:bodyPr/>
          <a:lstStyle/>
          <a:p>
            <a:r>
              <a:rPr lang="en-US" dirty="0"/>
              <a:t>Community &amp; Network</a:t>
            </a:r>
          </a:p>
        </p:txBody>
      </p:sp>
      <p:sp>
        <p:nvSpPr>
          <p:cNvPr id="3" name="Subtitle 2">
            <a:extLst>
              <a:ext uri="{FF2B5EF4-FFF2-40B4-BE49-F238E27FC236}">
                <a16:creationId xmlns:a16="http://schemas.microsoft.com/office/drawing/2014/main" id="{75C32265-125F-B649-8338-F33679D79FE4}"/>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D3A4711F-375F-7A41-A39F-61155A97BBA6}"/>
              </a:ext>
            </a:extLst>
          </p:cNvPr>
          <p:cNvSpPr>
            <a:spLocks noGrp="1"/>
          </p:cNvSpPr>
          <p:nvPr>
            <p:ph type="body" idx="2"/>
          </p:nvPr>
        </p:nvSpPr>
        <p:spPr>
          <a:xfrm>
            <a:off x="4939500" y="724200"/>
            <a:ext cx="4141126" cy="3695100"/>
          </a:xfrm>
        </p:spPr>
        <p:txBody>
          <a:bodyPr/>
          <a:lstStyle/>
          <a:p>
            <a:r>
              <a:rPr lang="en-US" dirty="0"/>
              <a:t>PRGs</a:t>
            </a:r>
          </a:p>
          <a:p>
            <a:r>
              <a:rPr lang="en-US" dirty="0"/>
              <a:t>Consultants</a:t>
            </a:r>
          </a:p>
          <a:p>
            <a:r>
              <a:rPr lang="en-US" dirty="0"/>
              <a:t>Peers </a:t>
            </a:r>
          </a:p>
          <a:p>
            <a:pPr lvl="1"/>
            <a:r>
              <a:rPr lang="en-US" dirty="0"/>
              <a:t>In ENGR</a:t>
            </a:r>
          </a:p>
          <a:p>
            <a:pPr lvl="2"/>
            <a:r>
              <a:rPr lang="en-US" dirty="0"/>
              <a:t>Lab, events</a:t>
            </a:r>
          </a:p>
          <a:p>
            <a:pPr lvl="1"/>
            <a:r>
              <a:rPr lang="en-US" dirty="0"/>
              <a:t>At UVA, beyond UVA</a:t>
            </a:r>
          </a:p>
          <a:p>
            <a:r>
              <a:rPr lang="en-US" dirty="0"/>
              <a:t>Social networks (academic twitter)</a:t>
            </a:r>
          </a:p>
          <a:p>
            <a:r>
              <a:rPr lang="en-US" dirty="0"/>
              <a:t>Professional organizations</a:t>
            </a:r>
          </a:p>
        </p:txBody>
      </p:sp>
    </p:spTree>
    <p:extLst>
      <p:ext uri="{BB962C8B-B14F-4D97-AF65-F5344CB8AC3E}">
        <p14:creationId xmlns:p14="http://schemas.microsoft.com/office/powerpoint/2010/main" val="3636108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6E937-F613-9F43-A118-3A36D0109BB9}"/>
              </a:ext>
            </a:extLst>
          </p:cNvPr>
          <p:cNvSpPr>
            <a:spLocks noGrp="1"/>
          </p:cNvSpPr>
          <p:nvPr>
            <p:ph type="title"/>
          </p:nvPr>
        </p:nvSpPr>
        <p:spPr/>
        <p:txBody>
          <a:bodyPr/>
          <a:lstStyle/>
          <a:p>
            <a:r>
              <a:rPr lang="en-US" dirty="0"/>
              <a:t>Break down goals/deadlines</a:t>
            </a:r>
          </a:p>
        </p:txBody>
      </p:sp>
      <p:sp>
        <p:nvSpPr>
          <p:cNvPr id="3" name="Subtitle 2">
            <a:extLst>
              <a:ext uri="{FF2B5EF4-FFF2-40B4-BE49-F238E27FC236}">
                <a16:creationId xmlns:a16="http://schemas.microsoft.com/office/drawing/2014/main" id="{DB785F84-3982-1F40-8650-682BB4033042}"/>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9B669D1A-0ED8-0A47-86C6-078672AED56C}"/>
              </a:ext>
            </a:extLst>
          </p:cNvPr>
          <p:cNvSpPr>
            <a:spLocks noGrp="1"/>
          </p:cNvSpPr>
          <p:nvPr>
            <p:ph type="body" idx="2"/>
          </p:nvPr>
        </p:nvSpPr>
        <p:spPr>
          <a:xfrm>
            <a:off x="4857614" y="518614"/>
            <a:ext cx="3837000" cy="4146345"/>
          </a:xfrm>
        </p:spPr>
        <p:txBody>
          <a:bodyPr/>
          <a:lstStyle/>
          <a:p>
            <a:pPr marL="76200" indent="0">
              <a:buNone/>
            </a:pPr>
            <a:r>
              <a:rPr lang="en-US" dirty="0"/>
              <a:t>Submit paper by Aug 15</a:t>
            </a:r>
            <a:r>
              <a:rPr lang="en-US" baseline="30000" dirty="0"/>
              <a:t>th</a:t>
            </a:r>
            <a:endParaRPr lang="en-US" dirty="0"/>
          </a:p>
          <a:p>
            <a:r>
              <a:rPr lang="en-US" b="1" dirty="0"/>
              <a:t>1-Finish analysis</a:t>
            </a:r>
          </a:p>
          <a:p>
            <a:r>
              <a:rPr lang="en-US" b="1" i="1" dirty="0"/>
              <a:t>1.5-Make figures</a:t>
            </a:r>
          </a:p>
          <a:p>
            <a:r>
              <a:rPr lang="en-US" dirty="0"/>
              <a:t>4-Intro (written)</a:t>
            </a:r>
          </a:p>
          <a:p>
            <a:pPr lvl="1"/>
            <a:r>
              <a:rPr lang="en-US" dirty="0"/>
              <a:t>Revise to match conclusion</a:t>
            </a:r>
          </a:p>
          <a:p>
            <a:r>
              <a:rPr lang="en-US" b="1" dirty="0"/>
              <a:t>1-Methods (partial draft)</a:t>
            </a:r>
          </a:p>
          <a:p>
            <a:pPr lvl="1"/>
            <a:r>
              <a:rPr lang="en-US" b="1" dirty="0"/>
              <a:t>Update</a:t>
            </a:r>
          </a:p>
          <a:p>
            <a:r>
              <a:rPr lang="en-US" i="1" dirty="0"/>
              <a:t>2-Results (need to start)</a:t>
            </a:r>
          </a:p>
          <a:p>
            <a:r>
              <a:rPr lang="en-US" dirty="0"/>
              <a:t>3-Discussion/Conclusion (need to start)</a:t>
            </a:r>
          </a:p>
          <a:p>
            <a:endParaRPr lang="en-US" dirty="0"/>
          </a:p>
        </p:txBody>
      </p:sp>
      <p:grpSp>
        <p:nvGrpSpPr>
          <p:cNvPr id="5" name="Group 4">
            <a:extLst>
              <a:ext uri="{FF2B5EF4-FFF2-40B4-BE49-F238E27FC236}">
                <a16:creationId xmlns:a16="http://schemas.microsoft.com/office/drawing/2014/main" id="{0086E151-AC2D-E54E-A624-807D1C6827AB}"/>
              </a:ext>
            </a:extLst>
          </p:cNvPr>
          <p:cNvGrpSpPr/>
          <p:nvPr/>
        </p:nvGrpSpPr>
        <p:grpSpPr>
          <a:xfrm>
            <a:off x="1388962" y="2735371"/>
            <a:ext cx="1778813" cy="2195443"/>
            <a:chOff x="1388962" y="2735371"/>
            <a:chExt cx="1778813" cy="2195443"/>
          </a:xfrm>
        </p:grpSpPr>
        <p:sp>
          <p:nvSpPr>
            <p:cNvPr id="6" name="Freeform 5">
              <a:extLst>
                <a:ext uri="{FF2B5EF4-FFF2-40B4-BE49-F238E27FC236}">
                  <a16:creationId xmlns:a16="http://schemas.microsoft.com/office/drawing/2014/main" id="{AA9411F5-FAE1-114B-BF94-73DA992694D2}"/>
                </a:ext>
              </a:extLst>
            </p:cNvPr>
            <p:cNvSpPr/>
            <p:nvPr/>
          </p:nvSpPr>
          <p:spPr>
            <a:xfrm>
              <a:off x="1388962" y="3275635"/>
              <a:ext cx="1778813" cy="1655179"/>
            </a:xfrm>
            <a:custGeom>
              <a:avLst/>
              <a:gdLst>
                <a:gd name="connsiteX0" fmla="*/ 0 w 3854370"/>
                <a:gd name="connsiteY0" fmla="*/ 2720050 h 2720050"/>
                <a:gd name="connsiteX1" fmla="*/ 104173 w 3854370"/>
                <a:gd name="connsiteY1" fmla="*/ 2708476 h 2720050"/>
                <a:gd name="connsiteX2" fmla="*/ 173621 w 3854370"/>
                <a:gd name="connsiteY2" fmla="*/ 2685326 h 2720050"/>
                <a:gd name="connsiteX3" fmla="*/ 208345 w 3854370"/>
                <a:gd name="connsiteY3" fmla="*/ 2673752 h 2720050"/>
                <a:gd name="connsiteX4" fmla="*/ 266218 w 3854370"/>
                <a:gd name="connsiteY4" fmla="*/ 2639027 h 2720050"/>
                <a:gd name="connsiteX5" fmla="*/ 335666 w 3854370"/>
                <a:gd name="connsiteY5" fmla="*/ 2592729 h 2720050"/>
                <a:gd name="connsiteX6" fmla="*/ 405114 w 3854370"/>
                <a:gd name="connsiteY6" fmla="*/ 2546430 h 2720050"/>
                <a:gd name="connsiteX7" fmla="*/ 509287 w 3854370"/>
                <a:gd name="connsiteY7" fmla="*/ 2476982 h 2720050"/>
                <a:gd name="connsiteX8" fmla="*/ 578735 w 3854370"/>
                <a:gd name="connsiteY8" fmla="*/ 2430683 h 2720050"/>
                <a:gd name="connsiteX9" fmla="*/ 682907 w 3854370"/>
                <a:gd name="connsiteY9" fmla="*/ 2338086 h 2720050"/>
                <a:gd name="connsiteX10" fmla="*/ 706056 w 3854370"/>
                <a:gd name="connsiteY10" fmla="*/ 2303362 h 2720050"/>
                <a:gd name="connsiteX11" fmla="*/ 763930 w 3854370"/>
                <a:gd name="connsiteY11" fmla="*/ 2245488 h 2720050"/>
                <a:gd name="connsiteX12" fmla="*/ 833378 w 3854370"/>
                <a:gd name="connsiteY12" fmla="*/ 2176040 h 2720050"/>
                <a:gd name="connsiteX13" fmla="*/ 891251 w 3854370"/>
                <a:gd name="connsiteY13" fmla="*/ 2118167 h 2720050"/>
                <a:gd name="connsiteX14" fmla="*/ 914400 w 3854370"/>
                <a:gd name="connsiteY14" fmla="*/ 2083443 h 2720050"/>
                <a:gd name="connsiteX15" fmla="*/ 983849 w 3854370"/>
                <a:gd name="connsiteY15" fmla="*/ 2025569 h 2720050"/>
                <a:gd name="connsiteX16" fmla="*/ 1018573 w 3854370"/>
                <a:gd name="connsiteY16" fmla="*/ 1979270 h 2720050"/>
                <a:gd name="connsiteX17" fmla="*/ 1041722 w 3854370"/>
                <a:gd name="connsiteY17" fmla="*/ 1944546 h 2720050"/>
                <a:gd name="connsiteX18" fmla="*/ 1076446 w 3854370"/>
                <a:gd name="connsiteY18" fmla="*/ 1909822 h 2720050"/>
                <a:gd name="connsiteX19" fmla="*/ 1099595 w 3854370"/>
                <a:gd name="connsiteY19" fmla="*/ 1875098 h 2720050"/>
                <a:gd name="connsiteX20" fmla="*/ 1122745 w 3854370"/>
                <a:gd name="connsiteY20" fmla="*/ 1851949 h 2720050"/>
                <a:gd name="connsiteX21" fmla="*/ 1145894 w 3854370"/>
                <a:gd name="connsiteY21" fmla="*/ 1817225 h 2720050"/>
                <a:gd name="connsiteX22" fmla="*/ 1180618 w 3854370"/>
                <a:gd name="connsiteY22" fmla="*/ 1782501 h 2720050"/>
                <a:gd name="connsiteX23" fmla="*/ 1203768 w 3854370"/>
                <a:gd name="connsiteY23" fmla="*/ 1747777 h 2720050"/>
                <a:gd name="connsiteX24" fmla="*/ 1261641 w 3854370"/>
                <a:gd name="connsiteY24" fmla="*/ 1689903 h 2720050"/>
                <a:gd name="connsiteX25" fmla="*/ 1307940 w 3854370"/>
                <a:gd name="connsiteY25" fmla="*/ 1632030 h 2720050"/>
                <a:gd name="connsiteX26" fmla="*/ 1365813 w 3854370"/>
                <a:gd name="connsiteY26" fmla="*/ 1562582 h 2720050"/>
                <a:gd name="connsiteX27" fmla="*/ 1400537 w 3854370"/>
                <a:gd name="connsiteY27" fmla="*/ 1504708 h 2720050"/>
                <a:gd name="connsiteX28" fmla="*/ 1412112 w 3854370"/>
                <a:gd name="connsiteY28" fmla="*/ 1469984 h 2720050"/>
                <a:gd name="connsiteX29" fmla="*/ 1458411 w 3854370"/>
                <a:gd name="connsiteY29" fmla="*/ 1412111 h 2720050"/>
                <a:gd name="connsiteX30" fmla="*/ 1493135 w 3854370"/>
                <a:gd name="connsiteY30" fmla="*/ 1365812 h 2720050"/>
                <a:gd name="connsiteX31" fmla="*/ 1551008 w 3854370"/>
                <a:gd name="connsiteY31" fmla="*/ 1273215 h 2720050"/>
                <a:gd name="connsiteX32" fmla="*/ 1574157 w 3854370"/>
                <a:gd name="connsiteY32" fmla="*/ 1238491 h 2720050"/>
                <a:gd name="connsiteX33" fmla="*/ 1608881 w 3854370"/>
                <a:gd name="connsiteY33" fmla="*/ 1192192 h 2720050"/>
                <a:gd name="connsiteX34" fmla="*/ 1666755 w 3854370"/>
                <a:gd name="connsiteY34" fmla="*/ 1122744 h 2720050"/>
                <a:gd name="connsiteX35" fmla="*/ 1736203 w 3854370"/>
                <a:gd name="connsiteY35" fmla="*/ 1006997 h 2720050"/>
                <a:gd name="connsiteX36" fmla="*/ 1782502 w 3854370"/>
                <a:gd name="connsiteY36" fmla="*/ 937549 h 2720050"/>
                <a:gd name="connsiteX37" fmla="*/ 1840375 w 3854370"/>
                <a:gd name="connsiteY37" fmla="*/ 844952 h 2720050"/>
                <a:gd name="connsiteX38" fmla="*/ 1898249 w 3854370"/>
                <a:gd name="connsiteY38" fmla="*/ 752354 h 2720050"/>
                <a:gd name="connsiteX39" fmla="*/ 1944547 w 3854370"/>
                <a:gd name="connsiteY39" fmla="*/ 694481 h 2720050"/>
                <a:gd name="connsiteX40" fmla="*/ 2013995 w 3854370"/>
                <a:gd name="connsiteY40" fmla="*/ 625033 h 2720050"/>
                <a:gd name="connsiteX41" fmla="*/ 2048719 w 3854370"/>
                <a:gd name="connsiteY41" fmla="*/ 590308 h 2720050"/>
                <a:gd name="connsiteX42" fmla="*/ 2071869 w 3854370"/>
                <a:gd name="connsiteY42" fmla="*/ 567159 h 2720050"/>
                <a:gd name="connsiteX43" fmla="*/ 2118168 w 3854370"/>
                <a:gd name="connsiteY43" fmla="*/ 497711 h 2720050"/>
                <a:gd name="connsiteX44" fmla="*/ 2152892 w 3854370"/>
                <a:gd name="connsiteY44" fmla="*/ 462987 h 2720050"/>
                <a:gd name="connsiteX45" fmla="*/ 2222340 w 3854370"/>
                <a:gd name="connsiteY45" fmla="*/ 370389 h 2720050"/>
                <a:gd name="connsiteX46" fmla="*/ 2257064 w 3854370"/>
                <a:gd name="connsiteY46" fmla="*/ 347240 h 2720050"/>
                <a:gd name="connsiteX47" fmla="*/ 2291788 w 3854370"/>
                <a:gd name="connsiteY47" fmla="*/ 335665 h 2720050"/>
                <a:gd name="connsiteX48" fmla="*/ 2395960 w 3854370"/>
                <a:gd name="connsiteY48" fmla="*/ 231493 h 2720050"/>
                <a:gd name="connsiteX49" fmla="*/ 2430684 w 3854370"/>
                <a:gd name="connsiteY49" fmla="*/ 196769 h 2720050"/>
                <a:gd name="connsiteX50" fmla="*/ 2500132 w 3854370"/>
                <a:gd name="connsiteY50" fmla="*/ 150470 h 2720050"/>
                <a:gd name="connsiteX51" fmla="*/ 2569580 w 3854370"/>
                <a:gd name="connsiteY51" fmla="*/ 127321 h 2720050"/>
                <a:gd name="connsiteX52" fmla="*/ 2604304 w 3854370"/>
                <a:gd name="connsiteY52" fmla="*/ 115746 h 2720050"/>
                <a:gd name="connsiteX53" fmla="*/ 2673752 w 3854370"/>
                <a:gd name="connsiteY53" fmla="*/ 69448 h 2720050"/>
                <a:gd name="connsiteX54" fmla="*/ 2708476 w 3854370"/>
                <a:gd name="connsiteY54" fmla="*/ 57873 h 2720050"/>
                <a:gd name="connsiteX55" fmla="*/ 2777924 w 3854370"/>
                <a:gd name="connsiteY55" fmla="*/ 23149 h 2720050"/>
                <a:gd name="connsiteX56" fmla="*/ 2951545 w 3854370"/>
                <a:gd name="connsiteY56" fmla="*/ 0 h 2720050"/>
                <a:gd name="connsiteX57" fmla="*/ 3379808 w 3854370"/>
                <a:gd name="connsiteY57" fmla="*/ 11574 h 2720050"/>
                <a:gd name="connsiteX58" fmla="*/ 3553428 w 3854370"/>
                <a:gd name="connsiteY58" fmla="*/ 34724 h 2720050"/>
                <a:gd name="connsiteX59" fmla="*/ 3622876 w 3854370"/>
                <a:gd name="connsiteY59" fmla="*/ 57873 h 2720050"/>
                <a:gd name="connsiteX60" fmla="*/ 3657600 w 3854370"/>
                <a:gd name="connsiteY60" fmla="*/ 69448 h 2720050"/>
                <a:gd name="connsiteX61" fmla="*/ 3854370 w 3854370"/>
                <a:gd name="connsiteY61" fmla="*/ 69448 h 272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854370" h="2720050">
                  <a:moveTo>
                    <a:pt x="0" y="2720050"/>
                  </a:moveTo>
                  <a:cubicBezTo>
                    <a:pt x="34724" y="2716192"/>
                    <a:pt x="69913" y="2715328"/>
                    <a:pt x="104173" y="2708476"/>
                  </a:cubicBezTo>
                  <a:cubicBezTo>
                    <a:pt x="128101" y="2703690"/>
                    <a:pt x="150472" y="2693042"/>
                    <a:pt x="173621" y="2685326"/>
                  </a:cubicBezTo>
                  <a:lnTo>
                    <a:pt x="208345" y="2673752"/>
                  </a:lnTo>
                  <a:cubicBezTo>
                    <a:pt x="260277" y="2621818"/>
                    <a:pt x="198607" y="2676589"/>
                    <a:pt x="266218" y="2639027"/>
                  </a:cubicBezTo>
                  <a:cubicBezTo>
                    <a:pt x="290539" y="2625516"/>
                    <a:pt x="312517" y="2608162"/>
                    <a:pt x="335666" y="2592729"/>
                  </a:cubicBezTo>
                  <a:lnTo>
                    <a:pt x="405114" y="2546430"/>
                  </a:lnTo>
                  <a:lnTo>
                    <a:pt x="509287" y="2476982"/>
                  </a:lnTo>
                  <a:cubicBezTo>
                    <a:pt x="509292" y="2476979"/>
                    <a:pt x="578731" y="2430687"/>
                    <a:pt x="578735" y="2430683"/>
                  </a:cubicBezTo>
                  <a:cubicBezTo>
                    <a:pt x="658020" y="2351398"/>
                    <a:pt x="620943" y="2379395"/>
                    <a:pt x="682907" y="2338086"/>
                  </a:cubicBezTo>
                  <a:cubicBezTo>
                    <a:pt x="690623" y="2326511"/>
                    <a:pt x="696896" y="2313831"/>
                    <a:pt x="706056" y="2303362"/>
                  </a:cubicBezTo>
                  <a:cubicBezTo>
                    <a:pt x="724021" y="2282830"/>
                    <a:pt x="748797" y="2268188"/>
                    <a:pt x="763930" y="2245488"/>
                  </a:cubicBezTo>
                  <a:cubicBezTo>
                    <a:pt x="797780" y="2194713"/>
                    <a:pt x="775950" y="2219111"/>
                    <a:pt x="833378" y="2176040"/>
                  </a:cubicBezTo>
                  <a:cubicBezTo>
                    <a:pt x="895109" y="2083443"/>
                    <a:pt x="814087" y="2195331"/>
                    <a:pt x="891251" y="2118167"/>
                  </a:cubicBezTo>
                  <a:cubicBezTo>
                    <a:pt x="901088" y="2108330"/>
                    <a:pt x="904564" y="2093280"/>
                    <a:pt x="914400" y="2083443"/>
                  </a:cubicBezTo>
                  <a:cubicBezTo>
                    <a:pt x="1021568" y="1976273"/>
                    <a:pt x="870069" y="2158311"/>
                    <a:pt x="983849" y="2025569"/>
                  </a:cubicBezTo>
                  <a:cubicBezTo>
                    <a:pt x="996404" y="2010922"/>
                    <a:pt x="1007360" y="1994968"/>
                    <a:pt x="1018573" y="1979270"/>
                  </a:cubicBezTo>
                  <a:cubicBezTo>
                    <a:pt x="1026659" y="1967950"/>
                    <a:pt x="1032816" y="1955233"/>
                    <a:pt x="1041722" y="1944546"/>
                  </a:cubicBezTo>
                  <a:cubicBezTo>
                    <a:pt x="1052201" y="1931971"/>
                    <a:pt x="1065967" y="1922397"/>
                    <a:pt x="1076446" y="1909822"/>
                  </a:cubicBezTo>
                  <a:cubicBezTo>
                    <a:pt x="1085352" y="1899135"/>
                    <a:pt x="1090905" y="1885961"/>
                    <a:pt x="1099595" y="1875098"/>
                  </a:cubicBezTo>
                  <a:cubicBezTo>
                    <a:pt x="1106412" y="1866577"/>
                    <a:pt x="1115928" y="1860470"/>
                    <a:pt x="1122745" y="1851949"/>
                  </a:cubicBezTo>
                  <a:cubicBezTo>
                    <a:pt x="1131435" y="1841086"/>
                    <a:pt x="1136988" y="1827912"/>
                    <a:pt x="1145894" y="1817225"/>
                  </a:cubicBezTo>
                  <a:cubicBezTo>
                    <a:pt x="1156373" y="1804650"/>
                    <a:pt x="1170139" y="1795076"/>
                    <a:pt x="1180618" y="1782501"/>
                  </a:cubicBezTo>
                  <a:cubicBezTo>
                    <a:pt x="1189524" y="1771814"/>
                    <a:pt x="1194607" y="1758246"/>
                    <a:pt x="1203768" y="1747777"/>
                  </a:cubicBezTo>
                  <a:cubicBezTo>
                    <a:pt x="1221733" y="1727245"/>
                    <a:pt x="1246508" y="1712603"/>
                    <a:pt x="1261641" y="1689903"/>
                  </a:cubicBezTo>
                  <a:cubicBezTo>
                    <a:pt x="1332891" y="1583027"/>
                    <a:pt x="1241968" y="1714494"/>
                    <a:pt x="1307940" y="1632030"/>
                  </a:cubicBezTo>
                  <a:cubicBezTo>
                    <a:pt x="1372405" y="1551450"/>
                    <a:pt x="1283321" y="1645074"/>
                    <a:pt x="1365813" y="1562582"/>
                  </a:cubicBezTo>
                  <a:cubicBezTo>
                    <a:pt x="1398603" y="1464215"/>
                    <a:pt x="1352872" y="1584150"/>
                    <a:pt x="1400537" y="1504708"/>
                  </a:cubicBezTo>
                  <a:cubicBezTo>
                    <a:pt x="1406814" y="1494246"/>
                    <a:pt x="1406656" y="1480897"/>
                    <a:pt x="1412112" y="1469984"/>
                  </a:cubicBezTo>
                  <a:cubicBezTo>
                    <a:pt x="1433578" y="1427053"/>
                    <a:pt x="1431493" y="1444412"/>
                    <a:pt x="1458411" y="1412111"/>
                  </a:cubicBezTo>
                  <a:cubicBezTo>
                    <a:pt x="1470761" y="1397291"/>
                    <a:pt x="1482434" y="1381863"/>
                    <a:pt x="1493135" y="1365812"/>
                  </a:cubicBezTo>
                  <a:cubicBezTo>
                    <a:pt x="1513325" y="1335527"/>
                    <a:pt x="1531467" y="1303923"/>
                    <a:pt x="1551008" y="1273215"/>
                  </a:cubicBezTo>
                  <a:cubicBezTo>
                    <a:pt x="1558476" y="1261479"/>
                    <a:pt x="1565810" y="1249620"/>
                    <a:pt x="1574157" y="1238491"/>
                  </a:cubicBezTo>
                  <a:cubicBezTo>
                    <a:pt x="1585732" y="1223058"/>
                    <a:pt x="1596531" y="1207012"/>
                    <a:pt x="1608881" y="1192192"/>
                  </a:cubicBezTo>
                  <a:cubicBezTo>
                    <a:pt x="1668141" y="1121080"/>
                    <a:pt x="1585763" y="1238446"/>
                    <a:pt x="1666755" y="1122744"/>
                  </a:cubicBezTo>
                  <a:cubicBezTo>
                    <a:pt x="1786218" y="952082"/>
                    <a:pt x="1661173" y="1132048"/>
                    <a:pt x="1736203" y="1006997"/>
                  </a:cubicBezTo>
                  <a:cubicBezTo>
                    <a:pt x="1750517" y="983140"/>
                    <a:pt x="1767756" y="961142"/>
                    <a:pt x="1782502" y="937549"/>
                  </a:cubicBezTo>
                  <a:cubicBezTo>
                    <a:pt x="1801793" y="906683"/>
                    <a:pt x="1821648" y="876163"/>
                    <a:pt x="1840375" y="844952"/>
                  </a:cubicBezTo>
                  <a:cubicBezTo>
                    <a:pt x="1853455" y="823152"/>
                    <a:pt x="1880429" y="776114"/>
                    <a:pt x="1898249" y="752354"/>
                  </a:cubicBezTo>
                  <a:cubicBezTo>
                    <a:pt x="1913072" y="732590"/>
                    <a:pt x="1927929" y="712761"/>
                    <a:pt x="1944547" y="694481"/>
                  </a:cubicBezTo>
                  <a:cubicBezTo>
                    <a:pt x="1966569" y="670257"/>
                    <a:pt x="1990846" y="648182"/>
                    <a:pt x="2013995" y="625033"/>
                  </a:cubicBezTo>
                  <a:lnTo>
                    <a:pt x="2048719" y="590308"/>
                  </a:lnTo>
                  <a:cubicBezTo>
                    <a:pt x="2056436" y="582591"/>
                    <a:pt x="2065816" y="576239"/>
                    <a:pt x="2071869" y="567159"/>
                  </a:cubicBezTo>
                  <a:cubicBezTo>
                    <a:pt x="2087302" y="544010"/>
                    <a:pt x="2098495" y="517384"/>
                    <a:pt x="2118168" y="497711"/>
                  </a:cubicBezTo>
                  <a:cubicBezTo>
                    <a:pt x="2129743" y="486136"/>
                    <a:pt x="2142842" y="475908"/>
                    <a:pt x="2152892" y="462987"/>
                  </a:cubicBezTo>
                  <a:cubicBezTo>
                    <a:pt x="2183387" y="423779"/>
                    <a:pt x="2188090" y="397789"/>
                    <a:pt x="2222340" y="370389"/>
                  </a:cubicBezTo>
                  <a:cubicBezTo>
                    <a:pt x="2233203" y="361699"/>
                    <a:pt x="2244622" y="353461"/>
                    <a:pt x="2257064" y="347240"/>
                  </a:cubicBezTo>
                  <a:cubicBezTo>
                    <a:pt x="2267977" y="341784"/>
                    <a:pt x="2280213" y="339523"/>
                    <a:pt x="2291788" y="335665"/>
                  </a:cubicBezTo>
                  <a:lnTo>
                    <a:pt x="2395960" y="231493"/>
                  </a:lnTo>
                  <a:cubicBezTo>
                    <a:pt x="2407535" y="219918"/>
                    <a:pt x="2417064" y="205849"/>
                    <a:pt x="2430684" y="196769"/>
                  </a:cubicBezTo>
                  <a:cubicBezTo>
                    <a:pt x="2453833" y="181336"/>
                    <a:pt x="2473738" y="159268"/>
                    <a:pt x="2500132" y="150470"/>
                  </a:cubicBezTo>
                  <a:lnTo>
                    <a:pt x="2569580" y="127321"/>
                  </a:lnTo>
                  <a:cubicBezTo>
                    <a:pt x="2581155" y="123463"/>
                    <a:pt x="2594152" y="122514"/>
                    <a:pt x="2604304" y="115746"/>
                  </a:cubicBezTo>
                  <a:cubicBezTo>
                    <a:pt x="2627453" y="100313"/>
                    <a:pt x="2647358" y="78246"/>
                    <a:pt x="2673752" y="69448"/>
                  </a:cubicBezTo>
                  <a:cubicBezTo>
                    <a:pt x="2685327" y="65590"/>
                    <a:pt x="2697563" y="63329"/>
                    <a:pt x="2708476" y="57873"/>
                  </a:cubicBezTo>
                  <a:cubicBezTo>
                    <a:pt x="2758419" y="32901"/>
                    <a:pt x="2725558" y="34786"/>
                    <a:pt x="2777924" y="23149"/>
                  </a:cubicBezTo>
                  <a:cubicBezTo>
                    <a:pt x="2829883" y="11602"/>
                    <a:pt x="2901388" y="5573"/>
                    <a:pt x="2951545" y="0"/>
                  </a:cubicBezTo>
                  <a:lnTo>
                    <a:pt x="3379808" y="11574"/>
                  </a:lnTo>
                  <a:cubicBezTo>
                    <a:pt x="3403134" y="12588"/>
                    <a:pt x="3519492" y="26240"/>
                    <a:pt x="3553428" y="34724"/>
                  </a:cubicBezTo>
                  <a:cubicBezTo>
                    <a:pt x="3577101" y="40642"/>
                    <a:pt x="3599727" y="50157"/>
                    <a:pt x="3622876" y="57873"/>
                  </a:cubicBezTo>
                  <a:cubicBezTo>
                    <a:pt x="3634451" y="61731"/>
                    <a:pt x="3645399" y="69448"/>
                    <a:pt x="3657600" y="69448"/>
                  </a:cubicBezTo>
                  <a:lnTo>
                    <a:pt x="3854370" y="694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147C3387-8CB9-F545-9624-BFD159E6DCB5}"/>
                </a:ext>
              </a:extLst>
            </p:cNvPr>
            <p:cNvSpPr/>
            <p:nvPr/>
          </p:nvSpPr>
          <p:spPr>
            <a:xfrm>
              <a:off x="2870522" y="2735371"/>
              <a:ext cx="185194" cy="13515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5C1878C-4268-5142-9124-131FE53BDEFB}"/>
                </a:ext>
              </a:extLst>
            </p:cNvPr>
            <p:cNvCxnSpPr/>
            <p:nvPr/>
          </p:nvCxnSpPr>
          <p:spPr>
            <a:xfrm>
              <a:off x="2870522" y="2870522"/>
              <a:ext cx="0" cy="405113"/>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9" name="Freeform 8">
            <a:extLst>
              <a:ext uri="{FF2B5EF4-FFF2-40B4-BE49-F238E27FC236}">
                <a16:creationId xmlns:a16="http://schemas.microsoft.com/office/drawing/2014/main" id="{2E08BA81-B553-1C44-BA4E-0ED7C16818C4}"/>
              </a:ext>
            </a:extLst>
          </p:cNvPr>
          <p:cNvSpPr/>
          <p:nvPr/>
        </p:nvSpPr>
        <p:spPr>
          <a:xfrm>
            <a:off x="185195" y="3264061"/>
            <a:ext cx="3414532" cy="1724628"/>
          </a:xfrm>
          <a:custGeom>
            <a:avLst/>
            <a:gdLst>
              <a:gd name="connsiteX0" fmla="*/ 0 w 3414532"/>
              <a:gd name="connsiteY0" fmla="*/ 1701478 h 1724628"/>
              <a:gd name="connsiteX1" fmla="*/ 127321 w 3414532"/>
              <a:gd name="connsiteY1" fmla="*/ 1724628 h 1724628"/>
              <a:gd name="connsiteX2" fmla="*/ 671332 w 3414532"/>
              <a:gd name="connsiteY2" fmla="*/ 1701478 h 1724628"/>
              <a:gd name="connsiteX3" fmla="*/ 775504 w 3414532"/>
              <a:gd name="connsiteY3" fmla="*/ 1689904 h 1724628"/>
              <a:gd name="connsiteX4" fmla="*/ 868101 w 3414532"/>
              <a:gd name="connsiteY4" fmla="*/ 1678329 h 1724628"/>
              <a:gd name="connsiteX5" fmla="*/ 1504709 w 3414532"/>
              <a:gd name="connsiteY5" fmla="*/ 1666754 h 1724628"/>
              <a:gd name="connsiteX6" fmla="*/ 1551008 w 3414532"/>
              <a:gd name="connsiteY6" fmla="*/ 1655180 h 1724628"/>
              <a:gd name="connsiteX7" fmla="*/ 1608881 w 3414532"/>
              <a:gd name="connsiteY7" fmla="*/ 1643605 h 1724628"/>
              <a:gd name="connsiteX8" fmla="*/ 1678329 w 3414532"/>
              <a:gd name="connsiteY8" fmla="*/ 1620455 h 1724628"/>
              <a:gd name="connsiteX9" fmla="*/ 1794076 w 3414532"/>
              <a:gd name="connsiteY9" fmla="*/ 1585731 h 1724628"/>
              <a:gd name="connsiteX10" fmla="*/ 1828800 w 3414532"/>
              <a:gd name="connsiteY10" fmla="*/ 1562582 h 1724628"/>
              <a:gd name="connsiteX11" fmla="*/ 1875099 w 3414532"/>
              <a:gd name="connsiteY11" fmla="*/ 1551007 h 1724628"/>
              <a:gd name="connsiteX12" fmla="*/ 1909823 w 3414532"/>
              <a:gd name="connsiteY12" fmla="*/ 1539433 h 1724628"/>
              <a:gd name="connsiteX13" fmla="*/ 1956121 w 3414532"/>
              <a:gd name="connsiteY13" fmla="*/ 1516283 h 1724628"/>
              <a:gd name="connsiteX14" fmla="*/ 2025570 w 3414532"/>
              <a:gd name="connsiteY14" fmla="*/ 1493134 h 1724628"/>
              <a:gd name="connsiteX15" fmla="*/ 2129742 w 3414532"/>
              <a:gd name="connsiteY15" fmla="*/ 1446835 h 1724628"/>
              <a:gd name="connsiteX16" fmla="*/ 2176040 w 3414532"/>
              <a:gd name="connsiteY16" fmla="*/ 1423686 h 1724628"/>
              <a:gd name="connsiteX17" fmla="*/ 2210764 w 3414532"/>
              <a:gd name="connsiteY17" fmla="*/ 1412111 h 1724628"/>
              <a:gd name="connsiteX18" fmla="*/ 2245489 w 3414532"/>
              <a:gd name="connsiteY18" fmla="*/ 1388962 h 1724628"/>
              <a:gd name="connsiteX19" fmla="*/ 2303362 w 3414532"/>
              <a:gd name="connsiteY19" fmla="*/ 1377387 h 1724628"/>
              <a:gd name="connsiteX20" fmla="*/ 2349661 w 3414532"/>
              <a:gd name="connsiteY20" fmla="*/ 1365812 h 1724628"/>
              <a:gd name="connsiteX21" fmla="*/ 2419109 w 3414532"/>
              <a:gd name="connsiteY21" fmla="*/ 1342663 h 1724628"/>
              <a:gd name="connsiteX22" fmla="*/ 2592729 w 3414532"/>
              <a:gd name="connsiteY22" fmla="*/ 1319514 h 1724628"/>
              <a:gd name="connsiteX23" fmla="*/ 2720051 w 3414532"/>
              <a:gd name="connsiteY23" fmla="*/ 1284790 h 1724628"/>
              <a:gd name="connsiteX24" fmla="*/ 2882096 w 3414532"/>
              <a:gd name="connsiteY24" fmla="*/ 1261640 h 1724628"/>
              <a:gd name="connsiteX25" fmla="*/ 2974694 w 3414532"/>
              <a:gd name="connsiteY25" fmla="*/ 1238491 h 1724628"/>
              <a:gd name="connsiteX26" fmla="*/ 3078866 w 3414532"/>
              <a:gd name="connsiteY26" fmla="*/ 1203767 h 1724628"/>
              <a:gd name="connsiteX27" fmla="*/ 3183038 w 3414532"/>
              <a:gd name="connsiteY27" fmla="*/ 1169043 h 1724628"/>
              <a:gd name="connsiteX28" fmla="*/ 3217762 w 3414532"/>
              <a:gd name="connsiteY28" fmla="*/ 1157468 h 1724628"/>
              <a:gd name="connsiteX29" fmla="*/ 3252486 w 3414532"/>
              <a:gd name="connsiteY29" fmla="*/ 1134319 h 1724628"/>
              <a:gd name="connsiteX30" fmla="*/ 3321934 w 3414532"/>
              <a:gd name="connsiteY30" fmla="*/ 1111169 h 1724628"/>
              <a:gd name="connsiteX31" fmla="*/ 3345083 w 3414532"/>
              <a:gd name="connsiteY31" fmla="*/ 1076445 h 1724628"/>
              <a:gd name="connsiteX32" fmla="*/ 3379808 w 3414532"/>
              <a:gd name="connsiteY32" fmla="*/ 1064871 h 1724628"/>
              <a:gd name="connsiteX33" fmla="*/ 3391382 w 3414532"/>
              <a:gd name="connsiteY33" fmla="*/ 1030147 h 1724628"/>
              <a:gd name="connsiteX34" fmla="*/ 3414532 w 3414532"/>
              <a:gd name="connsiteY34" fmla="*/ 1006997 h 1724628"/>
              <a:gd name="connsiteX35" fmla="*/ 3402957 w 3414532"/>
              <a:gd name="connsiteY35" fmla="*/ 972273 h 1724628"/>
              <a:gd name="connsiteX36" fmla="*/ 3368233 w 3414532"/>
              <a:gd name="connsiteY36" fmla="*/ 937549 h 1724628"/>
              <a:gd name="connsiteX37" fmla="*/ 3229337 w 3414532"/>
              <a:gd name="connsiteY37" fmla="*/ 902825 h 1724628"/>
              <a:gd name="connsiteX38" fmla="*/ 2777924 w 3414532"/>
              <a:gd name="connsiteY38" fmla="*/ 891250 h 1724628"/>
              <a:gd name="connsiteX39" fmla="*/ 2118167 w 3414532"/>
              <a:gd name="connsiteY39" fmla="*/ 868101 h 1724628"/>
              <a:gd name="connsiteX40" fmla="*/ 2013995 w 3414532"/>
              <a:gd name="connsiteY40" fmla="*/ 856526 h 1724628"/>
              <a:gd name="connsiteX41" fmla="*/ 1944547 w 3414532"/>
              <a:gd name="connsiteY41" fmla="*/ 833377 h 1724628"/>
              <a:gd name="connsiteX42" fmla="*/ 1898248 w 3414532"/>
              <a:gd name="connsiteY42" fmla="*/ 787078 h 1724628"/>
              <a:gd name="connsiteX43" fmla="*/ 1967696 w 3414532"/>
              <a:gd name="connsiteY43" fmla="*/ 752354 h 1724628"/>
              <a:gd name="connsiteX44" fmla="*/ 1990846 w 3414532"/>
              <a:gd name="connsiteY44" fmla="*/ 729205 h 1724628"/>
              <a:gd name="connsiteX45" fmla="*/ 2118167 w 3414532"/>
              <a:gd name="connsiteY45" fmla="*/ 717630 h 1724628"/>
              <a:gd name="connsiteX46" fmla="*/ 2720051 w 3414532"/>
              <a:gd name="connsiteY46" fmla="*/ 706055 h 1724628"/>
              <a:gd name="connsiteX47" fmla="*/ 2824223 w 3414532"/>
              <a:gd name="connsiteY47" fmla="*/ 694481 h 1724628"/>
              <a:gd name="connsiteX48" fmla="*/ 2858947 w 3414532"/>
              <a:gd name="connsiteY48" fmla="*/ 682906 h 1724628"/>
              <a:gd name="connsiteX49" fmla="*/ 3009418 w 3414532"/>
              <a:gd name="connsiteY49" fmla="*/ 659757 h 1724628"/>
              <a:gd name="connsiteX50" fmla="*/ 3078866 w 3414532"/>
              <a:gd name="connsiteY50" fmla="*/ 636607 h 1724628"/>
              <a:gd name="connsiteX51" fmla="*/ 3113590 w 3414532"/>
              <a:gd name="connsiteY51" fmla="*/ 625033 h 1724628"/>
              <a:gd name="connsiteX52" fmla="*/ 3136739 w 3414532"/>
              <a:gd name="connsiteY52" fmla="*/ 601883 h 1724628"/>
              <a:gd name="connsiteX53" fmla="*/ 3194613 w 3414532"/>
              <a:gd name="connsiteY53" fmla="*/ 567159 h 1724628"/>
              <a:gd name="connsiteX54" fmla="*/ 3217762 w 3414532"/>
              <a:gd name="connsiteY54" fmla="*/ 497711 h 1724628"/>
              <a:gd name="connsiteX55" fmla="*/ 3206187 w 3414532"/>
              <a:gd name="connsiteY55" fmla="*/ 462987 h 1724628"/>
              <a:gd name="connsiteX56" fmla="*/ 3102015 w 3414532"/>
              <a:gd name="connsiteY56" fmla="*/ 405114 h 1724628"/>
              <a:gd name="connsiteX57" fmla="*/ 2997843 w 3414532"/>
              <a:gd name="connsiteY57" fmla="*/ 381964 h 1724628"/>
              <a:gd name="connsiteX58" fmla="*/ 2916820 w 3414532"/>
              <a:gd name="connsiteY58" fmla="*/ 358815 h 1724628"/>
              <a:gd name="connsiteX59" fmla="*/ 2222339 w 3414532"/>
              <a:gd name="connsiteY59" fmla="*/ 347240 h 1724628"/>
              <a:gd name="connsiteX60" fmla="*/ 2199190 w 3414532"/>
              <a:gd name="connsiteY60" fmla="*/ 300942 h 1724628"/>
              <a:gd name="connsiteX61" fmla="*/ 2268638 w 3414532"/>
              <a:gd name="connsiteY61" fmla="*/ 277792 h 1724628"/>
              <a:gd name="connsiteX62" fmla="*/ 2372810 w 3414532"/>
              <a:gd name="connsiteY62" fmla="*/ 254643 h 1724628"/>
              <a:gd name="connsiteX63" fmla="*/ 2430683 w 3414532"/>
              <a:gd name="connsiteY63" fmla="*/ 243068 h 1724628"/>
              <a:gd name="connsiteX64" fmla="*/ 2500132 w 3414532"/>
              <a:gd name="connsiteY64" fmla="*/ 231493 h 1724628"/>
              <a:gd name="connsiteX65" fmla="*/ 2604304 w 3414532"/>
              <a:gd name="connsiteY65" fmla="*/ 196769 h 1724628"/>
              <a:gd name="connsiteX66" fmla="*/ 2639028 w 3414532"/>
              <a:gd name="connsiteY66" fmla="*/ 185195 h 1724628"/>
              <a:gd name="connsiteX67" fmla="*/ 2696901 w 3414532"/>
              <a:gd name="connsiteY67" fmla="*/ 150471 h 1724628"/>
              <a:gd name="connsiteX68" fmla="*/ 2754775 w 3414532"/>
              <a:gd name="connsiteY68" fmla="*/ 104172 h 1724628"/>
              <a:gd name="connsiteX69" fmla="*/ 2777924 w 3414532"/>
              <a:gd name="connsiteY69" fmla="*/ 34724 h 1724628"/>
              <a:gd name="connsiteX70" fmla="*/ 2766349 w 3414532"/>
              <a:gd name="connsiteY70" fmla="*/ 0 h 17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414532" h="1724628">
                <a:moveTo>
                  <a:pt x="0" y="1701478"/>
                </a:moveTo>
                <a:cubicBezTo>
                  <a:pt x="18817" y="1705242"/>
                  <a:pt x="112512" y="1724628"/>
                  <a:pt x="127321" y="1724628"/>
                </a:cubicBezTo>
                <a:cubicBezTo>
                  <a:pt x="200781" y="1724628"/>
                  <a:pt x="577290" y="1705956"/>
                  <a:pt x="671332" y="1701478"/>
                </a:cubicBezTo>
                <a:lnTo>
                  <a:pt x="775504" y="1689904"/>
                </a:lnTo>
                <a:cubicBezTo>
                  <a:pt x="806397" y="1686270"/>
                  <a:pt x="837011" y="1679316"/>
                  <a:pt x="868101" y="1678329"/>
                </a:cubicBezTo>
                <a:cubicBezTo>
                  <a:pt x="1080232" y="1671595"/>
                  <a:pt x="1292506" y="1670612"/>
                  <a:pt x="1504709" y="1666754"/>
                </a:cubicBezTo>
                <a:cubicBezTo>
                  <a:pt x="1520142" y="1662896"/>
                  <a:pt x="1535479" y="1658631"/>
                  <a:pt x="1551008" y="1655180"/>
                </a:cubicBezTo>
                <a:cubicBezTo>
                  <a:pt x="1570213" y="1650912"/>
                  <a:pt x="1589901" y="1648781"/>
                  <a:pt x="1608881" y="1643605"/>
                </a:cubicBezTo>
                <a:cubicBezTo>
                  <a:pt x="1632423" y="1637184"/>
                  <a:pt x="1654656" y="1626373"/>
                  <a:pt x="1678329" y="1620455"/>
                </a:cubicBezTo>
                <a:cubicBezTo>
                  <a:pt x="1704214" y="1613984"/>
                  <a:pt x="1777163" y="1597006"/>
                  <a:pt x="1794076" y="1585731"/>
                </a:cubicBezTo>
                <a:cubicBezTo>
                  <a:pt x="1805651" y="1578015"/>
                  <a:pt x="1816014" y="1568062"/>
                  <a:pt x="1828800" y="1562582"/>
                </a:cubicBezTo>
                <a:cubicBezTo>
                  <a:pt x="1843422" y="1556316"/>
                  <a:pt x="1859803" y="1555377"/>
                  <a:pt x="1875099" y="1551007"/>
                </a:cubicBezTo>
                <a:cubicBezTo>
                  <a:pt x="1886830" y="1547655"/>
                  <a:pt x="1898609" y="1544239"/>
                  <a:pt x="1909823" y="1539433"/>
                </a:cubicBezTo>
                <a:cubicBezTo>
                  <a:pt x="1925682" y="1532636"/>
                  <a:pt x="1940101" y="1522691"/>
                  <a:pt x="1956121" y="1516283"/>
                </a:cubicBezTo>
                <a:cubicBezTo>
                  <a:pt x="1978778" y="1507220"/>
                  <a:pt x="2005266" y="1506670"/>
                  <a:pt x="2025570" y="1493134"/>
                </a:cubicBezTo>
                <a:cubicBezTo>
                  <a:pt x="2127712" y="1425040"/>
                  <a:pt x="1964452" y="1529480"/>
                  <a:pt x="2129742" y="1446835"/>
                </a:cubicBezTo>
                <a:cubicBezTo>
                  <a:pt x="2145175" y="1439119"/>
                  <a:pt x="2160181" y="1430483"/>
                  <a:pt x="2176040" y="1423686"/>
                </a:cubicBezTo>
                <a:cubicBezTo>
                  <a:pt x="2187254" y="1418880"/>
                  <a:pt x="2199851" y="1417567"/>
                  <a:pt x="2210764" y="1412111"/>
                </a:cubicBezTo>
                <a:cubicBezTo>
                  <a:pt x="2223207" y="1405890"/>
                  <a:pt x="2232463" y="1393847"/>
                  <a:pt x="2245489" y="1388962"/>
                </a:cubicBezTo>
                <a:cubicBezTo>
                  <a:pt x="2263909" y="1382054"/>
                  <a:pt x="2284157" y="1381655"/>
                  <a:pt x="2303362" y="1377387"/>
                </a:cubicBezTo>
                <a:cubicBezTo>
                  <a:pt x="2318891" y="1373936"/>
                  <a:pt x="2334424" y="1370383"/>
                  <a:pt x="2349661" y="1365812"/>
                </a:cubicBezTo>
                <a:cubicBezTo>
                  <a:pt x="2373033" y="1358800"/>
                  <a:pt x="2394953" y="1346114"/>
                  <a:pt x="2419109" y="1342663"/>
                </a:cubicBezTo>
                <a:cubicBezTo>
                  <a:pt x="2530925" y="1326689"/>
                  <a:pt x="2473061" y="1334472"/>
                  <a:pt x="2592729" y="1319514"/>
                </a:cubicBezTo>
                <a:cubicBezTo>
                  <a:pt x="2635111" y="1305386"/>
                  <a:pt x="2674354" y="1291318"/>
                  <a:pt x="2720051" y="1284790"/>
                </a:cubicBezTo>
                <a:cubicBezTo>
                  <a:pt x="2774066" y="1277073"/>
                  <a:pt x="2829162" y="1274873"/>
                  <a:pt x="2882096" y="1261640"/>
                </a:cubicBezTo>
                <a:cubicBezTo>
                  <a:pt x="2912962" y="1253924"/>
                  <a:pt x="2944511" y="1248552"/>
                  <a:pt x="2974694" y="1238491"/>
                </a:cubicBezTo>
                <a:lnTo>
                  <a:pt x="3078866" y="1203767"/>
                </a:lnTo>
                <a:lnTo>
                  <a:pt x="3183038" y="1169043"/>
                </a:lnTo>
                <a:cubicBezTo>
                  <a:pt x="3194613" y="1165185"/>
                  <a:pt x="3207610" y="1164236"/>
                  <a:pt x="3217762" y="1157468"/>
                </a:cubicBezTo>
                <a:cubicBezTo>
                  <a:pt x="3229337" y="1149752"/>
                  <a:pt x="3239774" y="1139969"/>
                  <a:pt x="3252486" y="1134319"/>
                </a:cubicBezTo>
                <a:cubicBezTo>
                  <a:pt x="3274784" y="1124409"/>
                  <a:pt x="3321934" y="1111169"/>
                  <a:pt x="3321934" y="1111169"/>
                </a:cubicBezTo>
                <a:cubicBezTo>
                  <a:pt x="3329650" y="1099594"/>
                  <a:pt x="3334220" y="1085135"/>
                  <a:pt x="3345083" y="1076445"/>
                </a:cubicBezTo>
                <a:cubicBezTo>
                  <a:pt x="3354610" y="1068823"/>
                  <a:pt x="3371180" y="1073498"/>
                  <a:pt x="3379808" y="1064871"/>
                </a:cubicBezTo>
                <a:cubicBezTo>
                  <a:pt x="3388435" y="1056244"/>
                  <a:pt x="3385105" y="1040609"/>
                  <a:pt x="3391382" y="1030147"/>
                </a:cubicBezTo>
                <a:cubicBezTo>
                  <a:pt x="3396997" y="1020789"/>
                  <a:pt x="3406815" y="1014714"/>
                  <a:pt x="3414532" y="1006997"/>
                </a:cubicBezTo>
                <a:cubicBezTo>
                  <a:pt x="3410674" y="995422"/>
                  <a:pt x="3409725" y="982425"/>
                  <a:pt x="3402957" y="972273"/>
                </a:cubicBezTo>
                <a:cubicBezTo>
                  <a:pt x="3393877" y="958653"/>
                  <a:pt x="3382542" y="945498"/>
                  <a:pt x="3368233" y="937549"/>
                </a:cubicBezTo>
                <a:cubicBezTo>
                  <a:pt x="3339649" y="921669"/>
                  <a:pt x="3262140" y="904283"/>
                  <a:pt x="3229337" y="902825"/>
                </a:cubicBezTo>
                <a:cubicBezTo>
                  <a:pt x="3078965" y="896142"/>
                  <a:pt x="2928395" y="895108"/>
                  <a:pt x="2777924" y="891250"/>
                </a:cubicBezTo>
                <a:cubicBezTo>
                  <a:pt x="2530198" y="829322"/>
                  <a:pt x="2786237" y="889652"/>
                  <a:pt x="2118167" y="868101"/>
                </a:cubicBezTo>
                <a:cubicBezTo>
                  <a:pt x="2083247" y="866975"/>
                  <a:pt x="2048719" y="860384"/>
                  <a:pt x="2013995" y="856526"/>
                </a:cubicBezTo>
                <a:cubicBezTo>
                  <a:pt x="1990846" y="848810"/>
                  <a:pt x="1961801" y="850631"/>
                  <a:pt x="1944547" y="833377"/>
                </a:cubicBezTo>
                <a:lnTo>
                  <a:pt x="1898248" y="787078"/>
                </a:lnTo>
                <a:cubicBezTo>
                  <a:pt x="2161671" y="611465"/>
                  <a:pt x="1728095" y="896113"/>
                  <a:pt x="1967696" y="752354"/>
                </a:cubicBezTo>
                <a:cubicBezTo>
                  <a:pt x="1977054" y="746739"/>
                  <a:pt x="1980213" y="731659"/>
                  <a:pt x="1990846" y="729205"/>
                </a:cubicBezTo>
                <a:cubicBezTo>
                  <a:pt x="2032370" y="719623"/>
                  <a:pt x="2075573" y="718982"/>
                  <a:pt x="2118167" y="717630"/>
                </a:cubicBezTo>
                <a:cubicBezTo>
                  <a:pt x="2318731" y="711263"/>
                  <a:pt x="2519423" y="709913"/>
                  <a:pt x="2720051" y="706055"/>
                </a:cubicBezTo>
                <a:cubicBezTo>
                  <a:pt x="2754775" y="702197"/>
                  <a:pt x="2789761" y="700225"/>
                  <a:pt x="2824223" y="694481"/>
                </a:cubicBezTo>
                <a:cubicBezTo>
                  <a:pt x="2836258" y="692475"/>
                  <a:pt x="2846943" y="685089"/>
                  <a:pt x="2858947" y="682906"/>
                </a:cubicBezTo>
                <a:cubicBezTo>
                  <a:pt x="2929333" y="670108"/>
                  <a:pt x="2947436" y="676661"/>
                  <a:pt x="3009418" y="659757"/>
                </a:cubicBezTo>
                <a:cubicBezTo>
                  <a:pt x="3032960" y="653337"/>
                  <a:pt x="3055717" y="644323"/>
                  <a:pt x="3078866" y="636607"/>
                </a:cubicBezTo>
                <a:lnTo>
                  <a:pt x="3113590" y="625033"/>
                </a:lnTo>
                <a:cubicBezTo>
                  <a:pt x="3121306" y="617316"/>
                  <a:pt x="3127381" y="607498"/>
                  <a:pt x="3136739" y="601883"/>
                </a:cubicBezTo>
                <a:cubicBezTo>
                  <a:pt x="3211870" y="556804"/>
                  <a:pt x="3135954" y="625818"/>
                  <a:pt x="3194613" y="567159"/>
                </a:cubicBezTo>
                <a:cubicBezTo>
                  <a:pt x="3202329" y="544010"/>
                  <a:pt x="3225479" y="520860"/>
                  <a:pt x="3217762" y="497711"/>
                </a:cubicBezTo>
                <a:cubicBezTo>
                  <a:pt x="3213904" y="486136"/>
                  <a:pt x="3212955" y="473139"/>
                  <a:pt x="3206187" y="462987"/>
                </a:cubicBezTo>
                <a:cubicBezTo>
                  <a:pt x="3176485" y="418434"/>
                  <a:pt x="3153785" y="422371"/>
                  <a:pt x="3102015" y="405114"/>
                </a:cubicBezTo>
                <a:cubicBezTo>
                  <a:pt x="3023845" y="379057"/>
                  <a:pt x="3120070" y="409125"/>
                  <a:pt x="2997843" y="381964"/>
                </a:cubicBezTo>
                <a:cubicBezTo>
                  <a:pt x="2970122" y="375804"/>
                  <a:pt x="2946147" y="359731"/>
                  <a:pt x="2916820" y="358815"/>
                </a:cubicBezTo>
                <a:cubicBezTo>
                  <a:pt x="2685407" y="351583"/>
                  <a:pt x="2453833" y="351098"/>
                  <a:pt x="2222339" y="347240"/>
                </a:cubicBezTo>
                <a:cubicBezTo>
                  <a:pt x="2209712" y="343031"/>
                  <a:pt x="2150085" y="336017"/>
                  <a:pt x="2199190" y="300942"/>
                </a:cubicBezTo>
                <a:cubicBezTo>
                  <a:pt x="2219046" y="286759"/>
                  <a:pt x="2245489" y="285509"/>
                  <a:pt x="2268638" y="277792"/>
                </a:cubicBezTo>
                <a:cubicBezTo>
                  <a:pt x="2329864" y="257383"/>
                  <a:pt x="2283176" y="270940"/>
                  <a:pt x="2372810" y="254643"/>
                </a:cubicBezTo>
                <a:cubicBezTo>
                  <a:pt x="2392166" y="251124"/>
                  <a:pt x="2411327" y="246587"/>
                  <a:pt x="2430683" y="243068"/>
                </a:cubicBezTo>
                <a:cubicBezTo>
                  <a:pt x="2453773" y="238870"/>
                  <a:pt x="2477364" y="237185"/>
                  <a:pt x="2500132" y="231493"/>
                </a:cubicBezTo>
                <a:cubicBezTo>
                  <a:pt x="2500152" y="231488"/>
                  <a:pt x="2586932" y="202559"/>
                  <a:pt x="2604304" y="196769"/>
                </a:cubicBezTo>
                <a:lnTo>
                  <a:pt x="2639028" y="185195"/>
                </a:lnTo>
                <a:cubicBezTo>
                  <a:pt x="2684244" y="139977"/>
                  <a:pt x="2636798" y="180522"/>
                  <a:pt x="2696901" y="150471"/>
                </a:cubicBezTo>
                <a:cubicBezTo>
                  <a:pt x="2726101" y="135871"/>
                  <a:pt x="2733245" y="125701"/>
                  <a:pt x="2754775" y="104172"/>
                </a:cubicBezTo>
                <a:cubicBezTo>
                  <a:pt x="2762491" y="81023"/>
                  <a:pt x="2785641" y="57873"/>
                  <a:pt x="2777924" y="34724"/>
                </a:cubicBezTo>
                <a:lnTo>
                  <a:pt x="2766349" y="0"/>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419DC521-07C9-9444-B404-B4C1718D1773}"/>
              </a:ext>
            </a:extLst>
          </p:cNvPr>
          <p:cNvSpPr/>
          <p:nvPr/>
        </p:nvSpPr>
        <p:spPr>
          <a:xfrm>
            <a:off x="1772856" y="4561806"/>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EBE5A2D-6192-CC46-A182-CD2C3ED79EA8}"/>
              </a:ext>
            </a:extLst>
          </p:cNvPr>
          <p:cNvCxnSpPr>
            <a:cxnSpLocks/>
            <a:endCxn id="9" idx="7"/>
          </p:cNvCxnSpPr>
          <p:nvPr/>
        </p:nvCxnSpPr>
        <p:spPr>
          <a:xfrm>
            <a:off x="1778823" y="4664959"/>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12" name="Right Triangle 11">
            <a:extLst>
              <a:ext uri="{FF2B5EF4-FFF2-40B4-BE49-F238E27FC236}">
                <a16:creationId xmlns:a16="http://schemas.microsoft.com/office/drawing/2014/main" id="{3362C225-9375-F243-8613-6BE85D2BAEE0}"/>
              </a:ext>
            </a:extLst>
          </p:cNvPr>
          <p:cNvSpPr/>
          <p:nvPr/>
        </p:nvSpPr>
        <p:spPr>
          <a:xfrm>
            <a:off x="2698831" y="4322134"/>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D6A1F5-40D8-564D-82A1-800ACA13074B}"/>
              </a:ext>
            </a:extLst>
          </p:cNvPr>
          <p:cNvCxnSpPr>
            <a:cxnSpLocks/>
          </p:cNvCxnSpPr>
          <p:nvPr/>
        </p:nvCxnSpPr>
        <p:spPr>
          <a:xfrm>
            <a:off x="2704798" y="4425287"/>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14" name="Right Triangle 13">
            <a:extLst>
              <a:ext uri="{FF2B5EF4-FFF2-40B4-BE49-F238E27FC236}">
                <a16:creationId xmlns:a16="http://schemas.microsoft.com/office/drawing/2014/main" id="{A8098D20-EBBB-FE4B-B6C0-A64E15F0BCCB}"/>
              </a:ext>
            </a:extLst>
          </p:cNvPr>
          <p:cNvSpPr/>
          <p:nvPr/>
        </p:nvSpPr>
        <p:spPr>
          <a:xfrm>
            <a:off x="3599727" y="3925420"/>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B269B89-F5DE-2B48-AABD-0E453E536CDB}"/>
              </a:ext>
            </a:extLst>
          </p:cNvPr>
          <p:cNvCxnSpPr>
            <a:cxnSpLocks/>
          </p:cNvCxnSpPr>
          <p:nvPr/>
        </p:nvCxnSpPr>
        <p:spPr>
          <a:xfrm>
            <a:off x="3605694" y="4028573"/>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16" name="Right Triangle 15">
            <a:extLst>
              <a:ext uri="{FF2B5EF4-FFF2-40B4-BE49-F238E27FC236}">
                <a16:creationId xmlns:a16="http://schemas.microsoft.com/office/drawing/2014/main" id="{19CA32F1-8A5C-CB42-83A5-A92CDFF3DD87}"/>
              </a:ext>
            </a:extLst>
          </p:cNvPr>
          <p:cNvSpPr/>
          <p:nvPr/>
        </p:nvSpPr>
        <p:spPr>
          <a:xfrm>
            <a:off x="2864555" y="3788789"/>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5549F7F-8FBC-8D4F-90F3-4C428F5E013C}"/>
              </a:ext>
            </a:extLst>
          </p:cNvPr>
          <p:cNvCxnSpPr>
            <a:cxnSpLocks/>
          </p:cNvCxnSpPr>
          <p:nvPr/>
        </p:nvCxnSpPr>
        <p:spPr>
          <a:xfrm>
            <a:off x="2870522" y="3891942"/>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18" name="Right Triangle 17">
            <a:extLst>
              <a:ext uri="{FF2B5EF4-FFF2-40B4-BE49-F238E27FC236}">
                <a16:creationId xmlns:a16="http://schemas.microsoft.com/office/drawing/2014/main" id="{531D72D2-75A8-0B42-A489-A99C48AB4B0B}"/>
              </a:ext>
            </a:extLst>
          </p:cNvPr>
          <p:cNvSpPr/>
          <p:nvPr/>
        </p:nvSpPr>
        <p:spPr>
          <a:xfrm>
            <a:off x="2121795" y="3699433"/>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5B599375-6980-8143-8700-EB201E0773F0}"/>
              </a:ext>
            </a:extLst>
          </p:cNvPr>
          <p:cNvCxnSpPr>
            <a:cxnSpLocks/>
          </p:cNvCxnSpPr>
          <p:nvPr/>
        </p:nvCxnSpPr>
        <p:spPr>
          <a:xfrm>
            <a:off x="2127762" y="3802586"/>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20" name="Right Triangle 19">
            <a:extLst>
              <a:ext uri="{FF2B5EF4-FFF2-40B4-BE49-F238E27FC236}">
                <a16:creationId xmlns:a16="http://schemas.microsoft.com/office/drawing/2014/main" id="{9990A296-3340-9346-A750-71E49E87D7D0}"/>
              </a:ext>
            </a:extLst>
          </p:cNvPr>
          <p:cNvSpPr/>
          <p:nvPr/>
        </p:nvSpPr>
        <p:spPr>
          <a:xfrm>
            <a:off x="3306356" y="3353573"/>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502A3EA-5A70-0348-B1AD-BC91394610B7}"/>
              </a:ext>
            </a:extLst>
          </p:cNvPr>
          <p:cNvCxnSpPr>
            <a:cxnSpLocks/>
          </p:cNvCxnSpPr>
          <p:nvPr/>
        </p:nvCxnSpPr>
        <p:spPr>
          <a:xfrm>
            <a:off x="3312323" y="3456726"/>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22" name="Right Triangle 21">
            <a:extLst>
              <a:ext uri="{FF2B5EF4-FFF2-40B4-BE49-F238E27FC236}">
                <a16:creationId xmlns:a16="http://schemas.microsoft.com/office/drawing/2014/main" id="{A40CE8B2-6E3B-2041-8E69-BB19778CA512}"/>
              </a:ext>
            </a:extLst>
          </p:cNvPr>
          <p:cNvSpPr/>
          <p:nvPr/>
        </p:nvSpPr>
        <p:spPr>
          <a:xfrm>
            <a:off x="2318993" y="3214148"/>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EE0E8771-216D-E549-8A92-0FA7AB9A474D}"/>
              </a:ext>
            </a:extLst>
          </p:cNvPr>
          <p:cNvCxnSpPr>
            <a:cxnSpLocks/>
          </p:cNvCxnSpPr>
          <p:nvPr/>
        </p:nvCxnSpPr>
        <p:spPr>
          <a:xfrm>
            <a:off x="2324960" y="3317301"/>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24" name="Right Triangle 23">
            <a:extLst>
              <a:ext uri="{FF2B5EF4-FFF2-40B4-BE49-F238E27FC236}">
                <a16:creationId xmlns:a16="http://schemas.microsoft.com/office/drawing/2014/main" id="{E0DC0AD2-A26B-5644-91C4-02F95304687E}"/>
              </a:ext>
            </a:extLst>
          </p:cNvPr>
          <p:cNvSpPr/>
          <p:nvPr/>
        </p:nvSpPr>
        <p:spPr>
          <a:xfrm>
            <a:off x="836439" y="4593804"/>
            <a:ext cx="185194" cy="135151"/>
          </a:xfrm>
          <a:prstGeom prst="rtTriangle">
            <a:avLst/>
          </a:prstGeom>
          <a:solidFill>
            <a:schemeClr val="tx1"/>
          </a:solidFill>
          <a:ln>
            <a:solidFill>
              <a:srgbClr val="E46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B532EF14-CC4D-7948-8AD1-6CBBF5323398}"/>
              </a:ext>
            </a:extLst>
          </p:cNvPr>
          <p:cNvCxnSpPr>
            <a:cxnSpLocks/>
          </p:cNvCxnSpPr>
          <p:nvPr/>
        </p:nvCxnSpPr>
        <p:spPr>
          <a:xfrm>
            <a:off x="842406" y="4696957"/>
            <a:ext cx="15253" cy="242707"/>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20D47348-7D4D-3540-B2F3-C9A68668695D}"/>
              </a:ext>
            </a:extLst>
          </p:cNvPr>
          <p:cNvSpPr/>
          <p:nvPr/>
        </p:nvSpPr>
        <p:spPr>
          <a:xfrm>
            <a:off x="185195" y="4271280"/>
            <a:ext cx="2864554" cy="717409"/>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DB6F9642-A188-7B40-AF3A-F4997917A854}"/>
              </a:ext>
            </a:extLst>
          </p:cNvPr>
          <p:cNvSpPr/>
          <p:nvPr/>
        </p:nvSpPr>
        <p:spPr>
          <a:xfrm>
            <a:off x="2789603" y="3696359"/>
            <a:ext cx="1140723" cy="717409"/>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F4169EE0-D18E-3C42-AD39-CC04FF8E01E3}"/>
              </a:ext>
            </a:extLst>
          </p:cNvPr>
          <p:cNvSpPr/>
          <p:nvPr/>
        </p:nvSpPr>
        <p:spPr>
          <a:xfrm>
            <a:off x="1862315" y="3609921"/>
            <a:ext cx="671641" cy="520863"/>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1EB84FE2-4AC3-4F4A-BA6E-BAF37853A888}"/>
              </a:ext>
            </a:extLst>
          </p:cNvPr>
          <p:cNvSpPr/>
          <p:nvPr/>
        </p:nvSpPr>
        <p:spPr>
          <a:xfrm>
            <a:off x="3078972" y="3195702"/>
            <a:ext cx="671641" cy="520863"/>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AEC2A953-3502-BC49-977B-117CBE0141E9}"/>
              </a:ext>
            </a:extLst>
          </p:cNvPr>
          <p:cNvSpPr/>
          <p:nvPr/>
        </p:nvSpPr>
        <p:spPr>
          <a:xfrm>
            <a:off x="2075769" y="3046959"/>
            <a:ext cx="671641" cy="520863"/>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9198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74A404F-05D1-8048-A7CB-571D492759B9}"/>
              </a:ext>
            </a:extLst>
          </p:cNvPr>
          <p:cNvPicPr>
            <a:picLocks noChangeAspect="1"/>
          </p:cNvPicPr>
          <p:nvPr/>
        </p:nvPicPr>
        <p:blipFill>
          <a:blip r:embed="rId3"/>
          <a:stretch>
            <a:fillRect/>
          </a:stretch>
        </p:blipFill>
        <p:spPr>
          <a:xfrm>
            <a:off x="2065542" y="276114"/>
            <a:ext cx="305391" cy="634302"/>
          </a:xfrm>
          <a:prstGeom prst="rect">
            <a:avLst/>
          </a:prstGeom>
        </p:spPr>
      </p:pic>
      <p:sp>
        <p:nvSpPr>
          <p:cNvPr id="5" name="Title 4">
            <a:extLst>
              <a:ext uri="{FF2B5EF4-FFF2-40B4-BE49-F238E27FC236}">
                <a16:creationId xmlns:a16="http://schemas.microsoft.com/office/drawing/2014/main" id="{0DE7ECB3-13F0-6B4A-A9D6-FDF692449EB0}"/>
              </a:ext>
            </a:extLst>
          </p:cNvPr>
          <p:cNvSpPr>
            <a:spLocks noGrp="1"/>
          </p:cNvSpPr>
          <p:nvPr>
            <p:ph type="title"/>
          </p:nvPr>
        </p:nvSpPr>
        <p:spPr/>
        <p:txBody>
          <a:bodyPr/>
          <a:lstStyle/>
          <a:p>
            <a:r>
              <a:rPr lang="en-US" dirty="0">
                <a:latin typeface="Franklin Gothic Demi Cond" panose="020B0603020102020204" pitchFamily="34" charset="0"/>
              </a:rPr>
              <a:t>WriteHere!</a:t>
            </a:r>
          </a:p>
        </p:txBody>
      </p:sp>
      <p:sp>
        <p:nvSpPr>
          <p:cNvPr id="6" name="Subtitle 5">
            <a:extLst>
              <a:ext uri="{FF2B5EF4-FFF2-40B4-BE49-F238E27FC236}">
                <a16:creationId xmlns:a16="http://schemas.microsoft.com/office/drawing/2014/main" id="{25160374-C93C-D046-AB50-08BB592AE534}"/>
              </a:ext>
            </a:extLst>
          </p:cNvPr>
          <p:cNvSpPr>
            <a:spLocks noGrp="1"/>
          </p:cNvSpPr>
          <p:nvPr>
            <p:ph type="subTitle" idx="1"/>
          </p:nvPr>
        </p:nvSpPr>
        <p:spPr/>
        <p:txBody>
          <a:bodyPr/>
          <a:lstStyle/>
          <a:p>
            <a:r>
              <a:rPr lang="en-US" dirty="0"/>
              <a:t>Weekly structured</a:t>
            </a:r>
          </a:p>
          <a:p>
            <a:r>
              <a:rPr lang="en-US" dirty="0"/>
              <a:t>show up &amp; write events</a:t>
            </a:r>
          </a:p>
        </p:txBody>
      </p:sp>
      <p:sp>
        <p:nvSpPr>
          <p:cNvPr id="7" name="Text Placeholder 6">
            <a:extLst>
              <a:ext uri="{FF2B5EF4-FFF2-40B4-BE49-F238E27FC236}">
                <a16:creationId xmlns:a16="http://schemas.microsoft.com/office/drawing/2014/main" id="{9B32B274-4670-334F-BB43-F67ADB2DA7FC}"/>
              </a:ext>
            </a:extLst>
          </p:cNvPr>
          <p:cNvSpPr>
            <a:spLocks noGrp="1"/>
          </p:cNvSpPr>
          <p:nvPr>
            <p:ph type="body" idx="2"/>
          </p:nvPr>
        </p:nvSpPr>
        <p:spPr>
          <a:xfrm>
            <a:off x="4939500" y="399469"/>
            <a:ext cx="4204500" cy="4163631"/>
          </a:xfrm>
        </p:spPr>
        <p:txBody>
          <a:bodyPr/>
          <a:lstStyle/>
          <a:p>
            <a:r>
              <a:rPr lang="en-US" dirty="0"/>
              <a:t>Show Up on Zoom</a:t>
            </a:r>
          </a:p>
          <a:p>
            <a:pPr lvl="1"/>
            <a:r>
              <a:rPr lang="en-US" dirty="0"/>
              <a:t>(&amp;/or follow on </a:t>
            </a:r>
            <a:r>
              <a:rPr lang="en-US" b="1" dirty="0"/>
              <a:t>Slack</a:t>
            </a:r>
            <a:r>
              <a:rPr lang="en-US" dirty="0"/>
              <a:t>)</a:t>
            </a:r>
          </a:p>
          <a:p>
            <a:pPr lvl="1"/>
            <a:r>
              <a:rPr lang="en-US" dirty="0"/>
              <a:t>No registration</a:t>
            </a:r>
          </a:p>
          <a:p>
            <a:r>
              <a:rPr lang="en-US" dirty="0"/>
              <a:t>Pomodoro Structure</a:t>
            </a:r>
          </a:p>
          <a:p>
            <a:pPr lvl="1"/>
            <a:endParaRPr lang="en-US" dirty="0"/>
          </a:p>
          <a:p>
            <a:endParaRPr lang="en-US" dirty="0"/>
          </a:p>
        </p:txBody>
      </p:sp>
      <p:grpSp>
        <p:nvGrpSpPr>
          <p:cNvPr id="9" name="Group 8">
            <a:extLst>
              <a:ext uri="{FF2B5EF4-FFF2-40B4-BE49-F238E27FC236}">
                <a16:creationId xmlns:a16="http://schemas.microsoft.com/office/drawing/2014/main" id="{3697F1D9-F56E-5E45-8ADA-1CE920806548}"/>
              </a:ext>
            </a:extLst>
          </p:cNvPr>
          <p:cNvGrpSpPr/>
          <p:nvPr/>
        </p:nvGrpSpPr>
        <p:grpSpPr>
          <a:xfrm>
            <a:off x="760663" y="399469"/>
            <a:ext cx="2758714" cy="844540"/>
            <a:chOff x="2982648" y="1334764"/>
            <a:chExt cx="3460656" cy="1151270"/>
          </a:xfrm>
        </p:grpSpPr>
        <p:pic>
          <p:nvPicPr>
            <p:cNvPr id="10" name="Picture 9">
              <a:extLst>
                <a:ext uri="{FF2B5EF4-FFF2-40B4-BE49-F238E27FC236}">
                  <a16:creationId xmlns:a16="http://schemas.microsoft.com/office/drawing/2014/main" id="{63129BBA-515B-A74E-847E-1288FC3AFC7D}"/>
                </a:ext>
              </a:extLst>
            </p:cNvPr>
            <p:cNvPicPr>
              <a:picLocks noChangeAspect="1"/>
            </p:cNvPicPr>
            <p:nvPr/>
          </p:nvPicPr>
          <p:blipFill>
            <a:blip r:embed="rId4"/>
            <a:stretch>
              <a:fillRect/>
            </a:stretch>
          </p:blipFill>
          <p:spPr>
            <a:xfrm>
              <a:off x="3316351" y="1350104"/>
              <a:ext cx="398199" cy="864110"/>
            </a:xfrm>
            <a:prstGeom prst="rect">
              <a:avLst/>
            </a:prstGeom>
          </p:spPr>
        </p:pic>
        <p:pic>
          <p:nvPicPr>
            <p:cNvPr id="11" name="Picture 10">
              <a:extLst>
                <a:ext uri="{FF2B5EF4-FFF2-40B4-BE49-F238E27FC236}">
                  <a16:creationId xmlns:a16="http://schemas.microsoft.com/office/drawing/2014/main" id="{52CD5F8D-0CFD-3E4D-BC97-930E9F25DB27}"/>
                </a:ext>
              </a:extLst>
            </p:cNvPr>
            <p:cNvPicPr>
              <a:picLocks noChangeAspect="1"/>
            </p:cNvPicPr>
            <p:nvPr/>
          </p:nvPicPr>
          <p:blipFill>
            <a:blip r:embed="rId5"/>
            <a:stretch>
              <a:fillRect/>
            </a:stretch>
          </p:blipFill>
          <p:spPr>
            <a:xfrm>
              <a:off x="5863978" y="1334764"/>
              <a:ext cx="407966" cy="844602"/>
            </a:xfrm>
            <a:prstGeom prst="rect">
              <a:avLst/>
            </a:prstGeom>
          </p:spPr>
        </p:pic>
        <p:sp>
          <p:nvSpPr>
            <p:cNvPr id="12" name="Oval 11">
              <a:extLst>
                <a:ext uri="{FF2B5EF4-FFF2-40B4-BE49-F238E27FC236}">
                  <a16:creationId xmlns:a16="http://schemas.microsoft.com/office/drawing/2014/main" id="{73D479EA-B347-684F-A58C-CC91430F999F}"/>
                </a:ext>
              </a:extLst>
            </p:cNvPr>
            <p:cNvSpPr/>
            <p:nvPr/>
          </p:nvSpPr>
          <p:spPr>
            <a:xfrm>
              <a:off x="2982648" y="2068862"/>
              <a:ext cx="3460656" cy="41717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Bevel 12">
              <a:extLst>
                <a:ext uri="{FF2B5EF4-FFF2-40B4-BE49-F238E27FC236}">
                  <a16:creationId xmlns:a16="http://schemas.microsoft.com/office/drawing/2014/main" id="{5963B521-871E-E142-912B-A0ED2A84F4BF}"/>
                </a:ext>
              </a:extLst>
            </p:cNvPr>
            <p:cNvSpPr/>
            <p:nvPr/>
          </p:nvSpPr>
          <p:spPr>
            <a:xfrm>
              <a:off x="3236986" y="1877240"/>
              <a:ext cx="551681" cy="383282"/>
            </a:xfrm>
            <a:prstGeom prst="bevel">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080000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Bevel 14">
              <a:extLst>
                <a:ext uri="{FF2B5EF4-FFF2-40B4-BE49-F238E27FC236}">
                  <a16:creationId xmlns:a16="http://schemas.microsoft.com/office/drawing/2014/main" id="{4ECC739D-0F7C-1C4C-B44C-C14E0B2CD365}"/>
                </a:ext>
              </a:extLst>
            </p:cNvPr>
            <p:cNvSpPr/>
            <p:nvPr/>
          </p:nvSpPr>
          <p:spPr>
            <a:xfrm>
              <a:off x="5759408" y="1842411"/>
              <a:ext cx="551681" cy="383282"/>
            </a:xfrm>
            <a:prstGeom prst="bevel">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080000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3" name="Bevel 22">
            <a:extLst>
              <a:ext uri="{FF2B5EF4-FFF2-40B4-BE49-F238E27FC236}">
                <a16:creationId xmlns:a16="http://schemas.microsoft.com/office/drawing/2014/main" id="{F872101B-B1C9-1644-A637-62C7057139D1}"/>
              </a:ext>
            </a:extLst>
          </p:cNvPr>
          <p:cNvSpPr/>
          <p:nvPr/>
        </p:nvSpPr>
        <p:spPr>
          <a:xfrm>
            <a:off x="2013653" y="778380"/>
            <a:ext cx="439781" cy="281165"/>
          </a:xfrm>
          <a:prstGeom prst="bevel">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080000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225FA424-EDD7-9246-BFA6-4BA9E7B9DBCE}"/>
              </a:ext>
            </a:extLst>
          </p:cNvPr>
          <p:cNvSpPr/>
          <p:nvPr/>
        </p:nvSpPr>
        <p:spPr>
          <a:xfrm>
            <a:off x="4939499" y="3965118"/>
            <a:ext cx="4335129" cy="10341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TextBox 2">
            <a:extLst>
              <a:ext uri="{FF2B5EF4-FFF2-40B4-BE49-F238E27FC236}">
                <a16:creationId xmlns:a16="http://schemas.microsoft.com/office/drawing/2014/main" id="{3AA3DFA4-7E51-334C-A0CF-F0CC4C7C4DDE}"/>
              </a:ext>
            </a:extLst>
          </p:cNvPr>
          <p:cNvSpPr txBox="1"/>
          <p:nvPr/>
        </p:nvSpPr>
        <p:spPr>
          <a:xfrm>
            <a:off x="5253771" y="3965118"/>
            <a:ext cx="3575957" cy="1292631"/>
          </a:xfrm>
          <a:prstGeom prst="rect">
            <a:avLst/>
          </a:prstGeom>
          <a:noFill/>
          <a:ln>
            <a:noFill/>
          </a:ln>
        </p:spPr>
        <p:txBody>
          <a:bodyPr spcFirstLastPara="1" wrap="square" lIns="91425" tIns="91425" rIns="91425" bIns="91425" rtlCol="0" anchor="b" anchorCtr="0">
            <a:spAutoFit/>
          </a:bodyPr>
          <a:lstStyle/>
          <a:p>
            <a:pPr algn="r"/>
            <a:r>
              <a:rPr lang="en-US" sz="2400" dirty="0">
                <a:solidFill>
                  <a:schemeClr val="bg1"/>
                </a:solidFill>
                <a:latin typeface="Franklin Gothic Demi Cond" panose="020B0603020102020204" pitchFamily="34" charset="0"/>
              </a:rPr>
              <a:t>Lead one at a time/day useful for you</a:t>
            </a:r>
          </a:p>
          <a:p>
            <a:pPr algn="r"/>
            <a:endParaRPr lang="en-US" sz="2400" dirty="0">
              <a:solidFill>
                <a:schemeClr val="bg1"/>
              </a:solidFill>
              <a:latin typeface="Franklin Gothic Demi Cond" panose="020B0603020102020204" pitchFamily="34" charset="0"/>
            </a:endParaRPr>
          </a:p>
        </p:txBody>
      </p:sp>
    </p:spTree>
    <p:extLst>
      <p:ext uri="{BB962C8B-B14F-4D97-AF65-F5344CB8AC3E}">
        <p14:creationId xmlns:p14="http://schemas.microsoft.com/office/powerpoint/2010/main" val="40027322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E7ECB3-13F0-6B4A-A9D6-FDF692449EB0}"/>
              </a:ext>
            </a:extLst>
          </p:cNvPr>
          <p:cNvSpPr>
            <a:spLocks noGrp="1"/>
          </p:cNvSpPr>
          <p:nvPr>
            <p:ph type="title"/>
          </p:nvPr>
        </p:nvSpPr>
        <p:spPr>
          <a:xfrm>
            <a:off x="290201" y="1147969"/>
            <a:ext cx="4045200" cy="1318200"/>
          </a:xfrm>
        </p:spPr>
        <p:txBody>
          <a:bodyPr/>
          <a:lstStyle/>
          <a:p>
            <a:r>
              <a:rPr lang="en-US" dirty="0"/>
              <a:t>Other </a:t>
            </a:r>
            <a:br>
              <a:rPr lang="en-US" dirty="0"/>
            </a:br>
            <a:r>
              <a:rPr lang="en-US" dirty="0"/>
              <a:t>Writing Groups</a:t>
            </a:r>
          </a:p>
        </p:txBody>
      </p:sp>
      <p:sp>
        <p:nvSpPr>
          <p:cNvPr id="7" name="Text Placeholder 6">
            <a:extLst>
              <a:ext uri="{FF2B5EF4-FFF2-40B4-BE49-F238E27FC236}">
                <a16:creationId xmlns:a16="http://schemas.microsoft.com/office/drawing/2014/main" id="{9B32B274-4670-334F-BB43-F67ADB2DA7FC}"/>
              </a:ext>
            </a:extLst>
          </p:cNvPr>
          <p:cNvSpPr>
            <a:spLocks noGrp="1"/>
          </p:cNvSpPr>
          <p:nvPr>
            <p:ph type="body" idx="2"/>
          </p:nvPr>
        </p:nvSpPr>
        <p:spPr/>
        <p:txBody>
          <a:bodyPr/>
          <a:lstStyle/>
          <a:p>
            <a:r>
              <a:rPr lang="en-US" dirty="0"/>
              <a:t>Join a meet up</a:t>
            </a:r>
          </a:p>
          <a:p>
            <a:r>
              <a:rPr lang="en-US" dirty="0"/>
              <a:t>Join a global session on twitter </a:t>
            </a:r>
          </a:p>
          <a:p>
            <a:r>
              <a:rPr lang="en-US" dirty="0"/>
              <a:t>Variety of similar writing meet up groups</a:t>
            </a:r>
          </a:p>
          <a:p>
            <a:r>
              <a:rPr lang="en-US" dirty="0"/>
              <a:t>Or make your own</a:t>
            </a:r>
          </a:p>
          <a:p>
            <a:pPr lvl="1"/>
            <a:r>
              <a:rPr lang="en-US" dirty="0"/>
              <a:t>1 </a:t>
            </a:r>
            <a:r>
              <a:rPr lang="en-US" dirty="0" err="1"/>
              <a:t>hr</a:t>
            </a:r>
            <a:r>
              <a:rPr lang="en-US" dirty="0"/>
              <a:t>, at the park</a:t>
            </a:r>
          </a:p>
          <a:p>
            <a:pPr lvl="1"/>
            <a:r>
              <a:rPr lang="en-US" dirty="0"/>
              <a:t>Every other week</a:t>
            </a:r>
          </a:p>
          <a:p>
            <a:pPr lvl="1"/>
            <a:r>
              <a:rPr lang="en-US" dirty="0"/>
              <a:t>Zoom or Slack</a:t>
            </a:r>
          </a:p>
          <a:p>
            <a:endParaRPr lang="en-US" dirty="0"/>
          </a:p>
        </p:txBody>
      </p:sp>
      <p:sp>
        <p:nvSpPr>
          <p:cNvPr id="3" name="Subtitle 2">
            <a:extLst>
              <a:ext uri="{FF2B5EF4-FFF2-40B4-BE49-F238E27FC236}">
                <a16:creationId xmlns:a16="http://schemas.microsoft.com/office/drawing/2014/main" id="{2B7EF6FE-E202-5B41-B686-18847E397B3F}"/>
              </a:ext>
            </a:extLst>
          </p:cNvPr>
          <p:cNvSpPr>
            <a:spLocks noGrp="1"/>
          </p:cNvSpPr>
          <p:nvPr>
            <p:ph type="subTitle" idx="1"/>
          </p:nvPr>
        </p:nvSpPr>
        <p:spPr>
          <a:xfrm>
            <a:off x="159301" y="4329875"/>
            <a:ext cx="4045200" cy="1345500"/>
          </a:xfrm>
        </p:spPr>
        <p:txBody>
          <a:bodyPr/>
          <a:lstStyle/>
          <a:p>
            <a:r>
              <a:rPr lang="en-US" dirty="0"/>
              <a:t>http://</a:t>
            </a:r>
            <a:r>
              <a:rPr lang="en-US" dirty="0" err="1"/>
              <a:t>www.shutupwrite.com</a:t>
            </a:r>
            <a:endParaRPr lang="en-US" dirty="0"/>
          </a:p>
        </p:txBody>
      </p:sp>
      <p:pic>
        <p:nvPicPr>
          <p:cNvPr id="8" name="Picture 7">
            <a:extLst>
              <a:ext uri="{FF2B5EF4-FFF2-40B4-BE49-F238E27FC236}">
                <a16:creationId xmlns:a16="http://schemas.microsoft.com/office/drawing/2014/main" id="{6C7C060C-B896-8A4C-9E1E-012F034FF228}"/>
              </a:ext>
            </a:extLst>
          </p:cNvPr>
          <p:cNvPicPr>
            <a:picLocks noChangeAspect="1"/>
          </p:cNvPicPr>
          <p:nvPr/>
        </p:nvPicPr>
        <p:blipFill>
          <a:blip r:embed="rId2"/>
          <a:stretch>
            <a:fillRect/>
          </a:stretch>
        </p:blipFill>
        <p:spPr>
          <a:xfrm>
            <a:off x="632501" y="2563863"/>
            <a:ext cx="3098800" cy="1917700"/>
          </a:xfrm>
          <a:prstGeom prst="rect">
            <a:avLst/>
          </a:prstGeom>
        </p:spPr>
      </p:pic>
    </p:spTree>
    <p:extLst>
      <p:ext uri="{BB962C8B-B14F-4D97-AF65-F5344CB8AC3E}">
        <p14:creationId xmlns:p14="http://schemas.microsoft.com/office/powerpoint/2010/main" val="23818773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6F7E0-A8CA-C242-9532-C030E9994A5A}"/>
              </a:ext>
            </a:extLst>
          </p:cNvPr>
          <p:cNvSpPr>
            <a:spLocks noGrp="1"/>
          </p:cNvSpPr>
          <p:nvPr>
            <p:ph type="title"/>
          </p:nvPr>
        </p:nvSpPr>
        <p:spPr/>
        <p:txBody>
          <a:bodyPr/>
          <a:lstStyle/>
          <a:p>
            <a:r>
              <a:rPr lang="en-US" dirty="0"/>
              <a:t>Accountability Groups</a:t>
            </a:r>
          </a:p>
        </p:txBody>
      </p:sp>
      <p:sp>
        <p:nvSpPr>
          <p:cNvPr id="3" name="Subtitle 2">
            <a:extLst>
              <a:ext uri="{FF2B5EF4-FFF2-40B4-BE49-F238E27FC236}">
                <a16:creationId xmlns:a16="http://schemas.microsoft.com/office/drawing/2014/main" id="{23B47400-44D8-3A49-B9E4-8760BC6E7269}"/>
              </a:ext>
            </a:extLst>
          </p:cNvPr>
          <p:cNvSpPr>
            <a:spLocks noGrp="1"/>
          </p:cNvSpPr>
          <p:nvPr>
            <p:ph type="subTitle" idx="1"/>
          </p:nvPr>
        </p:nvSpPr>
        <p:spPr/>
        <p:txBody>
          <a:bodyPr/>
          <a:lstStyle/>
          <a:p>
            <a:r>
              <a:rPr lang="en-US" dirty="0"/>
              <a:t>Find or Create One</a:t>
            </a:r>
          </a:p>
        </p:txBody>
      </p:sp>
      <p:sp>
        <p:nvSpPr>
          <p:cNvPr id="4" name="Text Placeholder 3">
            <a:extLst>
              <a:ext uri="{FF2B5EF4-FFF2-40B4-BE49-F238E27FC236}">
                <a16:creationId xmlns:a16="http://schemas.microsoft.com/office/drawing/2014/main" id="{19463A97-0C5D-204F-9599-6CCD658CE4A5}"/>
              </a:ext>
            </a:extLst>
          </p:cNvPr>
          <p:cNvSpPr>
            <a:spLocks noGrp="1"/>
          </p:cNvSpPr>
          <p:nvPr>
            <p:ph type="body" idx="2"/>
          </p:nvPr>
        </p:nvSpPr>
        <p:spPr/>
        <p:txBody>
          <a:bodyPr/>
          <a:lstStyle/>
          <a:p>
            <a:r>
              <a:rPr lang="en-US" dirty="0"/>
              <a:t>Small 3-4 </a:t>
            </a:r>
            <a:r>
              <a:rPr lang="en-US" dirty="0" err="1"/>
              <a:t>ppl</a:t>
            </a:r>
            <a:endParaRPr lang="en-US" dirty="0"/>
          </a:p>
          <a:p>
            <a:r>
              <a:rPr lang="en-US" dirty="0"/>
              <a:t>Meet weekly</a:t>
            </a:r>
          </a:p>
          <a:p>
            <a:r>
              <a:rPr lang="en-US" dirty="0"/>
              <a:t>~15 min each to</a:t>
            </a:r>
          </a:p>
          <a:p>
            <a:pPr lvl="1"/>
            <a:r>
              <a:rPr lang="en-US" dirty="0"/>
              <a:t>Check in</a:t>
            </a:r>
          </a:p>
          <a:p>
            <a:pPr lvl="1"/>
            <a:r>
              <a:rPr lang="en-US" dirty="0"/>
              <a:t>Last weeks goals</a:t>
            </a:r>
          </a:p>
          <a:p>
            <a:pPr lvl="1"/>
            <a:r>
              <a:rPr lang="en-US" dirty="0"/>
              <a:t>Progress</a:t>
            </a:r>
          </a:p>
          <a:p>
            <a:pPr lvl="1"/>
            <a:r>
              <a:rPr lang="en-US" dirty="0"/>
              <a:t>Why</a:t>
            </a:r>
          </a:p>
          <a:p>
            <a:pPr lvl="1"/>
            <a:r>
              <a:rPr lang="en-US" dirty="0"/>
              <a:t>New goals</a:t>
            </a:r>
          </a:p>
        </p:txBody>
      </p:sp>
      <p:pic>
        <p:nvPicPr>
          <p:cNvPr id="9" name="Picture 8">
            <a:extLst>
              <a:ext uri="{FF2B5EF4-FFF2-40B4-BE49-F238E27FC236}">
                <a16:creationId xmlns:a16="http://schemas.microsoft.com/office/drawing/2014/main" id="{3FD41798-07A9-7D45-9DB8-6109E9EBCF38}"/>
              </a:ext>
            </a:extLst>
          </p:cNvPr>
          <p:cNvPicPr>
            <a:picLocks noChangeAspect="1"/>
          </p:cNvPicPr>
          <p:nvPr/>
        </p:nvPicPr>
        <p:blipFill>
          <a:blip r:embed="rId2"/>
          <a:stretch>
            <a:fillRect/>
          </a:stretch>
        </p:blipFill>
        <p:spPr>
          <a:xfrm>
            <a:off x="1478407" y="3783541"/>
            <a:ext cx="305391" cy="634302"/>
          </a:xfrm>
          <a:prstGeom prst="rect">
            <a:avLst/>
          </a:prstGeom>
        </p:spPr>
      </p:pic>
      <p:pic>
        <p:nvPicPr>
          <p:cNvPr id="10" name="Picture 9">
            <a:extLst>
              <a:ext uri="{FF2B5EF4-FFF2-40B4-BE49-F238E27FC236}">
                <a16:creationId xmlns:a16="http://schemas.microsoft.com/office/drawing/2014/main" id="{9123DCD4-4943-4D4D-86B8-B9B667C86515}"/>
              </a:ext>
            </a:extLst>
          </p:cNvPr>
          <p:cNvPicPr>
            <a:picLocks noChangeAspect="1"/>
          </p:cNvPicPr>
          <p:nvPr/>
        </p:nvPicPr>
        <p:blipFill>
          <a:blip r:embed="rId3"/>
          <a:stretch>
            <a:fillRect/>
          </a:stretch>
        </p:blipFill>
        <p:spPr>
          <a:xfrm>
            <a:off x="2379218" y="3575161"/>
            <a:ext cx="305391" cy="680155"/>
          </a:xfrm>
          <a:prstGeom prst="rect">
            <a:avLst/>
          </a:prstGeom>
        </p:spPr>
      </p:pic>
      <p:pic>
        <p:nvPicPr>
          <p:cNvPr id="11" name="Picture 10">
            <a:extLst>
              <a:ext uri="{FF2B5EF4-FFF2-40B4-BE49-F238E27FC236}">
                <a16:creationId xmlns:a16="http://schemas.microsoft.com/office/drawing/2014/main" id="{AE3A509F-BC43-B141-808B-545AAE1C551C}"/>
              </a:ext>
            </a:extLst>
          </p:cNvPr>
          <p:cNvPicPr>
            <a:picLocks noChangeAspect="1"/>
          </p:cNvPicPr>
          <p:nvPr/>
        </p:nvPicPr>
        <p:blipFill>
          <a:blip r:embed="rId4"/>
          <a:stretch>
            <a:fillRect/>
          </a:stretch>
        </p:blipFill>
        <p:spPr>
          <a:xfrm>
            <a:off x="1940157" y="3564211"/>
            <a:ext cx="305391" cy="664871"/>
          </a:xfrm>
          <a:prstGeom prst="rect">
            <a:avLst/>
          </a:prstGeom>
        </p:spPr>
      </p:pic>
      <p:pic>
        <p:nvPicPr>
          <p:cNvPr id="13" name="Picture 12">
            <a:extLst>
              <a:ext uri="{FF2B5EF4-FFF2-40B4-BE49-F238E27FC236}">
                <a16:creationId xmlns:a16="http://schemas.microsoft.com/office/drawing/2014/main" id="{778418DC-F7E6-FC48-9675-B3C6CDBDC21E}"/>
              </a:ext>
            </a:extLst>
          </p:cNvPr>
          <p:cNvPicPr>
            <a:picLocks noChangeAspect="1"/>
          </p:cNvPicPr>
          <p:nvPr/>
        </p:nvPicPr>
        <p:blipFill>
          <a:blip r:embed="rId5"/>
          <a:stretch>
            <a:fillRect/>
          </a:stretch>
        </p:blipFill>
        <p:spPr>
          <a:xfrm>
            <a:off x="2707300" y="3804493"/>
            <a:ext cx="305391" cy="634302"/>
          </a:xfrm>
          <a:prstGeom prst="rect">
            <a:avLst/>
          </a:prstGeom>
        </p:spPr>
      </p:pic>
      <p:sp>
        <p:nvSpPr>
          <p:cNvPr id="15" name="Oval 14">
            <a:extLst>
              <a:ext uri="{FF2B5EF4-FFF2-40B4-BE49-F238E27FC236}">
                <a16:creationId xmlns:a16="http://schemas.microsoft.com/office/drawing/2014/main" id="{BDFEF97A-A799-0B4A-BA24-9562E57E6652}"/>
              </a:ext>
            </a:extLst>
          </p:cNvPr>
          <p:cNvSpPr/>
          <p:nvPr/>
        </p:nvSpPr>
        <p:spPr>
          <a:xfrm>
            <a:off x="1733766" y="4100692"/>
            <a:ext cx="1023564" cy="5423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an 17">
            <a:extLst>
              <a:ext uri="{FF2B5EF4-FFF2-40B4-BE49-F238E27FC236}">
                <a16:creationId xmlns:a16="http://schemas.microsoft.com/office/drawing/2014/main" id="{9AD9E6CF-A500-1E4F-8BC3-69393D5EDAFF}"/>
              </a:ext>
            </a:extLst>
          </p:cNvPr>
          <p:cNvSpPr/>
          <p:nvPr/>
        </p:nvSpPr>
        <p:spPr>
          <a:xfrm>
            <a:off x="1802296" y="4184318"/>
            <a:ext cx="109182" cy="16252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8">
            <a:extLst>
              <a:ext uri="{FF2B5EF4-FFF2-40B4-BE49-F238E27FC236}">
                <a16:creationId xmlns:a16="http://schemas.microsoft.com/office/drawing/2014/main" id="{ACE80CD2-B83C-3341-A648-89B5F5E05D8F}"/>
              </a:ext>
            </a:extLst>
          </p:cNvPr>
          <p:cNvSpPr/>
          <p:nvPr/>
        </p:nvSpPr>
        <p:spPr>
          <a:xfrm>
            <a:off x="2119558" y="4009518"/>
            <a:ext cx="109182" cy="16252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19">
            <a:extLst>
              <a:ext uri="{FF2B5EF4-FFF2-40B4-BE49-F238E27FC236}">
                <a16:creationId xmlns:a16="http://schemas.microsoft.com/office/drawing/2014/main" id="{64D2AB42-0C55-444F-87BF-0C7AD2027EF9}"/>
              </a:ext>
            </a:extLst>
          </p:cNvPr>
          <p:cNvSpPr/>
          <p:nvPr/>
        </p:nvSpPr>
        <p:spPr>
          <a:xfrm>
            <a:off x="2647091" y="4168093"/>
            <a:ext cx="109182" cy="16252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20">
            <a:extLst>
              <a:ext uri="{FF2B5EF4-FFF2-40B4-BE49-F238E27FC236}">
                <a16:creationId xmlns:a16="http://schemas.microsoft.com/office/drawing/2014/main" id="{F9C8A67A-B63E-214F-AB52-19A122B85CE2}"/>
              </a:ext>
            </a:extLst>
          </p:cNvPr>
          <p:cNvSpPr/>
          <p:nvPr/>
        </p:nvSpPr>
        <p:spPr>
          <a:xfrm>
            <a:off x="2448737" y="4048082"/>
            <a:ext cx="109182" cy="16252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0623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8CBFBE1-DB42-DF4D-ADF1-897610D00B43}"/>
              </a:ext>
            </a:extLst>
          </p:cNvPr>
          <p:cNvPicPr>
            <a:picLocks noChangeAspect="1"/>
          </p:cNvPicPr>
          <p:nvPr/>
        </p:nvPicPr>
        <p:blipFill>
          <a:blip r:embed="rId3"/>
          <a:stretch>
            <a:fillRect/>
          </a:stretch>
        </p:blipFill>
        <p:spPr>
          <a:xfrm>
            <a:off x="1036359" y="3857569"/>
            <a:ext cx="305391" cy="634302"/>
          </a:xfrm>
          <a:prstGeom prst="rect">
            <a:avLst/>
          </a:prstGeom>
        </p:spPr>
      </p:pic>
      <p:pic>
        <p:nvPicPr>
          <p:cNvPr id="26" name="Picture 25">
            <a:extLst>
              <a:ext uri="{FF2B5EF4-FFF2-40B4-BE49-F238E27FC236}">
                <a16:creationId xmlns:a16="http://schemas.microsoft.com/office/drawing/2014/main" id="{CEF7BE9D-E781-F548-8A30-DF89B4341541}"/>
              </a:ext>
            </a:extLst>
          </p:cNvPr>
          <p:cNvPicPr>
            <a:picLocks noChangeAspect="1"/>
          </p:cNvPicPr>
          <p:nvPr/>
        </p:nvPicPr>
        <p:blipFill>
          <a:blip r:embed="rId4"/>
          <a:stretch>
            <a:fillRect/>
          </a:stretch>
        </p:blipFill>
        <p:spPr>
          <a:xfrm>
            <a:off x="3203744" y="3828024"/>
            <a:ext cx="305391" cy="680155"/>
          </a:xfrm>
          <a:prstGeom prst="rect">
            <a:avLst/>
          </a:prstGeom>
        </p:spPr>
      </p:pic>
      <p:sp>
        <p:nvSpPr>
          <p:cNvPr id="2" name="Title 1">
            <a:extLst>
              <a:ext uri="{FF2B5EF4-FFF2-40B4-BE49-F238E27FC236}">
                <a16:creationId xmlns:a16="http://schemas.microsoft.com/office/drawing/2014/main" id="{D706F7E0-A8CA-C242-9532-C030E9994A5A}"/>
              </a:ext>
            </a:extLst>
          </p:cNvPr>
          <p:cNvSpPr>
            <a:spLocks noGrp="1"/>
          </p:cNvSpPr>
          <p:nvPr>
            <p:ph type="title"/>
          </p:nvPr>
        </p:nvSpPr>
        <p:spPr>
          <a:xfrm>
            <a:off x="219258" y="319822"/>
            <a:ext cx="4045200" cy="1318200"/>
          </a:xfrm>
        </p:spPr>
        <p:txBody>
          <a:bodyPr/>
          <a:lstStyle/>
          <a:p>
            <a:r>
              <a:rPr lang="en-US" dirty="0"/>
              <a:t>Accountability Groups Online</a:t>
            </a:r>
          </a:p>
        </p:txBody>
      </p:sp>
      <p:sp>
        <p:nvSpPr>
          <p:cNvPr id="3" name="Subtitle 2">
            <a:extLst>
              <a:ext uri="{FF2B5EF4-FFF2-40B4-BE49-F238E27FC236}">
                <a16:creationId xmlns:a16="http://schemas.microsoft.com/office/drawing/2014/main" id="{23B47400-44D8-3A49-B9E4-8760BC6E7269}"/>
              </a:ext>
            </a:extLst>
          </p:cNvPr>
          <p:cNvSpPr>
            <a:spLocks noGrp="1"/>
          </p:cNvSpPr>
          <p:nvPr>
            <p:ph type="subTitle" idx="1"/>
          </p:nvPr>
        </p:nvSpPr>
        <p:spPr>
          <a:xfrm>
            <a:off x="219258" y="1657843"/>
            <a:ext cx="4045200" cy="1345500"/>
          </a:xfrm>
        </p:spPr>
        <p:txBody>
          <a:bodyPr/>
          <a:lstStyle/>
          <a:p>
            <a:r>
              <a:rPr lang="en-US" dirty="0"/>
              <a:t>Find or Create One</a:t>
            </a:r>
          </a:p>
        </p:txBody>
      </p:sp>
      <p:sp>
        <p:nvSpPr>
          <p:cNvPr id="4" name="Text Placeholder 3">
            <a:extLst>
              <a:ext uri="{FF2B5EF4-FFF2-40B4-BE49-F238E27FC236}">
                <a16:creationId xmlns:a16="http://schemas.microsoft.com/office/drawing/2014/main" id="{19463A97-0C5D-204F-9599-6CCD658CE4A5}"/>
              </a:ext>
            </a:extLst>
          </p:cNvPr>
          <p:cNvSpPr>
            <a:spLocks noGrp="1"/>
          </p:cNvSpPr>
          <p:nvPr>
            <p:ph type="body" idx="2"/>
          </p:nvPr>
        </p:nvSpPr>
        <p:spPr/>
        <p:txBody>
          <a:bodyPr/>
          <a:lstStyle/>
          <a:p>
            <a:r>
              <a:rPr lang="en-US" dirty="0"/>
              <a:t>Small 3-4 </a:t>
            </a:r>
            <a:r>
              <a:rPr lang="en-US" dirty="0" err="1"/>
              <a:t>ppl</a:t>
            </a:r>
            <a:r>
              <a:rPr lang="en-US" dirty="0"/>
              <a:t> group</a:t>
            </a:r>
          </a:p>
          <a:p>
            <a:r>
              <a:rPr lang="en-US" dirty="0"/>
              <a:t>Check in weekly online</a:t>
            </a:r>
          </a:p>
          <a:p>
            <a:r>
              <a:rPr lang="en-US" dirty="0"/>
              <a:t>Slack, Zoom</a:t>
            </a:r>
          </a:p>
        </p:txBody>
      </p:sp>
      <p:grpSp>
        <p:nvGrpSpPr>
          <p:cNvPr id="5" name="Group 4">
            <a:extLst>
              <a:ext uri="{FF2B5EF4-FFF2-40B4-BE49-F238E27FC236}">
                <a16:creationId xmlns:a16="http://schemas.microsoft.com/office/drawing/2014/main" id="{861B67C3-FF26-4044-98D3-082CFA9A7279}"/>
              </a:ext>
            </a:extLst>
          </p:cNvPr>
          <p:cNvGrpSpPr/>
          <p:nvPr/>
        </p:nvGrpSpPr>
        <p:grpSpPr>
          <a:xfrm>
            <a:off x="813825" y="2330593"/>
            <a:ext cx="2856065" cy="1559566"/>
            <a:chOff x="2982648" y="1334764"/>
            <a:chExt cx="3582777" cy="2125986"/>
          </a:xfrm>
        </p:grpSpPr>
        <p:pic>
          <p:nvPicPr>
            <p:cNvPr id="6" name="Picture 5">
              <a:extLst>
                <a:ext uri="{FF2B5EF4-FFF2-40B4-BE49-F238E27FC236}">
                  <a16:creationId xmlns:a16="http://schemas.microsoft.com/office/drawing/2014/main" id="{2E9C2DE8-D2C6-C149-85D5-E34E4A75D0F1}"/>
                </a:ext>
              </a:extLst>
            </p:cNvPr>
            <p:cNvPicPr>
              <a:picLocks noChangeAspect="1"/>
            </p:cNvPicPr>
            <p:nvPr/>
          </p:nvPicPr>
          <p:blipFill>
            <a:blip r:embed="rId5"/>
            <a:stretch>
              <a:fillRect/>
            </a:stretch>
          </p:blipFill>
          <p:spPr>
            <a:xfrm>
              <a:off x="3316351" y="1350104"/>
              <a:ext cx="398199" cy="864110"/>
            </a:xfrm>
            <a:prstGeom prst="rect">
              <a:avLst/>
            </a:prstGeom>
          </p:spPr>
        </p:pic>
        <p:pic>
          <p:nvPicPr>
            <p:cNvPr id="7" name="Picture 6">
              <a:extLst>
                <a:ext uri="{FF2B5EF4-FFF2-40B4-BE49-F238E27FC236}">
                  <a16:creationId xmlns:a16="http://schemas.microsoft.com/office/drawing/2014/main" id="{ED396891-CBF8-D143-805B-A5222382DDF1}"/>
                </a:ext>
              </a:extLst>
            </p:cNvPr>
            <p:cNvPicPr>
              <a:picLocks noChangeAspect="1"/>
            </p:cNvPicPr>
            <p:nvPr/>
          </p:nvPicPr>
          <p:blipFill>
            <a:blip r:embed="rId6"/>
            <a:stretch>
              <a:fillRect/>
            </a:stretch>
          </p:blipFill>
          <p:spPr>
            <a:xfrm>
              <a:off x="5863978" y="1334764"/>
              <a:ext cx="407966" cy="844602"/>
            </a:xfrm>
            <a:prstGeom prst="rect">
              <a:avLst/>
            </a:prstGeom>
          </p:spPr>
        </p:pic>
        <p:sp>
          <p:nvSpPr>
            <p:cNvPr id="8" name="Oval 7">
              <a:extLst>
                <a:ext uri="{FF2B5EF4-FFF2-40B4-BE49-F238E27FC236}">
                  <a16:creationId xmlns:a16="http://schemas.microsoft.com/office/drawing/2014/main" id="{04138E91-3CA1-FD49-8E0A-3026421CA52E}"/>
                </a:ext>
              </a:extLst>
            </p:cNvPr>
            <p:cNvSpPr/>
            <p:nvPr/>
          </p:nvSpPr>
          <p:spPr>
            <a:xfrm>
              <a:off x="2982648" y="2068861"/>
              <a:ext cx="1060355" cy="290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Bevel 8">
              <a:extLst>
                <a:ext uri="{FF2B5EF4-FFF2-40B4-BE49-F238E27FC236}">
                  <a16:creationId xmlns:a16="http://schemas.microsoft.com/office/drawing/2014/main" id="{A8348281-384E-A248-B32B-1DB7C066E7E5}"/>
                </a:ext>
              </a:extLst>
            </p:cNvPr>
            <p:cNvSpPr/>
            <p:nvPr/>
          </p:nvSpPr>
          <p:spPr>
            <a:xfrm>
              <a:off x="3236986" y="1877240"/>
              <a:ext cx="551681" cy="383282"/>
            </a:xfrm>
            <a:prstGeom prst="bevel">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080000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99C7CE6-0994-144B-B59C-DAD2F1E5AD60}"/>
                </a:ext>
              </a:extLst>
            </p:cNvPr>
            <p:cNvSpPr/>
            <p:nvPr/>
          </p:nvSpPr>
          <p:spPr>
            <a:xfrm>
              <a:off x="5505070" y="2034032"/>
              <a:ext cx="1060355" cy="290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Bevel 10">
              <a:extLst>
                <a:ext uri="{FF2B5EF4-FFF2-40B4-BE49-F238E27FC236}">
                  <a16:creationId xmlns:a16="http://schemas.microsoft.com/office/drawing/2014/main" id="{E1356076-8358-8545-9A64-D9C04BD816F7}"/>
                </a:ext>
              </a:extLst>
            </p:cNvPr>
            <p:cNvSpPr/>
            <p:nvPr/>
          </p:nvSpPr>
          <p:spPr>
            <a:xfrm>
              <a:off x="5759408" y="1842411"/>
              <a:ext cx="551681" cy="383282"/>
            </a:xfrm>
            <a:prstGeom prst="bevel">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080000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21375D6-D413-5F4A-9D25-A9B3837E8685}"/>
                </a:ext>
              </a:extLst>
            </p:cNvPr>
            <p:cNvPicPr>
              <a:picLocks noChangeAspect="1"/>
            </p:cNvPicPr>
            <p:nvPr/>
          </p:nvPicPr>
          <p:blipFill>
            <a:blip r:embed="rId7"/>
            <a:stretch>
              <a:fillRect/>
            </a:stretch>
          </p:blipFill>
          <p:spPr>
            <a:xfrm>
              <a:off x="4122368" y="2162994"/>
              <a:ext cx="1427532" cy="1297756"/>
            </a:xfrm>
            <a:prstGeom prst="rect">
              <a:avLst/>
            </a:prstGeom>
          </p:spPr>
        </p:pic>
        <p:cxnSp>
          <p:nvCxnSpPr>
            <p:cNvPr id="14" name="Straight Connector 13">
              <a:extLst>
                <a:ext uri="{FF2B5EF4-FFF2-40B4-BE49-F238E27FC236}">
                  <a16:creationId xmlns:a16="http://schemas.microsoft.com/office/drawing/2014/main" id="{5A0338AF-AEA2-E740-B442-058526BE638B}"/>
                </a:ext>
              </a:extLst>
            </p:cNvPr>
            <p:cNvCxnSpPr>
              <a:stCxn id="8" idx="5"/>
            </p:cNvCxnSpPr>
            <p:nvPr/>
          </p:nvCxnSpPr>
          <p:spPr>
            <a:xfrm>
              <a:off x="3887718" y="2316961"/>
              <a:ext cx="446776" cy="37873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A4665B-6A04-7A44-B2B7-BEB33A5EAB69}"/>
                </a:ext>
              </a:extLst>
            </p:cNvPr>
            <p:cNvCxnSpPr>
              <a:cxnSpLocks/>
            </p:cNvCxnSpPr>
            <p:nvPr/>
          </p:nvCxnSpPr>
          <p:spPr>
            <a:xfrm flipH="1">
              <a:off x="5251439" y="2312028"/>
              <a:ext cx="477632" cy="42576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5D095CAB-CF72-B64F-A6D9-DE47A63DCC4B}"/>
              </a:ext>
            </a:extLst>
          </p:cNvPr>
          <p:cNvSpPr/>
          <p:nvPr/>
        </p:nvSpPr>
        <p:spPr>
          <a:xfrm>
            <a:off x="2927892" y="4453269"/>
            <a:ext cx="845278" cy="2132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Bevel 16">
            <a:extLst>
              <a:ext uri="{FF2B5EF4-FFF2-40B4-BE49-F238E27FC236}">
                <a16:creationId xmlns:a16="http://schemas.microsoft.com/office/drawing/2014/main" id="{6FF8BA3E-71CC-1D4F-8F6A-06686C0F12DB}"/>
              </a:ext>
            </a:extLst>
          </p:cNvPr>
          <p:cNvSpPr/>
          <p:nvPr/>
        </p:nvSpPr>
        <p:spPr>
          <a:xfrm>
            <a:off x="3130641" y="4312701"/>
            <a:ext cx="439781" cy="281165"/>
          </a:xfrm>
          <a:prstGeom prst="bevel">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080000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A7A7297A-CB2E-054B-B522-D4F3D8F71A33}"/>
              </a:ext>
            </a:extLst>
          </p:cNvPr>
          <p:cNvCxnSpPr>
            <a:cxnSpLocks/>
          </p:cNvCxnSpPr>
          <p:nvPr/>
        </p:nvCxnSpPr>
        <p:spPr>
          <a:xfrm flipH="1" flipV="1">
            <a:off x="2880270" y="3924143"/>
            <a:ext cx="190600" cy="36945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C1E4E26A-8144-D84B-A087-4A8D897401E6}"/>
              </a:ext>
            </a:extLst>
          </p:cNvPr>
          <p:cNvSpPr/>
          <p:nvPr/>
        </p:nvSpPr>
        <p:spPr>
          <a:xfrm>
            <a:off x="768409" y="4453269"/>
            <a:ext cx="845278" cy="2132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Bevel 34">
            <a:extLst>
              <a:ext uri="{FF2B5EF4-FFF2-40B4-BE49-F238E27FC236}">
                <a16:creationId xmlns:a16="http://schemas.microsoft.com/office/drawing/2014/main" id="{CEB8B22A-DC64-1E42-B1A8-BF5AB110AF2A}"/>
              </a:ext>
            </a:extLst>
          </p:cNvPr>
          <p:cNvSpPr/>
          <p:nvPr/>
        </p:nvSpPr>
        <p:spPr>
          <a:xfrm>
            <a:off x="971158" y="4312701"/>
            <a:ext cx="439781" cy="281165"/>
          </a:xfrm>
          <a:prstGeom prst="bevel">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080000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80B05019-07D4-EB47-B2C8-85084390071B}"/>
              </a:ext>
            </a:extLst>
          </p:cNvPr>
          <p:cNvCxnSpPr>
            <a:cxnSpLocks/>
          </p:cNvCxnSpPr>
          <p:nvPr/>
        </p:nvCxnSpPr>
        <p:spPr>
          <a:xfrm flipV="1">
            <a:off x="1477227" y="3946910"/>
            <a:ext cx="508554" cy="34668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9227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6F7E0-A8CA-C242-9532-C030E9994A5A}"/>
              </a:ext>
            </a:extLst>
          </p:cNvPr>
          <p:cNvSpPr>
            <a:spLocks noGrp="1"/>
          </p:cNvSpPr>
          <p:nvPr>
            <p:ph type="title"/>
          </p:nvPr>
        </p:nvSpPr>
        <p:spPr/>
        <p:txBody>
          <a:bodyPr/>
          <a:lstStyle/>
          <a:p>
            <a:r>
              <a:rPr lang="en-US" dirty="0"/>
              <a:t>Accountability Buddies</a:t>
            </a:r>
          </a:p>
        </p:txBody>
      </p:sp>
      <p:sp>
        <p:nvSpPr>
          <p:cNvPr id="3" name="Subtitle 2">
            <a:extLst>
              <a:ext uri="{FF2B5EF4-FFF2-40B4-BE49-F238E27FC236}">
                <a16:creationId xmlns:a16="http://schemas.microsoft.com/office/drawing/2014/main" id="{23B47400-44D8-3A49-B9E4-8760BC6E7269}"/>
              </a:ext>
            </a:extLst>
          </p:cNvPr>
          <p:cNvSpPr>
            <a:spLocks noGrp="1"/>
          </p:cNvSpPr>
          <p:nvPr>
            <p:ph type="subTitle" idx="1"/>
          </p:nvPr>
        </p:nvSpPr>
        <p:spPr/>
        <p:txBody>
          <a:bodyPr/>
          <a:lstStyle/>
          <a:p>
            <a:r>
              <a:rPr lang="en-US" dirty="0"/>
              <a:t>Find a Friendly Nag</a:t>
            </a:r>
          </a:p>
        </p:txBody>
      </p:sp>
      <p:sp>
        <p:nvSpPr>
          <p:cNvPr id="4" name="Text Placeholder 3">
            <a:extLst>
              <a:ext uri="{FF2B5EF4-FFF2-40B4-BE49-F238E27FC236}">
                <a16:creationId xmlns:a16="http://schemas.microsoft.com/office/drawing/2014/main" id="{19463A97-0C5D-204F-9599-6CCD658CE4A5}"/>
              </a:ext>
            </a:extLst>
          </p:cNvPr>
          <p:cNvSpPr>
            <a:spLocks noGrp="1"/>
          </p:cNvSpPr>
          <p:nvPr>
            <p:ph type="body" idx="2"/>
          </p:nvPr>
        </p:nvSpPr>
        <p:spPr/>
        <p:txBody>
          <a:bodyPr/>
          <a:lstStyle/>
          <a:p>
            <a:r>
              <a:rPr lang="en-US" dirty="0"/>
              <a:t>Check in as often as needed</a:t>
            </a:r>
          </a:p>
          <a:p>
            <a:r>
              <a:rPr lang="en-US" dirty="0"/>
              <a:t>Share goals, schedules</a:t>
            </a:r>
          </a:p>
          <a:p>
            <a:r>
              <a:rPr lang="en-US" dirty="0"/>
              <a:t>Check in to see if your buddy is making progress</a:t>
            </a:r>
          </a:p>
          <a:p>
            <a:pPr lvl="1"/>
            <a:r>
              <a:rPr lang="en-US" dirty="0"/>
              <a:t>Email, text, slack, zoom, f2f</a:t>
            </a:r>
          </a:p>
        </p:txBody>
      </p:sp>
      <p:pic>
        <p:nvPicPr>
          <p:cNvPr id="18" name="Picture 17">
            <a:extLst>
              <a:ext uri="{FF2B5EF4-FFF2-40B4-BE49-F238E27FC236}">
                <a16:creationId xmlns:a16="http://schemas.microsoft.com/office/drawing/2014/main" id="{988738CD-92F8-EB47-A01F-B6F36DC1ADFA}"/>
              </a:ext>
            </a:extLst>
          </p:cNvPr>
          <p:cNvPicPr>
            <a:picLocks noChangeAspect="1"/>
          </p:cNvPicPr>
          <p:nvPr/>
        </p:nvPicPr>
        <p:blipFill>
          <a:blip r:embed="rId3">
            <a:duotone>
              <a:prstClr val="black"/>
              <a:schemeClr val="accent4">
                <a:tint val="45000"/>
                <a:satMod val="400000"/>
              </a:schemeClr>
            </a:duotone>
          </a:blip>
          <a:stretch>
            <a:fillRect/>
          </a:stretch>
        </p:blipFill>
        <p:spPr>
          <a:xfrm>
            <a:off x="1821005" y="3889021"/>
            <a:ext cx="305391" cy="634302"/>
          </a:xfrm>
          <a:prstGeom prst="rect">
            <a:avLst/>
          </a:prstGeom>
        </p:spPr>
      </p:pic>
      <p:pic>
        <p:nvPicPr>
          <p:cNvPr id="19" name="Picture 18">
            <a:extLst>
              <a:ext uri="{FF2B5EF4-FFF2-40B4-BE49-F238E27FC236}">
                <a16:creationId xmlns:a16="http://schemas.microsoft.com/office/drawing/2014/main" id="{135E65F4-A1BC-5348-A954-5BA6EE074479}"/>
              </a:ext>
            </a:extLst>
          </p:cNvPr>
          <p:cNvPicPr>
            <a:picLocks noChangeAspect="1"/>
          </p:cNvPicPr>
          <p:nvPr/>
        </p:nvPicPr>
        <p:blipFill>
          <a:blip r:embed="rId4"/>
          <a:stretch>
            <a:fillRect/>
          </a:stretch>
        </p:blipFill>
        <p:spPr>
          <a:xfrm>
            <a:off x="2288100" y="3889021"/>
            <a:ext cx="305391" cy="634302"/>
          </a:xfrm>
          <a:prstGeom prst="rect">
            <a:avLst/>
          </a:prstGeom>
        </p:spPr>
      </p:pic>
      <p:sp>
        <p:nvSpPr>
          <p:cNvPr id="20" name="Rounded Rectangular Callout 19">
            <a:extLst>
              <a:ext uri="{FF2B5EF4-FFF2-40B4-BE49-F238E27FC236}">
                <a16:creationId xmlns:a16="http://schemas.microsoft.com/office/drawing/2014/main" id="{5C13E965-C79B-1240-BCB0-A6306F1C3445}"/>
              </a:ext>
            </a:extLst>
          </p:cNvPr>
          <p:cNvSpPr/>
          <p:nvPr/>
        </p:nvSpPr>
        <p:spPr>
          <a:xfrm>
            <a:off x="570891" y="3604437"/>
            <a:ext cx="1169262" cy="462902"/>
          </a:xfrm>
          <a:prstGeom prst="wedgeRoundRectCallout">
            <a:avLst>
              <a:gd name="adj1" fmla="val 62773"/>
              <a:gd name="adj2" fmla="val 70609"/>
              <a:gd name="adj3" fmla="val 16667"/>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Franklin Gothic Medium Cond" panose="020B0606030402020204" pitchFamily="34" charset="0"/>
              </a:rPr>
              <a:t>Did you do the thing?</a:t>
            </a:r>
          </a:p>
        </p:txBody>
      </p:sp>
      <p:sp>
        <p:nvSpPr>
          <p:cNvPr id="21" name="Rounded Rectangular Callout 20">
            <a:extLst>
              <a:ext uri="{FF2B5EF4-FFF2-40B4-BE49-F238E27FC236}">
                <a16:creationId xmlns:a16="http://schemas.microsoft.com/office/drawing/2014/main" id="{6987E9E7-FE57-FE4B-BF2C-B09400E3CB35}"/>
              </a:ext>
            </a:extLst>
          </p:cNvPr>
          <p:cNvSpPr/>
          <p:nvPr/>
        </p:nvSpPr>
        <p:spPr>
          <a:xfrm>
            <a:off x="2867464" y="3604437"/>
            <a:ext cx="1169262" cy="462902"/>
          </a:xfrm>
          <a:prstGeom prst="wedgeRoundRectCallout">
            <a:avLst>
              <a:gd name="adj1" fmla="val -74537"/>
              <a:gd name="adj2" fmla="val 63718"/>
              <a:gd name="adj3" fmla="val 16667"/>
            </a:avLst>
          </a:prstGeom>
          <a:solidFill>
            <a:schemeClr val="accent1">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Franklin Gothic Medium Cond" panose="020B0606030402020204" pitchFamily="34" charset="0"/>
              </a:rPr>
              <a:t>Grumble grumble</a:t>
            </a:r>
          </a:p>
        </p:txBody>
      </p:sp>
    </p:spTree>
    <p:extLst>
      <p:ext uri="{BB962C8B-B14F-4D97-AF65-F5344CB8AC3E}">
        <p14:creationId xmlns:p14="http://schemas.microsoft.com/office/powerpoint/2010/main" val="5016910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4A467-1115-F544-83FE-864842118AA0}"/>
              </a:ext>
            </a:extLst>
          </p:cNvPr>
          <p:cNvSpPr>
            <a:spLocks noGrp="1"/>
          </p:cNvSpPr>
          <p:nvPr>
            <p:ph type="title"/>
          </p:nvPr>
        </p:nvSpPr>
        <p:spPr/>
        <p:txBody>
          <a:bodyPr/>
          <a:lstStyle/>
          <a:p>
            <a:r>
              <a:rPr lang="en-US" dirty="0"/>
              <a:t>Peer debriefers</a:t>
            </a:r>
          </a:p>
        </p:txBody>
      </p:sp>
      <p:sp>
        <p:nvSpPr>
          <p:cNvPr id="3" name="Subtitle 2">
            <a:extLst>
              <a:ext uri="{FF2B5EF4-FFF2-40B4-BE49-F238E27FC236}">
                <a16:creationId xmlns:a16="http://schemas.microsoft.com/office/drawing/2014/main" id="{3C3F7FAE-1472-4746-A8F0-8E4C30F1C22A}"/>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D0E852AF-F914-5844-BA90-4C757F5BC6F6}"/>
              </a:ext>
            </a:extLst>
          </p:cNvPr>
          <p:cNvSpPr>
            <a:spLocks noGrp="1"/>
          </p:cNvSpPr>
          <p:nvPr>
            <p:ph type="body" idx="2"/>
          </p:nvPr>
        </p:nvSpPr>
        <p:spPr>
          <a:xfrm>
            <a:off x="4939500" y="724200"/>
            <a:ext cx="3949857" cy="3695100"/>
          </a:xfrm>
        </p:spPr>
        <p:txBody>
          <a:bodyPr/>
          <a:lstStyle/>
          <a:p>
            <a:r>
              <a:rPr lang="en-US" dirty="0"/>
              <a:t>Feedback on your plan</a:t>
            </a:r>
          </a:p>
          <a:p>
            <a:r>
              <a:rPr lang="en-US" dirty="0"/>
              <a:t>Check ins</a:t>
            </a:r>
          </a:p>
          <a:p>
            <a:r>
              <a:rPr lang="en-US" dirty="0"/>
              <a:t>Ask difficult questions</a:t>
            </a:r>
          </a:p>
          <a:p>
            <a:r>
              <a:rPr lang="en-US" dirty="0"/>
              <a:t>Especially useful in proposal stage</a:t>
            </a:r>
          </a:p>
        </p:txBody>
      </p:sp>
      <p:pic>
        <p:nvPicPr>
          <p:cNvPr id="5" name="Picture 4">
            <a:extLst>
              <a:ext uri="{FF2B5EF4-FFF2-40B4-BE49-F238E27FC236}">
                <a16:creationId xmlns:a16="http://schemas.microsoft.com/office/drawing/2014/main" id="{96D60887-12DA-7D47-AD1A-71FA1350BCD3}"/>
              </a:ext>
            </a:extLst>
          </p:cNvPr>
          <p:cNvPicPr>
            <a:picLocks noChangeAspect="1"/>
          </p:cNvPicPr>
          <p:nvPr/>
        </p:nvPicPr>
        <p:blipFill>
          <a:blip r:embed="rId3"/>
          <a:stretch>
            <a:fillRect/>
          </a:stretch>
        </p:blipFill>
        <p:spPr>
          <a:xfrm>
            <a:off x="1672111" y="3814110"/>
            <a:ext cx="305391" cy="634302"/>
          </a:xfrm>
          <a:prstGeom prst="rect">
            <a:avLst/>
          </a:prstGeom>
        </p:spPr>
      </p:pic>
      <p:pic>
        <p:nvPicPr>
          <p:cNvPr id="6" name="Picture 5">
            <a:extLst>
              <a:ext uri="{FF2B5EF4-FFF2-40B4-BE49-F238E27FC236}">
                <a16:creationId xmlns:a16="http://schemas.microsoft.com/office/drawing/2014/main" id="{8FD44C4F-C6A2-5F45-95C4-F2696EFA4849}"/>
              </a:ext>
            </a:extLst>
          </p:cNvPr>
          <p:cNvPicPr>
            <a:picLocks noChangeAspect="1"/>
          </p:cNvPicPr>
          <p:nvPr/>
        </p:nvPicPr>
        <p:blipFill>
          <a:blip r:embed="rId4"/>
          <a:stretch>
            <a:fillRect/>
          </a:stretch>
        </p:blipFill>
        <p:spPr>
          <a:xfrm>
            <a:off x="2285274" y="3783541"/>
            <a:ext cx="305391" cy="664871"/>
          </a:xfrm>
          <a:prstGeom prst="rect">
            <a:avLst/>
          </a:prstGeom>
        </p:spPr>
      </p:pic>
      <p:sp>
        <p:nvSpPr>
          <p:cNvPr id="7" name="Rounded Rectangular Callout 6">
            <a:extLst>
              <a:ext uri="{FF2B5EF4-FFF2-40B4-BE49-F238E27FC236}">
                <a16:creationId xmlns:a16="http://schemas.microsoft.com/office/drawing/2014/main" id="{5CB86585-1A3A-0D46-9956-B347ECFD68EE}"/>
              </a:ext>
            </a:extLst>
          </p:cNvPr>
          <p:cNvSpPr/>
          <p:nvPr/>
        </p:nvSpPr>
        <p:spPr>
          <a:xfrm>
            <a:off x="2720148" y="3119718"/>
            <a:ext cx="1675119" cy="860611"/>
          </a:xfrm>
          <a:prstGeom prst="wedgeRoundRectCallout">
            <a:avLst>
              <a:gd name="adj1" fmla="val -56477"/>
              <a:gd name="adj2" fmla="val 56783"/>
              <a:gd name="adj3" fmla="val 16667"/>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How are you handling ABC?</a:t>
            </a:r>
          </a:p>
          <a:p>
            <a:pPr algn="ctr"/>
            <a:endParaRPr lang="en-US" sz="1200" dirty="0"/>
          </a:p>
          <a:p>
            <a:pPr algn="ctr"/>
            <a:r>
              <a:rPr lang="en-US" sz="1200" dirty="0"/>
              <a:t>What if … ?</a:t>
            </a:r>
          </a:p>
        </p:txBody>
      </p:sp>
    </p:spTree>
    <p:extLst>
      <p:ext uri="{BB962C8B-B14F-4D97-AF65-F5344CB8AC3E}">
        <p14:creationId xmlns:p14="http://schemas.microsoft.com/office/powerpoint/2010/main" val="1765570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6F7E0-A8CA-C242-9532-C030E9994A5A}"/>
              </a:ext>
            </a:extLst>
          </p:cNvPr>
          <p:cNvSpPr>
            <a:spLocks noGrp="1"/>
          </p:cNvSpPr>
          <p:nvPr>
            <p:ph type="title"/>
          </p:nvPr>
        </p:nvSpPr>
        <p:spPr/>
        <p:txBody>
          <a:bodyPr/>
          <a:lstStyle/>
          <a:p>
            <a:r>
              <a:rPr lang="en-US" dirty="0"/>
              <a:t>Peer Review Groups</a:t>
            </a:r>
          </a:p>
        </p:txBody>
      </p:sp>
      <p:sp>
        <p:nvSpPr>
          <p:cNvPr id="3" name="Subtitle 2">
            <a:extLst>
              <a:ext uri="{FF2B5EF4-FFF2-40B4-BE49-F238E27FC236}">
                <a16:creationId xmlns:a16="http://schemas.microsoft.com/office/drawing/2014/main" id="{23B47400-44D8-3A49-B9E4-8760BC6E7269}"/>
              </a:ext>
            </a:extLst>
          </p:cNvPr>
          <p:cNvSpPr>
            <a:spLocks noGrp="1"/>
          </p:cNvSpPr>
          <p:nvPr>
            <p:ph type="subTitle" idx="1"/>
          </p:nvPr>
        </p:nvSpPr>
        <p:spPr/>
        <p:txBody>
          <a:bodyPr/>
          <a:lstStyle/>
          <a:p>
            <a:r>
              <a:rPr lang="en-US" dirty="0"/>
              <a:t>Give/get feedback</a:t>
            </a:r>
          </a:p>
        </p:txBody>
      </p:sp>
      <p:sp>
        <p:nvSpPr>
          <p:cNvPr id="4" name="Text Placeholder 3">
            <a:extLst>
              <a:ext uri="{FF2B5EF4-FFF2-40B4-BE49-F238E27FC236}">
                <a16:creationId xmlns:a16="http://schemas.microsoft.com/office/drawing/2014/main" id="{19463A97-0C5D-204F-9599-6CCD658CE4A5}"/>
              </a:ext>
            </a:extLst>
          </p:cNvPr>
          <p:cNvSpPr>
            <a:spLocks noGrp="1"/>
          </p:cNvSpPr>
          <p:nvPr>
            <p:ph type="body" idx="2"/>
          </p:nvPr>
        </p:nvSpPr>
        <p:spPr/>
        <p:txBody>
          <a:bodyPr/>
          <a:lstStyle/>
          <a:p>
            <a:r>
              <a:rPr lang="en-US" dirty="0"/>
              <a:t>Meet weekly</a:t>
            </a:r>
          </a:p>
          <a:p>
            <a:r>
              <a:rPr lang="en-US" dirty="0"/>
              <a:t>Join for a semester at a time</a:t>
            </a:r>
          </a:p>
          <a:p>
            <a:r>
              <a:rPr lang="en-US" dirty="0"/>
              <a:t>Sign up to bring your work for review</a:t>
            </a:r>
          </a:p>
          <a:p>
            <a:pPr lvl="1"/>
            <a:r>
              <a:rPr lang="en-US" dirty="0"/>
              <a:t>Set mini deadlines</a:t>
            </a:r>
          </a:p>
          <a:p>
            <a:r>
              <a:rPr lang="en-US" dirty="0"/>
              <a:t>Get live feedback</a:t>
            </a:r>
          </a:p>
        </p:txBody>
      </p:sp>
      <p:grpSp>
        <p:nvGrpSpPr>
          <p:cNvPr id="6" name="Group 5">
            <a:extLst>
              <a:ext uri="{FF2B5EF4-FFF2-40B4-BE49-F238E27FC236}">
                <a16:creationId xmlns:a16="http://schemas.microsoft.com/office/drawing/2014/main" id="{EBEA8760-31F0-974A-931C-8C9EF718DCEA}"/>
              </a:ext>
            </a:extLst>
          </p:cNvPr>
          <p:cNvGrpSpPr/>
          <p:nvPr/>
        </p:nvGrpSpPr>
        <p:grpSpPr>
          <a:xfrm>
            <a:off x="744251" y="3380051"/>
            <a:ext cx="2587233" cy="1424264"/>
            <a:chOff x="346761" y="584288"/>
            <a:chExt cx="8308672" cy="4352735"/>
          </a:xfrm>
        </p:grpSpPr>
        <p:sp>
          <p:nvSpPr>
            <p:cNvPr id="7" name="Trapezoid 6">
              <a:extLst>
                <a:ext uri="{FF2B5EF4-FFF2-40B4-BE49-F238E27FC236}">
                  <a16:creationId xmlns:a16="http://schemas.microsoft.com/office/drawing/2014/main" id="{6E233897-3125-4548-8E59-721A7E2F8FC1}"/>
                </a:ext>
              </a:extLst>
            </p:cNvPr>
            <p:cNvSpPr/>
            <p:nvPr/>
          </p:nvSpPr>
          <p:spPr>
            <a:xfrm rot="5400000">
              <a:off x="173012" y="758037"/>
              <a:ext cx="2885863" cy="253836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15596A0B-928A-D14B-8663-F1AF38680848}"/>
                </a:ext>
              </a:extLst>
            </p:cNvPr>
            <p:cNvSpPr/>
            <p:nvPr/>
          </p:nvSpPr>
          <p:spPr>
            <a:xfrm rot="5400000">
              <a:off x="478363" y="911778"/>
              <a:ext cx="2357732" cy="2186853"/>
            </a:xfrm>
            <a:prstGeom prst="trapezoid">
              <a:avLst>
                <a:gd name="adj" fmla="val 19034"/>
              </a:avLst>
            </a:prstGeom>
            <a:solidFill>
              <a:schemeClr val="bg1"/>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en-US" dirty="0"/>
            </a:p>
          </p:txBody>
        </p:sp>
        <p:pic>
          <p:nvPicPr>
            <p:cNvPr id="9" name="Picture 8">
              <a:extLst>
                <a:ext uri="{FF2B5EF4-FFF2-40B4-BE49-F238E27FC236}">
                  <a16:creationId xmlns:a16="http://schemas.microsoft.com/office/drawing/2014/main" id="{D691630E-01FA-EC47-8EE7-947D04A60ECE}"/>
                </a:ext>
              </a:extLst>
            </p:cNvPr>
            <p:cNvPicPr>
              <a:picLocks noChangeAspect="1"/>
            </p:cNvPicPr>
            <p:nvPr/>
          </p:nvPicPr>
          <p:blipFill rotWithShape="1">
            <a:blip r:embed="rId3">
              <a:extLst>
                <a:ext uri="{28A0092B-C50C-407E-A947-70E740481C1C}">
                  <a14:useLocalDpi xmlns:a14="http://schemas.microsoft.com/office/drawing/2010/main" val="0"/>
                </a:ext>
              </a:extLst>
            </a:blip>
            <a:srcRect l="6060" t="8079" r="5696" b="10997"/>
            <a:stretch/>
          </p:blipFill>
          <p:spPr>
            <a:xfrm rot="5400000">
              <a:off x="700821" y="934567"/>
              <a:ext cx="1929736" cy="2169935"/>
            </a:xfrm>
            <a:prstGeom prst="trapezoid">
              <a:avLst>
                <a:gd name="adj" fmla="val 9947"/>
              </a:avLst>
            </a:prstGeom>
          </p:spPr>
        </p:pic>
        <p:pic>
          <p:nvPicPr>
            <p:cNvPr id="10" name="Picture 9">
              <a:extLst>
                <a:ext uri="{FF2B5EF4-FFF2-40B4-BE49-F238E27FC236}">
                  <a16:creationId xmlns:a16="http://schemas.microsoft.com/office/drawing/2014/main" id="{08250D11-1D2E-9D4C-AA48-2D564965CE11}"/>
                </a:ext>
              </a:extLst>
            </p:cNvPr>
            <p:cNvPicPr>
              <a:picLocks noChangeAspect="1"/>
            </p:cNvPicPr>
            <p:nvPr/>
          </p:nvPicPr>
          <p:blipFill>
            <a:blip r:embed="rId4"/>
            <a:stretch>
              <a:fillRect/>
            </a:stretch>
          </p:blipFill>
          <p:spPr>
            <a:xfrm>
              <a:off x="5287441" y="1488019"/>
              <a:ext cx="896646" cy="1691400"/>
            </a:xfrm>
            <a:prstGeom prst="rect">
              <a:avLst/>
            </a:prstGeom>
          </p:spPr>
        </p:pic>
        <p:pic>
          <p:nvPicPr>
            <p:cNvPr id="11" name="Picture 10">
              <a:extLst>
                <a:ext uri="{FF2B5EF4-FFF2-40B4-BE49-F238E27FC236}">
                  <a16:creationId xmlns:a16="http://schemas.microsoft.com/office/drawing/2014/main" id="{301E3775-540B-1049-A2A7-60D24D9DABCC}"/>
                </a:ext>
              </a:extLst>
            </p:cNvPr>
            <p:cNvPicPr>
              <a:picLocks noChangeAspect="1"/>
            </p:cNvPicPr>
            <p:nvPr/>
          </p:nvPicPr>
          <p:blipFill>
            <a:blip r:embed="rId5"/>
            <a:stretch>
              <a:fillRect/>
            </a:stretch>
          </p:blipFill>
          <p:spPr>
            <a:xfrm>
              <a:off x="6217714" y="1365749"/>
              <a:ext cx="896646" cy="1813670"/>
            </a:xfrm>
            <a:prstGeom prst="rect">
              <a:avLst/>
            </a:prstGeom>
          </p:spPr>
        </p:pic>
        <p:pic>
          <p:nvPicPr>
            <p:cNvPr id="12" name="Picture 11">
              <a:extLst>
                <a:ext uri="{FF2B5EF4-FFF2-40B4-BE49-F238E27FC236}">
                  <a16:creationId xmlns:a16="http://schemas.microsoft.com/office/drawing/2014/main" id="{130DD906-A832-1A41-9E69-5FA658C76FC2}"/>
                </a:ext>
              </a:extLst>
            </p:cNvPr>
            <p:cNvPicPr>
              <a:picLocks noChangeAspect="1"/>
            </p:cNvPicPr>
            <p:nvPr/>
          </p:nvPicPr>
          <p:blipFill>
            <a:blip r:embed="rId6"/>
            <a:stretch>
              <a:fillRect/>
            </a:stretch>
          </p:blipFill>
          <p:spPr>
            <a:xfrm>
              <a:off x="4373982" y="1343828"/>
              <a:ext cx="896646" cy="1772914"/>
            </a:xfrm>
            <a:prstGeom prst="rect">
              <a:avLst/>
            </a:prstGeom>
          </p:spPr>
        </p:pic>
        <p:pic>
          <p:nvPicPr>
            <p:cNvPr id="13" name="Picture 12">
              <a:extLst>
                <a:ext uri="{FF2B5EF4-FFF2-40B4-BE49-F238E27FC236}">
                  <a16:creationId xmlns:a16="http://schemas.microsoft.com/office/drawing/2014/main" id="{27491485-AAC6-E94D-BFC4-B1DCDA4FBA91}"/>
                </a:ext>
              </a:extLst>
            </p:cNvPr>
            <p:cNvPicPr>
              <a:picLocks noChangeAspect="1"/>
            </p:cNvPicPr>
            <p:nvPr/>
          </p:nvPicPr>
          <p:blipFill>
            <a:blip r:embed="rId7">
              <a:duotone>
                <a:prstClr val="black"/>
                <a:schemeClr val="accent4">
                  <a:tint val="45000"/>
                  <a:satMod val="400000"/>
                </a:schemeClr>
              </a:duotone>
            </a:blip>
            <a:stretch>
              <a:fillRect/>
            </a:stretch>
          </p:blipFill>
          <p:spPr>
            <a:xfrm>
              <a:off x="3375785" y="1544084"/>
              <a:ext cx="896646" cy="1691400"/>
            </a:xfrm>
            <a:prstGeom prst="rect">
              <a:avLst/>
            </a:prstGeom>
          </p:spPr>
        </p:pic>
        <p:pic>
          <p:nvPicPr>
            <p:cNvPr id="14" name="Picture 13">
              <a:extLst>
                <a:ext uri="{FF2B5EF4-FFF2-40B4-BE49-F238E27FC236}">
                  <a16:creationId xmlns:a16="http://schemas.microsoft.com/office/drawing/2014/main" id="{E3A0EE06-06AA-7C49-BD95-F65FD3C413E0}"/>
                </a:ext>
              </a:extLst>
            </p:cNvPr>
            <p:cNvPicPr>
              <a:picLocks noChangeAspect="1"/>
            </p:cNvPicPr>
            <p:nvPr/>
          </p:nvPicPr>
          <p:blipFill>
            <a:blip r:embed="rId8"/>
            <a:stretch>
              <a:fillRect/>
            </a:stretch>
          </p:blipFill>
          <p:spPr>
            <a:xfrm>
              <a:off x="7068862" y="1544084"/>
              <a:ext cx="896646" cy="1691400"/>
            </a:xfrm>
            <a:prstGeom prst="rect">
              <a:avLst/>
            </a:prstGeom>
          </p:spPr>
        </p:pic>
        <p:pic>
          <p:nvPicPr>
            <p:cNvPr id="15" name="Picture 14">
              <a:extLst>
                <a:ext uri="{FF2B5EF4-FFF2-40B4-BE49-F238E27FC236}">
                  <a16:creationId xmlns:a16="http://schemas.microsoft.com/office/drawing/2014/main" id="{2655ECBE-A418-0A48-9BC7-F3497F9CE523}"/>
                </a:ext>
              </a:extLst>
            </p:cNvPr>
            <p:cNvPicPr>
              <a:picLocks noChangeAspect="1"/>
            </p:cNvPicPr>
            <p:nvPr/>
          </p:nvPicPr>
          <p:blipFill>
            <a:blip r:embed="rId9"/>
            <a:stretch>
              <a:fillRect/>
            </a:stretch>
          </p:blipFill>
          <p:spPr>
            <a:xfrm>
              <a:off x="7758787" y="1977933"/>
              <a:ext cx="896646" cy="1691400"/>
            </a:xfrm>
            <a:prstGeom prst="rect">
              <a:avLst/>
            </a:prstGeom>
          </p:spPr>
        </p:pic>
        <p:sp>
          <p:nvSpPr>
            <p:cNvPr id="16" name="Oval 15">
              <a:extLst>
                <a:ext uri="{FF2B5EF4-FFF2-40B4-BE49-F238E27FC236}">
                  <a16:creationId xmlns:a16="http://schemas.microsoft.com/office/drawing/2014/main" id="{83473352-709E-D14C-B97C-3C746874A6F8}"/>
                </a:ext>
              </a:extLst>
            </p:cNvPr>
            <p:cNvSpPr/>
            <p:nvPr/>
          </p:nvSpPr>
          <p:spPr>
            <a:xfrm>
              <a:off x="2623212" y="2773568"/>
              <a:ext cx="5968697" cy="21634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Curved Connector 16">
              <a:extLst>
                <a:ext uri="{FF2B5EF4-FFF2-40B4-BE49-F238E27FC236}">
                  <a16:creationId xmlns:a16="http://schemas.microsoft.com/office/drawing/2014/main" id="{8C8F807D-AC8B-604F-8C02-6CFC59CD65F3}"/>
                </a:ext>
              </a:extLst>
            </p:cNvPr>
            <p:cNvCxnSpPr/>
            <p:nvPr/>
          </p:nvCxnSpPr>
          <p:spPr>
            <a:xfrm>
              <a:off x="2885126" y="2541752"/>
              <a:ext cx="703463" cy="693732"/>
            </a:xfrm>
            <a:prstGeom prst="curvedConnector3">
              <a:avLst/>
            </a:prstGeom>
            <a:ln w="57150"/>
          </p:spPr>
          <p:style>
            <a:lnRef idx="2">
              <a:schemeClr val="dk1"/>
            </a:lnRef>
            <a:fillRef idx="0">
              <a:schemeClr val="dk1"/>
            </a:fillRef>
            <a:effectRef idx="1">
              <a:schemeClr val="dk1"/>
            </a:effectRef>
            <a:fontRef idx="minor">
              <a:schemeClr val="tx1"/>
            </a:fontRef>
          </p:style>
        </p:cxnSp>
        <p:sp>
          <p:nvSpPr>
            <p:cNvPr id="18" name="Bevel 17">
              <a:extLst>
                <a:ext uri="{FF2B5EF4-FFF2-40B4-BE49-F238E27FC236}">
                  <a16:creationId xmlns:a16="http://schemas.microsoft.com/office/drawing/2014/main" id="{BAE7646B-F9BC-9748-9AAB-79047EF55A77}"/>
                </a:ext>
              </a:extLst>
            </p:cNvPr>
            <p:cNvSpPr/>
            <p:nvPr/>
          </p:nvSpPr>
          <p:spPr>
            <a:xfrm>
              <a:off x="3189659" y="2560939"/>
              <a:ext cx="1109951" cy="749920"/>
            </a:xfrm>
            <a:prstGeom prst="bevel">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11740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6F7E0-A8CA-C242-9532-C030E9994A5A}"/>
              </a:ext>
            </a:extLst>
          </p:cNvPr>
          <p:cNvSpPr>
            <a:spLocks noGrp="1"/>
          </p:cNvSpPr>
          <p:nvPr>
            <p:ph type="title"/>
          </p:nvPr>
        </p:nvSpPr>
        <p:spPr/>
        <p:txBody>
          <a:bodyPr/>
          <a:lstStyle/>
          <a:p>
            <a:r>
              <a:rPr lang="en-US" dirty="0"/>
              <a:t>Get feedback</a:t>
            </a:r>
          </a:p>
        </p:txBody>
      </p:sp>
      <p:sp>
        <p:nvSpPr>
          <p:cNvPr id="4" name="Text Placeholder 3">
            <a:extLst>
              <a:ext uri="{FF2B5EF4-FFF2-40B4-BE49-F238E27FC236}">
                <a16:creationId xmlns:a16="http://schemas.microsoft.com/office/drawing/2014/main" id="{19463A97-0C5D-204F-9599-6CCD658CE4A5}"/>
              </a:ext>
            </a:extLst>
          </p:cNvPr>
          <p:cNvSpPr>
            <a:spLocks noGrp="1"/>
          </p:cNvSpPr>
          <p:nvPr>
            <p:ph type="body" idx="2"/>
          </p:nvPr>
        </p:nvSpPr>
        <p:spPr/>
        <p:txBody>
          <a:bodyPr/>
          <a:lstStyle/>
          <a:p>
            <a:r>
              <a:rPr lang="en-US" dirty="0"/>
              <a:t>1on1 consultations with GWL</a:t>
            </a:r>
          </a:p>
          <a:p>
            <a:r>
              <a:rPr lang="en-US" dirty="0"/>
              <a:t>1on1 consultations w/university writing center</a:t>
            </a:r>
          </a:p>
          <a:p>
            <a:r>
              <a:rPr lang="en-US" dirty="0"/>
              <a:t>PRGs</a:t>
            </a:r>
          </a:p>
          <a:p>
            <a:r>
              <a:rPr lang="en-US" dirty="0"/>
              <a:t>Peers, friends, faculty, etc.</a:t>
            </a:r>
          </a:p>
        </p:txBody>
      </p:sp>
      <p:sp>
        <p:nvSpPr>
          <p:cNvPr id="20" name="Subtitle 19">
            <a:extLst>
              <a:ext uri="{FF2B5EF4-FFF2-40B4-BE49-F238E27FC236}">
                <a16:creationId xmlns:a16="http://schemas.microsoft.com/office/drawing/2014/main" id="{8A598718-D05B-6A42-ADC2-863B53D6E60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798759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2951-56B8-8C45-94BF-E71EC915D158}"/>
              </a:ext>
            </a:extLst>
          </p:cNvPr>
          <p:cNvSpPr>
            <a:spLocks noGrp="1"/>
          </p:cNvSpPr>
          <p:nvPr>
            <p:ph type="title"/>
          </p:nvPr>
        </p:nvSpPr>
        <p:spPr/>
        <p:txBody>
          <a:bodyPr/>
          <a:lstStyle/>
          <a:p>
            <a:r>
              <a:rPr lang="en-US" dirty="0"/>
              <a:t>Set up a Check in</a:t>
            </a:r>
          </a:p>
        </p:txBody>
      </p:sp>
      <p:sp>
        <p:nvSpPr>
          <p:cNvPr id="3" name="Subtitle 2">
            <a:extLst>
              <a:ext uri="{FF2B5EF4-FFF2-40B4-BE49-F238E27FC236}">
                <a16:creationId xmlns:a16="http://schemas.microsoft.com/office/drawing/2014/main" id="{3B2C3FF0-F251-104D-B479-4D9294EC3AB6}"/>
              </a:ext>
            </a:extLst>
          </p:cNvPr>
          <p:cNvSpPr>
            <a:spLocks noGrp="1"/>
          </p:cNvSpPr>
          <p:nvPr>
            <p:ph type="subTitle" idx="1"/>
          </p:nvPr>
        </p:nvSpPr>
        <p:spPr>
          <a:xfrm>
            <a:off x="0" y="2575998"/>
            <a:ext cx="4560424" cy="1345500"/>
          </a:xfrm>
        </p:spPr>
        <p:txBody>
          <a:bodyPr/>
          <a:lstStyle/>
          <a:p>
            <a:r>
              <a:rPr lang="en-US" dirty="0"/>
              <a:t>What do you want to have done?</a:t>
            </a:r>
          </a:p>
          <a:p>
            <a:r>
              <a:rPr lang="en-US" dirty="0"/>
              <a:t>What should someone ask you about?</a:t>
            </a:r>
          </a:p>
          <a:p>
            <a:r>
              <a:rPr lang="en-US" dirty="0"/>
              <a:t>Who else could check on you?</a:t>
            </a:r>
          </a:p>
          <a:p>
            <a:endParaRPr lang="en-US" dirty="0"/>
          </a:p>
          <a:p>
            <a:r>
              <a:rPr lang="en-US" b="1" dirty="0"/>
              <a:t>Find someone</a:t>
            </a:r>
          </a:p>
          <a:p>
            <a:r>
              <a:rPr lang="en-US" b="1" dirty="0"/>
              <a:t>to check in with in July</a:t>
            </a:r>
          </a:p>
        </p:txBody>
      </p:sp>
      <p:sp>
        <p:nvSpPr>
          <p:cNvPr id="4" name="Text Placeholder 3">
            <a:extLst>
              <a:ext uri="{FF2B5EF4-FFF2-40B4-BE49-F238E27FC236}">
                <a16:creationId xmlns:a16="http://schemas.microsoft.com/office/drawing/2014/main" id="{30D43727-9823-3648-BFA0-E37FD65AF62A}"/>
              </a:ext>
            </a:extLst>
          </p:cNvPr>
          <p:cNvSpPr>
            <a:spLocks noGrp="1"/>
          </p:cNvSpPr>
          <p:nvPr>
            <p:ph type="body" idx="2"/>
          </p:nvPr>
        </p:nvSpPr>
        <p:spPr>
          <a:xfrm>
            <a:off x="4825924" y="868000"/>
            <a:ext cx="4318076" cy="3695100"/>
          </a:xfrm>
        </p:spPr>
        <p:txBody>
          <a:bodyPr/>
          <a:lstStyle/>
          <a:p>
            <a:pPr marL="76200" indent="0">
              <a:buNone/>
            </a:pPr>
            <a:r>
              <a:rPr lang="en-US" dirty="0"/>
              <a:t>Use the handout to get started on your plan</a:t>
            </a:r>
          </a:p>
          <a:p>
            <a:pPr marL="76200" indent="0">
              <a:buNone/>
            </a:pPr>
            <a:endParaRPr lang="en-US" dirty="0"/>
          </a:p>
          <a:p>
            <a:pPr marL="76200" indent="0">
              <a:buNone/>
            </a:pPr>
            <a:endParaRPr lang="en-US" dirty="0"/>
          </a:p>
          <a:p>
            <a:pPr marL="76200" indent="0">
              <a:buNone/>
            </a:pPr>
            <a:r>
              <a:rPr lang="en-US" dirty="0"/>
              <a:t>Completely lost in managing a very large writing project? meet with me or a consultant</a:t>
            </a:r>
          </a:p>
          <a:p>
            <a:pPr marL="76200" indent="0">
              <a:buNone/>
            </a:pPr>
            <a:endParaRPr lang="en-US" dirty="0"/>
          </a:p>
          <a:p>
            <a:pPr marL="76200" indent="0">
              <a:buNone/>
            </a:pPr>
            <a:r>
              <a:rPr lang="en-US" dirty="0" err="1"/>
              <a:t>Slackbot</a:t>
            </a:r>
            <a:r>
              <a:rPr lang="en-US" dirty="0"/>
              <a:t>:</a:t>
            </a:r>
          </a:p>
          <a:p>
            <a:pPr marL="76200" indent="0">
              <a:buNone/>
            </a:pPr>
            <a:r>
              <a:rPr lang="en-US" dirty="0"/>
              <a:t>/remind me to check in with ABC about </a:t>
            </a:r>
            <a:r>
              <a:rPr lang="en-US" dirty="0" err="1"/>
              <a:t>xyz</a:t>
            </a:r>
            <a:r>
              <a:rPr lang="en-US" dirty="0"/>
              <a:t> on July #</a:t>
            </a:r>
          </a:p>
          <a:p>
            <a:pPr marL="76200" indent="0">
              <a:buNone/>
            </a:pPr>
            <a:endParaRPr lang="en-US" dirty="0"/>
          </a:p>
        </p:txBody>
      </p:sp>
    </p:spTree>
    <p:extLst>
      <p:ext uri="{BB962C8B-B14F-4D97-AF65-F5344CB8AC3E}">
        <p14:creationId xmlns:p14="http://schemas.microsoft.com/office/powerpoint/2010/main" val="33347441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11D285-72EA-C349-A891-96816D9CF2F1}"/>
              </a:ext>
            </a:extLst>
          </p:cNvPr>
          <p:cNvPicPr>
            <a:picLocks noChangeAspect="1"/>
          </p:cNvPicPr>
          <p:nvPr/>
        </p:nvPicPr>
        <p:blipFill>
          <a:blip r:embed="rId2"/>
          <a:stretch>
            <a:fillRect/>
          </a:stretch>
        </p:blipFill>
        <p:spPr>
          <a:xfrm>
            <a:off x="603733" y="914802"/>
            <a:ext cx="7715250" cy="5143500"/>
          </a:xfrm>
          <a:prstGeom prst="rect">
            <a:avLst/>
          </a:prstGeom>
        </p:spPr>
      </p:pic>
      <p:sp>
        <p:nvSpPr>
          <p:cNvPr id="2" name="Text Placeholder 1">
            <a:extLst>
              <a:ext uri="{FF2B5EF4-FFF2-40B4-BE49-F238E27FC236}">
                <a16:creationId xmlns:a16="http://schemas.microsoft.com/office/drawing/2014/main" id="{FE95AE9B-AB36-904B-A060-BBA7B02DB24A}"/>
              </a:ext>
            </a:extLst>
          </p:cNvPr>
          <p:cNvSpPr>
            <a:spLocks noGrp="1"/>
          </p:cNvSpPr>
          <p:nvPr>
            <p:ph type="body" sz="quarter" idx="10"/>
          </p:nvPr>
        </p:nvSpPr>
        <p:spPr>
          <a:xfrm>
            <a:off x="1747777" y="623033"/>
            <a:ext cx="5764193" cy="1623028"/>
          </a:xfrm>
        </p:spPr>
        <p:txBody>
          <a:bodyPr/>
          <a:lstStyle/>
          <a:p>
            <a:r>
              <a:rPr lang="en-US" dirty="0">
                <a:solidFill>
                  <a:schemeClr val="tx2"/>
                </a:solidFill>
              </a:rPr>
              <a:t>Writing Can be Scary</a:t>
            </a:r>
          </a:p>
          <a:p>
            <a:r>
              <a:rPr lang="en-US" dirty="0">
                <a:solidFill>
                  <a:schemeClr val="tx2"/>
                </a:solidFill>
              </a:rPr>
              <a:t>&amp; lonely</a:t>
            </a:r>
          </a:p>
          <a:p>
            <a:endParaRPr lang="en-US" dirty="0">
              <a:solidFill>
                <a:schemeClr val="tx2"/>
              </a:solidFill>
            </a:endParaRPr>
          </a:p>
        </p:txBody>
      </p:sp>
    </p:spTree>
    <p:extLst>
      <p:ext uri="{BB962C8B-B14F-4D97-AF65-F5344CB8AC3E}">
        <p14:creationId xmlns:p14="http://schemas.microsoft.com/office/powerpoint/2010/main" val="398592529"/>
      </p:ext>
    </p:extLst>
  </p:cSld>
  <p:clrMapOvr>
    <a:masterClrMapping/>
  </p:clrMapOvr>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91425" rIns="91425" bIns="91425" anchor="b" anchorCtr="0"/>
      <a:lstStyle>
        <a:defPPr algn="r">
          <a:defRPr b="1" dirty="0"/>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28018</TotalTime>
  <Words>4691</Words>
  <Application>Microsoft Macintosh PowerPoint</Application>
  <PresentationFormat>On-screen Show (16:9)</PresentationFormat>
  <Paragraphs>789</Paragraphs>
  <Slides>101</Slides>
  <Notes>62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101</vt:i4>
      </vt:variant>
    </vt:vector>
  </HeadingPairs>
  <TitlesOfParts>
    <vt:vector size="112" baseType="lpstr">
      <vt:lpstr>Adobe Caslon Pro</vt:lpstr>
      <vt:lpstr>Franklin Gothic</vt:lpstr>
      <vt:lpstr>Raleway</vt:lpstr>
      <vt:lpstr>ITC Franklin Gothic Std Bk Cd</vt:lpstr>
      <vt:lpstr>Franklin Gothic Medium Cond</vt:lpstr>
      <vt:lpstr>Calibri</vt:lpstr>
      <vt:lpstr>Franklin Gothic Demi Cond</vt:lpstr>
      <vt:lpstr>Arial</vt:lpstr>
      <vt:lpstr>Bodoni</vt:lpstr>
      <vt:lpstr>Lato</vt:lpstr>
      <vt:lpstr>Swiss</vt:lpstr>
      <vt:lpstr>PowerPoint Presentation</vt:lpstr>
      <vt:lpstr>During this workshop…   -Identify 1 or 2 things    that are useful for you   -Identify 1 thing    you could share</vt:lpstr>
      <vt:lpstr>Goals &amp; Planning Practices  Regularity  Getting Words on the page  Time structures  Starting points Organization, Structure &amp; Apps Tracking Community &amp; Accountability  </vt:lpstr>
      <vt:lpstr>Goals &amp; Planning</vt:lpstr>
      <vt:lpstr>What are your writing goals?</vt:lpstr>
      <vt:lpstr>Big goals</vt:lpstr>
      <vt:lpstr>Break them down</vt:lpstr>
      <vt:lpstr>Break down goals/deadlines</vt:lpstr>
      <vt:lpstr>Break down goals/deadlines</vt:lpstr>
      <vt:lpstr>Break down goals/deadlines</vt:lpstr>
      <vt:lpstr>PowerPoint Presentation</vt:lpstr>
      <vt:lpstr>Set it up</vt:lpstr>
      <vt:lpstr>PowerPoint Presentation</vt:lpstr>
      <vt:lpstr>Slack reminders</vt:lpstr>
      <vt:lpstr>Mini/session goals</vt:lpstr>
      <vt:lpstr>But also</vt:lpstr>
      <vt:lpstr>Stay Focused</vt:lpstr>
      <vt:lpstr>Practice</vt:lpstr>
      <vt:lpstr>Practices</vt:lpstr>
      <vt:lpstr>Identify what works  &amp; what doesn’t  – for you</vt:lpstr>
      <vt:lpstr>How do you write?  Independently or in a group  Private, shared or public space? Morning, afternoon, evening?  Short &amp;/or long durations </vt:lpstr>
      <vt:lpstr>Location</vt:lpstr>
      <vt:lpstr>Key accessories?</vt:lpstr>
      <vt:lpstr>Devices?</vt:lpstr>
      <vt:lpstr>Setup/Screens?</vt:lpstr>
      <vt:lpstr>Understand how you write</vt:lpstr>
      <vt:lpstr>Write Regularly</vt:lpstr>
      <vt:lpstr>Practices</vt:lpstr>
      <vt:lpstr>Schedule Your Work</vt:lpstr>
      <vt:lpstr>5/5/5</vt:lpstr>
      <vt:lpstr>Get Words on the Page</vt:lpstr>
      <vt:lpstr>Separate  writing &amp; revising</vt:lpstr>
      <vt:lpstr>During Writing: Just Write</vt:lpstr>
      <vt:lpstr>Just Write</vt:lpstr>
      <vt:lpstr>The  Most Dangerous Writing App</vt:lpstr>
      <vt:lpstr>Use time as a structure</vt:lpstr>
      <vt:lpstr>Time-based</vt:lpstr>
      <vt:lpstr>Pomodoros</vt:lpstr>
      <vt:lpstr>Where to start?  Not the 1st sentence</vt:lpstr>
      <vt:lpstr>Start in the middle</vt:lpstr>
      <vt:lpstr>Start with methods</vt:lpstr>
      <vt:lpstr>Start with Slides</vt:lpstr>
      <vt:lpstr>Start with figures</vt:lpstr>
      <vt:lpstr>Books</vt:lpstr>
      <vt:lpstr>Organize &amp; Structure your writing</vt:lpstr>
      <vt:lpstr>Organize your ideas</vt:lpstr>
      <vt:lpstr>Scrivener</vt:lpstr>
      <vt:lpstr>PowerPoint Presentation</vt:lpstr>
      <vt:lpstr>PowerPoint Presentation</vt:lpstr>
      <vt:lpstr>Writing in Boxes</vt:lpstr>
      <vt:lpstr>PowerPoint Presentation</vt:lpstr>
      <vt:lpstr>Tips</vt:lpstr>
      <vt:lpstr>Tips</vt:lpstr>
      <vt:lpstr>Lit Review Matrix</vt:lpstr>
      <vt:lpstr>Tips</vt:lpstr>
      <vt:lpstr>Back Up your Work</vt:lpstr>
      <vt:lpstr>Find Apps for your Workflow</vt:lpstr>
      <vt:lpstr>Tips</vt:lpstr>
      <vt:lpstr>LiquidText</vt:lpstr>
      <vt:lpstr>PowerPoint Presentation</vt:lpstr>
      <vt:lpstr>PowerPoint Presentation</vt:lpstr>
      <vt:lpstr>Noteability</vt:lpstr>
      <vt:lpstr>Find Apps for your Workflow</vt:lpstr>
      <vt:lpstr>Tracking</vt:lpstr>
      <vt:lpstr>Track what you actually do</vt:lpstr>
      <vt:lpstr>Scrivener built in tools</vt:lpstr>
      <vt:lpstr>Analogue</vt:lpstr>
      <vt:lpstr>Analogue</vt:lpstr>
      <vt:lpstr>Analogue</vt:lpstr>
      <vt:lpstr>Analogue</vt:lpstr>
      <vt:lpstr>Analogue</vt:lpstr>
      <vt:lpstr>Spreadsheet</vt:lpstr>
      <vt:lpstr>Apps to help</vt:lpstr>
      <vt:lpstr>Task Tracking</vt:lpstr>
      <vt:lpstr>Tracking – big picture</vt:lpstr>
      <vt:lpstr>Publication Board</vt:lpstr>
      <vt:lpstr>Example</vt:lpstr>
      <vt:lpstr>Sample Board Categories</vt:lpstr>
      <vt:lpstr>Apps</vt:lpstr>
      <vt:lpstr>Apps</vt:lpstr>
      <vt:lpstr>Spread Sheet Tracking</vt:lpstr>
      <vt:lpstr>Ex. : Publications</vt:lpstr>
      <vt:lpstr>PowerPoint Presentation</vt:lpstr>
      <vt:lpstr>PowerPoint Presentation</vt:lpstr>
      <vt:lpstr>PowerPoint Presentation</vt:lpstr>
      <vt:lpstr>Celebrate</vt:lpstr>
      <vt:lpstr>It’s not just you</vt:lpstr>
      <vt:lpstr>Community &amp; Network</vt:lpstr>
      <vt:lpstr>Community &amp; Network</vt:lpstr>
      <vt:lpstr>WriteHere!</vt:lpstr>
      <vt:lpstr>Other  Writing Groups</vt:lpstr>
      <vt:lpstr>Accountability Groups</vt:lpstr>
      <vt:lpstr>Accountability Groups Online</vt:lpstr>
      <vt:lpstr>Accountability Buddies</vt:lpstr>
      <vt:lpstr>Peer debriefers</vt:lpstr>
      <vt:lpstr>Peer Review Groups</vt:lpstr>
      <vt:lpstr>Get feedback</vt:lpstr>
      <vt:lpstr>Set up a Check in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consultants</dc:title>
  <cp:lastModifiedBy>Cunningham, Kelly J. (kjc5z)</cp:lastModifiedBy>
  <cp:revision>269</cp:revision>
  <dcterms:modified xsi:type="dcterms:W3CDTF">2022-07-30T00:22:28Z</dcterms:modified>
</cp:coreProperties>
</file>