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4"/>
  </p:sldMasterIdLst>
  <p:notesMasterIdLst>
    <p:notesMasterId r:id="rId32"/>
  </p:notesMasterIdLst>
  <p:sldIdLst>
    <p:sldId id="4290" r:id="rId5"/>
    <p:sldId id="4337" r:id="rId6"/>
    <p:sldId id="4336" r:id="rId7"/>
    <p:sldId id="4335" r:id="rId8"/>
    <p:sldId id="4300" r:id="rId9"/>
    <p:sldId id="4334" r:id="rId10"/>
    <p:sldId id="4298" r:id="rId11"/>
    <p:sldId id="4305" r:id="rId12"/>
    <p:sldId id="4314" r:id="rId13"/>
    <p:sldId id="4312" r:id="rId14"/>
    <p:sldId id="4332" r:id="rId15"/>
    <p:sldId id="4331" r:id="rId16"/>
    <p:sldId id="4330" r:id="rId17"/>
    <p:sldId id="4333" r:id="rId18"/>
    <p:sldId id="4295" r:id="rId19"/>
    <p:sldId id="4321" r:id="rId20"/>
    <p:sldId id="4320" r:id="rId21"/>
    <p:sldId id="4319" r:id="rId22"/>
    <p:sldId id="4318" r:id="rId23"/>
    <p:sldId id="4296" r:id="rId24"/>
    <p:sldId id="4325" r:id="rId25"/>
    <p:sldId id="4324" r:id="rId26"/>
    <p:sldId id="4323" r:id="rId27"/>
    <p:sldId id="4322" r:id="rId28"/>
    <p:sldId id="4297" r:id="rId29"/>
    <p:sldId id="4326" r:id="rId30"/>
    <p:sldId id="432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73715A-F000-59B2-0715-5FE1AF458904}" name="Lake, Samuel Joseph (vvg6xs)" initials="LSJ(" userId="S::vvg6xs@virginia.edu::38024310-fc17-4cf0-afcd-071032ff841b" providerId="AD"/>
  <p188:author id="{C750369D-E96F-5B67-08F7-32423BDEA9E8}" name="Oman, Kelly (dkk8cp)" initials="OK(" userId="S::dkk8cp@virginia.edu::401c5b60-2237-44fc-a2c8-4a2a7c4955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320"/>
    <a:srgbClr val="222D4B"/>
    <a:srgbClr val="FFFFFF"/>
    <a:srgbClr val="2E3E6F"/>
    <a:srgbClr val="232C4B"/>
    <a:srgbClr val="595959"/>
    <a:srgbClr val="4472C4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4"/>
    <p:restoredTop sz="94658"/>
  </p:normalViewPr>
  <p:slideViewPr>
    <p:cSldViewPr snapToGrid="0">
      <p:cViewPr varScale="1">
        <p:scale>
          <a:sx n="75" d="100"/>
          <a:sy n="75" d="100"/>
        </p:scale>
        <p:origin x="48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fld id="{A8F37090-A1CB-0D4B-ACFF-7A28886B9E30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fld id="{E3EFEF1B-EBB7-6D49-9E45-5B822FE84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8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apnea.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FEF1B-EBB7-6D49-9E45-5B822FE845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7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apnea.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FEF1B-EBB7-6D49-9E45-5B822FE845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apnea.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FEF1B-EBB7-6D49-9E45-5B822FE845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12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Fist one, second heart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FEF1B-EBB7-6D49-9E45-5B822FE845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9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apnea. Titles not in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FEF1B-EBB7-6D49-9E45-5B822FE845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2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it the red? The blue r=neurons?...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FEF1B-EBB7-6D49-9E45-5B822FE845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02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it the red? The blue r=neurons?...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FEF1B-EBB7-6D49-9E45-5B822FE845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15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vs. we. My contribution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FEF1B-EBB7-6D49-9E45-5B822FE845D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09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Chamber experiments. </a:t>
            </a:r>
            <a:r>
              <a:rPr lang="en-US" dirty="0" err="1" smtClean="0"/>
              <a:t>Neurologial</a:t>
            </a:r>
            <a:r>
              <a:rPr lang="en-US" dirty="0" smtClean="0"/>
              <a:t> recording. Chamber:</a:t>
            </a:r>
            <a:r>
              <a:rPr lang="en-US" baseline="0" dirty="0" smtClean="0"/>
              <a:t> have CO2 in with an arrow. Take away the name of the plethysmography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FEF1B-EBB7-6D49-9E45-5B822FE845D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2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esentation Title White"/>
          <p:cNvSpPr txBox="1">
            <a:spLocks noGrp="1"/>
          </p:cNvSpPr>
          <p:nvPr>
            <p:ph type="title" hasCustomPrompt="1"/>
          </p:nvPr>
        </p:nvSpPr>
        <p:spPr>
          <a:xfrm>
            <a:off x="572697" y="1188720"/>
            <a:ext cx="10985503" cy="2324101"/>
          </a:xfrm>
          <a:prstGeom prst="rect">
            <a:avLst/>
          </a:prstGeom>
        </p:spPr>
        <p:txBody>
          <a:bodyPr lIns="0" anchor="b"/>
          <a:lstStyle>
            <a:lvl1pPr>
              <a:lnSpc>
                <a:spcPct val="70000"/>
              </a:lnSpc>
              <a:defRPr sz="8000" spc="-200"/>
            </a:lvl1pPr>
          </a:lstStyle>
          <a:p>
            <a:r>
              <a:t>Presentation Title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F85C6B3-D7BE-A49D-2AFB-B5FAEBC0E461}"/>
              </a:ext>
            </a:extLst>
          </p:cNvPr>
          <p:cNvSpPr>
            <a:spLocks noGrp="1"/>
          </p:cNvSpPr>
          <p:nvPr>
            <p:ph type="subTitle" idx="23"/>
          </p:nvPr>
        </p:nvSpPr>
        <p:spPr>
          <a:xfrm>
            <a:off x="600671" y="3802095"/>
            <a:ext cx="10990658" cy="952499"/>
          </a:xfrm>
          <a:solidFill>
            <a:srgbClr val="FFFFFF"/>
          </a:solidFill>
        </p:spPr>
        <p:txBody>
          <a:bodyPr numCol="1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</a:schemeClr>
                </a:solidFill>
                <a:latin typeface="ITC Franklin Gothic Std Med" panose="020B0504030503020204" pitchFamily="34" charset="0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49" y="5983024"/>
            <a:ext cx="9147365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600">
                <a:solidFill>
                  <a:srgbClr val="4A4A4A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1pPr>
            <a:lvl2pPr marL="508000" indent="-203200" defTabSz="412750">
              <a:lnSpc>
                <a:spcPct val="100000"/>
              </a:lnSpc>
              <a:spcBef>
                <a:spcPts val="0"/>
              </a:spcBef>
              <a:buClrTx/>
              <a:defRPr sz="1600">
                <a:solidFill>
                  <a:srgbClr val="4A4A4A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2pPr>
            <a:lvl3pPr marL="812800" indent="-203200" defTabSz="412750">
              <a:lnSpc>
                <a:spcPct val="100000"/>
              </a:lnSpc>
              <a:spcBef>
                <a:spcPts val="0"/>
              </a:spcBef>
              <a:buClrTx/>
              <a:defRPr sz="1600">
                <a:solidFill>
                  <a:srgbClr val="4A4A4A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3pPr>
            <a:lvl4pPr marL="1117600" indent="-203200" defTabSz="412750">
              <a:lnSpc>
                <a:spcPct val="100000"/>
              </a:lnSpc>
              <a:spcBef>
                <a:spcPts val="0"/>
              </a:spcBef>
              <a:buClrTx/>
              <a:defRPr sz="1600">
                <a:solidFill>
                  <a:srgbClr val="4A4A4A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4pPr>
            <a:lvl5pPr marL="1422400" indent="-203200" defTabSz="412750">
              <a:lnSpc>
                <a:spcPct val="100000"/>
              </a:lnSpc>
              <a:spcBef>
                <a:spcPts val="0"/>
              </a:spcBef>
              <a:buClrTx/>
              <a:defRPr sz="1600">
                <a:solidFill>
                  <a:srgbClr val="4A4A4A"/>
                </a:solidFill>
                <a:latin typeface="Adobe Caslon Pro"/>
                <a:ea typeface="Adobe Caslon Pro"/>
                <a:cs typeface="Adobe Caslon Pro"/>
                <a:sym typeface="Adobe Caslon Pro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0" name="UVA Logo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607287" y="5918200"/>
            <a:ext cx="2913885" cy="39266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logo</a:t>
            </a:r>
            <a:endParaRPr/>
          </a:p>
        </p:txBody>
      </p:sp>
      <p:sp>
        <p:nvSpPr>
          <p:cNvPr id="43" name="Lin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31110" y="329534"/>
            <a:ext cx="10929780" cy="1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22859" tIns="22859" rIns="22859" bIns="22859"/>
          <a:lstStyle/>
          <a:p>
            <a:pPr algn="ctr" defTabSz="1219169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5E5E5E"/>
                </a:solidFill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pPr>
            <a:endParaRPr sz="1200"/>
          </a:p>
        </p:txBody>
      </p:sp>
      <p:sp>
        <p:nvSpPr>
          <p:cNvPr id="44" name="Lin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31110" y="6514247"/>
            <a:ext cx="10929780" cy="1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22859" tIns="22859" rIns="22859" bIns="22859"/>
          <a:lstStyle/>
          <a:p>
            <a:pPr algn="ctr" defTabSz="1219169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5E5E5E"/>
                </a:solidFill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pPr>
            <a:endParaRPr sz="1200"/>
          </a:p>
        </p:txBody>
      </p:sp>
      <p:sp>
        <p:nvSpPr>
          <p:cNvPr id="48" name="Lin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31110" y="5689807"/>
            <a:ext cx="10929780" cy="1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22859" tIns="22859" rIns="22859" bIns="22859"/>
          <a:lstStyle/>
          <a:p>
            <a:pPr algn="ctr" defTabSz="1219169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5E5E5E"/>
                </a:solidFill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pPr>
            <a:endParaRPr sz="1200"/>
          </a:p>
        </p:txBody>
      </p:sp>
      <p:sp>
        <p:nvSpPr>
          <p:cNvPr id="49" name="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31109" y="3445459"/>
            <a:ext cx="1613125" cy="163520"/>
          </a:xfrm>
          <a:prstGeom prst="rect">
            <a:avLst/>
          </a:prstGeom>
          <a:solidFill>
            <a:srgbClr val="E572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0" i="0">
              <a:latin typeface="ITC Franklin Gothic Std Med" panose="020B0504030503020204" pitchFamily="34" charset="0"/>
            </a:endParaRPr>
          </a:p>
        </p:txBody>
      </p:sp>
      <p:sp>
        <p:nvSpPr>
          <p:cNvPr id="51" name="Slide Number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81783" y="6486709"/>
            <a:ext cx="237245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670435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7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8529-826C-4E49-83D7-2662A3CB7A44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2C67-E457-439A-9C52-60EDB0B01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1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603250" y="591524"/>
            <a:ext cx="10929780" cy="7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Bullets only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Slide Number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81783" y="6486709"/>
            <a:ext cx="237245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 spc="0">
                <a:solidFill>
                  <a:srgbClr val="000000"/>
                </a:solidFill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Lin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31110" y="329534"/>
            <a:ext cx="10929780" cy="1"/>
          </a:xfrm>
          <a:prstGeom prst="line">
            <a:avLst/>
          </a:prstGeom>
          <a:ln w="25400">
            <a:solidFill>
              <a:srgbClr val="232D48"/>
            </a:solidFill>
            <a:miter lim="400000"/>
          </a:ln>
        </p:spPr>
        <p:txBody>
          <a:bodyPr lIns="22859" tIns="22859" rIns="22859" bIns="22859"/>
          <a:lstStyle/>
          <a:p>
            <a:pPr algn="ctr" defTabSz="1219169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5E5E5E"/>
                </a:solidFill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pPr>
            <a:endParaRPr sz="1200"/>
          </a:p>
        </p:txBody>
      </p:sp>
      <p:sp>
        <p:nvSpPr>
          <p:cNvPr id="3" name="Lin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31110" y="6514247"/>
            <a:ext cx="10929780" cy="1"/>
          </a:xfrm>
          <a:prstGeom prst="line">
            <a:avLst/>
          </a:prstGeom>
          <a:ln w="25400">
            <a:solidFill>
              <a:srgbClr val="232D48"/>
            </a:solidFill>
            <a:miter lim="400000"/>
          </a:ln>
        </p:spPr>
        <p:txBody>
          <a:bodyPr lIns="22859" tIns="22859" rIns="22859" bIns="22859"/>
          <a:lstStyle/>
          <a:p>
            <a:pPr algn="ctr" defTabSz="1219169">
              <a:lnSpc>
                <a:spcPct val="100000"/>
              </a:lnSpc>
              <a:spcBef>
                <a:spcPts val="0"/>
              </a:spcBef>
              <a:defRPr sz="2400" spc="0">
                <a:solidFill>
                  <a:srgbClr val="5E5E5E"/>
                </a:solidFill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112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all" spc="-85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all" spc="-85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all" spc="-85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all" spc="-85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all" spc="-85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all" spc="-85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all" spc="-85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all" spc="-85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all" spc="-85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9pPr>
    </p:titleStyle>
    <p:bodyStyle>
      <a:lvl1pPr marL="304800" marR="0" indent="-304800" algn="l" defTabSz="1219169" rtl="0" latinLnBrk="0">
        <a:lnSpc>
          <a:spcPct val="100000"/>
        </a:lnSpc>
        <a:spcBef>
          <a:spcPts val="2250"/>
        </a:spcBef>
        <a:spcAft>
          <a:spcPts val="0"/>
        </a:spcAft>
        <a:buClr>
          <a:srgbClr val="666666"/>
        </a:buClr>
        <a:buSzPct val="123000"/>
        <a:buFontTx/>
        <a:buChar char="–"/>
        <a:tabLst/>
        <a:defRPr sz="2400" b="0" i="0" u="none" strike="noStrike" cap="none" spc="0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1pPr>
      <a:lvl2pPr marL="609600" marR="0" indent="-304800" algn="l" defTabSz="1219169" rtl="0" latinLnBrk="0">
        <a:lnSpc>
          <a:spcPct val="100000"/>
        </a:lnSpc>
        <a:spcBef>
          <a:spcPts val="2250"/>
        </a:spcBef>
        <a:spcAft>
          <a:spcPts val="0"/>
        </a:spcAft>
        <a:buClr>
          <a:srgbClr val="666666"/>
        </a:buClr>
        <a:buSzPct val="123000"/>
        <a:buFontTx/>
        <a:buChar char="–"/>
        <a:tabLst/>
        <a:defRPr sz="2400" b="0" i="0" u="none" strike="noStrike" cap="none" spc="0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2pPr>
      <a:lvl3pPr marL="914400" marR="0" indent="-304800" algn="l" defTabSz="1219169" rtl="0" latinLnBrk="0">
        <a:lnSpc>
          <a:spcPct val="100000"/>
        </a:lnSpc>
        <a:spcBef>
          <a:spcPts val="2250"/>
        </a:spcBef>
        <a:spcAft>
          <a:spcPts val="0"/>
        </a:spcAft>
        <a:buClr>
          <a:srgbClr val="666666"/>
        </a:buClr>
        <a:buSzPct val="123000"/>
        <a:buFontTx/>
        <a:buChar char="–"/>
        <a:tabLst/>
        <a:defRPr sz="2400" b="0" i="0" u="none" strike="noStrike" cap="none" spc="0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3pPr>
      <a:lvl4pPr marL="1219200" marR="0" indent="-304800" algn="l" defTabSz="1219169" rtl="0" latinLnBrk="0">
        <a:lnSpc>
          <a:spcPct val="100000"/>
        </a:lnSpc>
        <a:spcBef>
          <a:spcPts val="2250"/>
        </a:spcBef>
        <a:spcAft>
          <a:spcPts val="0"/>
        </a:spcAft>
        <a:buClr>
          <a:srgbClr val="666666"/>
        </a:buClr>
        <a:buSzPct val="123000"/>
        <a:buFontTx/>
        <a:buChar char="–"/>
        <a:tabLst/>
        <a:defRPr sz="2400" b="0" i="0" u="none" strike="noStrike" cap="none" spc="0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4pPr>
      <a:lvl5pPr marL="1524000" marR="0" indent="-304800" algn="l" defTabSz="1219169" rtl="0" latinLnBrk="0">
        <a:lnSpc>
          <a:spcPct val="100000"/>
        </a:lnSpc>
        <a:spcBef>
          <a:spcPts val="2250"/>
        </a:spcBef>
        <a:spcAft>
          <a:spcPts val="0"/>
        </a:spcAft>
        <a:buClr>
          <a:srgbClr val="666666"/>
        </a:buClr>
        <a:buSzPct val="123000"/>
        <a:buFontTx/>
        <a:buChar char="–"/>
        <a:tabLst/>
        <a:defRPr sz="2400" b="0" i="0" u="none" strike="noStrike" cap="none" spc="0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>
          <a:srgbClr val="666666"/>
        </a:buClr>
        <a:buSzPct val="123000"/>
        <a:buFontTx/>
        <a:buChar char="•"/>
        <a:tabLst/>
        <a:defRPr sz="2400" b="0" i="0" u="none" strike="noStrike" cap="none" spc="0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>
          <a:srgbClr val="666666"/>
        </a:buClr>
        <a:buSzPct val="123000"/>
        <a:buFontTx/>
        <a:buChar char="•"/>
        <a:tabLst/>
        <a:defRPr sz="2400" b="0" i="0" u="none" strike="noStrike" cap="none" spc="0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>
          <a:srgbClr val="666666"/>
        </a:buClr>
        <a:buSzPct val="123000"/>
        <a:buFontTx/>
        <a:buChar char="•"/>
        <a:tabLst/>
        <a:defRPr sz="2400" b="0" i="0" u="none" strike="noStrike" cap="none" spc="0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>
          <a:srgbClr val="666666"/>
        </a:buClr>
        <a:buSzPct val="123000"/>
        <a:buFontTx/>
        <a:buChar char="•"/>
        <a:tabLst/>
        <a:defRPr sz="2400" b="0" i="0" u="none" strike="noStrike" cap="none" spc="0" baseline="0">
          <a:solidFill>
            <a:srgbClr val="232D48"/>
          </a:solidFill>
          <a:uFillTx/>
          <a:latin typeface="ITC Franklin Gothic Std Book"/>
          <a:ea typeface="ITC Franklin Gothic Std Book"/>
          <a:cs typeface="ITC Franklin Gothic Std Book"/>
          <a:sym typeface="ITC Franklin Gothic Std Book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Franklin Gothic Std Book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Franklin Gothic Std Book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Franklin Gothic Std Book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Franklin Gothic Std Book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Franklin Gothic Std Book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Franklin Gothic Std Book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Franklin Gothic Std Book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Franklin Gothic Std Book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TC Franklin Gothic Std Book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itle white"/>
          <p:cNvSpPr txBox="1">
            <a:spLocks noGrp="1"/>
          </p:cNvSpPr>
          <p:nvPr>
            <p:ph type="title"/>
          </p:nvPr>
        </p:nvSpPr>
        <p:spPr>
          <a:xfrm>
            <a:off x="590361" y="1415180"/>
            <a:ext cx="10985503" cy="952500"/>
          </a:xfrm>
        </p:spPr>
        <p:txBody>
          <a:bodyPr>
            <a:normAutofit fontScale="90000"/>
          </a:bodyPr>
          <a:lstStyle/>
          <a:p>
            <a:r>
              <a:rPr lang="en-US" sz="5550" dirty="0"/>
              <a:t>2024 Postdoctoral Symposium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56E6586-B2FA-21CD-027E-0B7BEA086CF1}"/>
              </a:ext>
            </a:extLst>
          </p:cNvPr>
          <p:cNvSpPr>
            <a:spLocks noGrp="1"/>
          </p:cNvSpPr>
          <p:nvPr>
            <p:ph type="subTitle" idx="23"/>
          </p:nvPr>
        </p:nvSpPr>
        <p:spPr>
          <a:xfrm>
            <a:off x="590361" y="4080938"/>
            <a:ext cx="10990658" cy="1378985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Preventing Sudden Unexpected Death in Epilepsy </a:t>
            </a:r>
          </a:p>
          <a:p>
            <a:pPr>
              <a:spcBef>
                <a:spcPts val="600"/>
              </a:spcBef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by understanding impairments on breathing function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6" name="Tobias, July 12th 2023"/>
          <p:cNvSpPr txBox="1">
            <a:spLocks noGrp="1"/>
          </p:cNvSpPr>
          <p:nvPr>
            <p:ph type="body" sz="quarter" idx="1"/>
          </p:nvPr>
        </p:nvSpPr>
        <p:spPr>
          <a:xfrm>
            <a:off x="603250" y="5745565"/>
            <a:ext cx="9147365" cy="9524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222D4B"/>
                </a:solidFill>
              </a:rPr>
              <a:t>Irene Sanchez Brualla (she/her)</a:t>
            </a:r>
            <a:endParaRPr lang="en-US" sz="2000" dirty="0">
              <a:solidFill>
                <a:srgbClr val="222D4B"/>
              </a:solidFill>
            </a:endParaRPr>
          </a:p>
          <a:p>
            <a:r>
              <a:rPr lang="en-US" sz="2000" dirty="0" smtClean="0">
                <a:solidFill>
                  <a:srgbClr val="222D4B"/>
                </a:solidFill>
              </a:rPr>
              <a:t>Department of Anesthesiology</a:t>
            </a:r>
            <a:endParaRPr lang="en-US" sz="2000" dirty="0">
              <a:solidFill>
                <a:srgbClr val="222D4B"/>
              </a:solidFill>
            </a:endParaRP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05F9513C-8B37-AE9B-F4C7-0A28D820C1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6"/>
          <a:stretch/>
        </p:blipFill>
        <p:spPr>
          <a:xfrm>
            <a:off x="8911610" y="5761894"/>
            <a:ext cx="1708297" cy="737938"/>
          </a:xfrm>
          <a:prstGeom prst="rect">
            <a:avLst/>
          </a:prstGeom>
        </p:spPr>
      </p:pic>
      <p:sp>
        <p:nvSpPr>
          <p:cNvPr id="3" name="Date">
            <a:extLst>
              <a:ext uri="{FF2B5EF4-FFF2-40B4-BE49-F238E27FC236}">
                <a16:creationId xmlns:a16="http://schemas.microsoft.com/office/drawing/2014/main" id="{3F3BA30D-C6F5-550C-1DD9-BF0B313B148A}"/>
              </a:ext>
            </a:extLst>
          </p:cNvPr>
          <p:cNvSpPr txBox="1">
            <a:spLocks/>
          </p:cNvSpPr>
          <p:nvPr/>
        </p:nvSpPr>
        <p:spPr>
          <a:xfrm>
            <a:off x="518160" y="2624312"/>
            <a:ext cx="9639637" cy="594433"/>
          </a:xfrm>
          <a:prstGeom prst="rect">
            <a:avLst/>
          </a:prstGeom>
        </p:spPr>
        <p:txBody>
          <a:bodyPr/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>
              <a:buNone/>
            </a:pPr>
            <a:r>
              <a:rPr lang="en-US" sz="4000" i="1" kern="0" dirty="0">
                <a:solidFill>
                  <a:srgbClr val="222D4B"/>
                </a:solidFill>
              </a:rPr>
              <a:t>Lightning Talk </a:t>
            </a:r>
            <a:r>
              <a:rPr lang="en-US" sz="4000" i="1" kern="0" dirty="0" smtClean="0">
                <a:solidFill>
                  <a:srgbClr val="222D4B"/>
                </a:solidFill>
              </a:rPr>
              <a:t>– </a:t>
            </a:r>
            <a:r>
              <a:rPr lang="en-US" sz="4000" i="1" kern="0" smtClean="0">
                <a:solidFill>
                  <a:srgbClr val="222D4B"/>
                </a:solidFill>
              </a:rPr>
              <a:t>Final Competition</a:t>
            </a:r>
            <a:endParaRPr lang="en-US" sz="4000" i="1" kern="0" dirty="0">
              <a:solidFill>
                <a:srgbClr val="222D4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B6CCCE-541C-514A-D2F8-62B736498FD6}"/>
              </a:ext>
            </a:extLst>
          </p:cNvPr>
          <p:cNvSpPr/>
          <p:nvPr/>
        </p:nvSpPr>
        <p:spPr>
          <a:xfrm>
            <a:off x="603250" y="3429000"/>
            <a:ext cx="8594129" cy="174863"/>
          </a:xfrm>
          <a:prstGeom prst="rect">
            <a:avLst/>
          </a:prstGeom>
          <a:solidFill>
            <a:srgbClr val="F2732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ITC Franklin Gothic Std Book"/>
              <a:ea typeface="ITC Franklin Gothic Std Book"/>
              <a:cs typeface="ITC Franklin Gothic Std Book"/>
              <a:sym typeface="ITC Franklin Gothic Std Book"/>
            </a:endParaRPr>
          </a:p>
        </p:txBody>
      </p:sp>
      <p:pic>
        <p:nvPicPr>
          <p:cNvPr id="7" name="Picture 6" descr="A logo with blue and orange letters&#10;&#10;Description automatically generated">
            <a:extLst>
              <a:ext uri="{FF2B5EF4-FFF2-40B4-BE49-F238E27FC236}">
                <a16:creationId xmlns:a16="http://schemas.microsoft.com/office/drawing/2014/main" id="{F12E7856-CFC2-403A-A75A-ED80295DC1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74" r="23185" b="22841"/>
          <a:stretch/>
        </p:blipFill>
        <p:spPr>
          <a:xfrm>
            <a:off x="10808172" y="5815371"/>
            <a:ext cx="652308" cy="6220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664208"/>
            <a:ext cx="10985500" cy="493776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 smtClean="0"/>
              <a:t>But we don’t know how seizures affect the breathing network…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1"/>
          <a:stretch/>
        </p:blipFill>
        <p:spPr>
          <a:xfrm>
            <a:off x="2445847" y="2195906"/>
            <a:ext cx="2626870" cy="3588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In most cases, SUDEP starts by an apnea</a:t>
            </a:r>
            <a:endParaRPr lang="en-US" sz="3200" cap="non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1879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r="29537"/>
          <a:stretch/>
        </p:blipFill>
        <p:spPr>
          <a:xfrm>
            <a:off x="6342642" y="1930400"/>
            <a:ext cx="2657123" cy="45550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1"/>
          <a:stretch/>
        </p:blipFill>
        <p:spPr>
          <a:xfrm>
            <a:off x="2445847" y="2195906"/>
            <a:ext cx="2626870" cy="3588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In most cases, SUDEP starts by an apnea</a:t>
            </a:r>
            <a:endParaRPr lang="en-US" sz="3200" cap="non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137" name="Content Placeholder 2"/>
          <p:cNvSpPr>
            <a:spLocks noGrp="1"/>
          </p:cNvSpPr>
          <p:nvPr>
            <p:ph idx="1"/>
          </p:nvPr>
        </p:nvSpPr>
        <p:spPr>
          <a:xfrm>
            <a:off x="603250" y="1664208"/>
            <a:ext cx="10985500" cy="1213581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 smtClean="0"/>
              <a:t>But we don’t know how seizures affect the breathing network…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140" name="Group 139"/>
          <p:cNvGrpSpPr/>
          <p:nvPr/>
        </p:nvGrpSpPr>
        <p:grpSpPr>
          <a:xfrm>
            <a:off x="7512265" y="3949223"/>
            <a:ext cx="358815" cy="613460"/>
            <a:chOff x="8116747" y="3599725"/>
            <a:chExt cx="358815" cy="613460"/>
          </a:xfrm>
        </p:grpSpPr>
        <p:sp>
          <p:nvSpPr>
            <p:cNvPr id="141" name="Oval 140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647302" y="3936684"/>
            <a:ext cx="358815" cy="613460"/>
            <a:chOff x="8116747" y="3599725"/>
            <a:chExt cx="358815" cy="613460"/>
          </a:xfrm>
        </p:grpSpPr>
        <p:sp>
          <p:nvSpPr>
            <p:cNvPr id="149" name="Oval 148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7614509" y="4034104"/>
            <a:ext cx="358815" cy="613460"/>
            <a:chOff x="8116747" y="3599725"/>
            <a:chExt cx="358815" cy="613460"/>
          </a:xfrm>
        </p:grpSpPr>
        <p:sp>
          <p:nvSpPr>
            <p:cNvPr id="157" name="Oval 156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8114307" y="5157429"/>
            <a:ext cx="213113" cy="1156561"/>
            <a:chOff x="9156723" y="5157429"/>
            <a:chExt cx="213113" cy="1156561"/>
          </a:xfrm>
        </p:grpSpPr>
        <p:sp>
          <p:nvSpPr>
            <p:cNvPr id="165" name="Oval 164"/>
            <p:cNvSpPr/>
            <p:nvPr/>
          </p:nvSpPr>
          <p:spPr>
            <a:xfrm rot="1139908">
              <a:off x="9223384" y="5238909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 rot="1139908">
              <a:off x="9282612" y="5157429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 rot="1139908">
              <a:off x="9161141" y="5185779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 rot="1139908">
              <a:off x="9317750" y="5226951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 rot="1139908">
              <a:off x="9156723" y="5260844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 rot="1139908">
              <a:off x="9193384" y="5348539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9266057" y="5752618"/>
              <a:ext cx="69245" cy="561372"/>
            </a:xfrm>
            <a:custGeom>
              <a:avLst/>
              <a:gdLst>
                <a:gd name="connsiteX0" fmla="*/ 25520 w 69245"/>
                <a:gd name="connsiteY0" fmla="*/ 0 h 561372"/>
                <a:gd name="connsiteX1" fmla="*/ 19733 w 69245"/>
                <a:gd name="connsiteY1" fmla="*/ 26043 h 561372"/>
                <a:gd name="connsiteX2" fmla="*/ 13946 w 69245"/>
                <a:gd name="connsiteY2" fmla="*/ 34724 h 561372"/>
                <a:gd name="connsiteX3" fmla="*/ 11052 w 69245"/>
                <a:gd name="connsiteY3" fmla="*/ 43405 h 561372"/>
                <a:gd name="connsiteX4" fmla="*/ 8158 w 69245"/>
                <a:gd name="connsiteY4" fmla="*/ 86810 h 561372"/>
                <a:gd name="connsiteX5" fmla="*/ 13946 w 69245"/>
                <a:gd name="connsiteY5" fmla="*/ 353028 h 561372"/>
                <a:gd name="connsiteX6" fmla="*/ 22627 w 69245"/>
                <a:gd name="connsiteY6" fmla="*/ 390645 h 561372"/>
                <a:gd name="connsiteX7" fmla="*/ 31308 w 69245"/>
                <a:gd name="connsiteY7" fmla="*/ 419582 h 561372"/>
                <a:gd name="connsiteX8" fmla="*/ 37095 w 69245"/>
                <a:gd name="connsiteY8" fmla="*/ 436944 h 561372"/>
                <a:gd name="connsiteX9" fmla="*/ 42882 w 69245"/>
                <a:gd name="connsiteY9" fmla="*/ 445625 h 561372"/>
                <a:gd name="connsiteX10" fmla="*/ 48670 w 69245"/>
                <a:gd name="connsiteY10" fmla="*/ 462987 h 561372"/>
                <a:gd name="connsiteX11" fmla="*/ 57351 w 69245"/>
                <a:gd name="connsiteY11" fmla="*/ 480349 h 561372"/>
                <a:gd name="connsiteX12" fmla="*/ 63138 w 69245"/>
                <a:gd name="connsiteY12" fmla="*/ 515073 h 561372"/>
                <a:gd name="connsiteX13" fmla="*/ 66032 w 69245"/>
                <a:gd name="connsiteY13" fmla="*/ 526648 h 561372"/>
                <a:gd name="connsiteX14" fmla="*/ 68925 w 69245"/>
                <a:gd name="connsiteY14" fmla="*/ 535329 h 561372"/>
                <a:gd name="connsiteX15" fmla="*/ 68925 w 69245"/>
                <a:gd name="connsiteY15" fmla="*/ 561372 h 56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5" h="561372">
                  <a:moveTo>
                    <a:pt x="25520" y="0"/>
                  </a:moveTo>
                  <a:cubicBezTo>
                    <a:pt x="25004" y="2581"/>
                    <a:pt x="21267" y="22463"/>
                    <a:pt x="19733" y="26043"/>
                  </a:cubicBezTo>
                  <a:cubicBezTo>
                    <a:pt x="18363" y="29240"/>
                    <a:pt x="15501" y="31613"/>
                    <a:pt x="13946" y="34724"/>
                  </a:cubicBezTo>
                  <a:cubicBezTo>
                    <a:pt x="12582" y="37452"/>
                    <a:pt x="12017" y="40511"/>
                    <a:pt x="11052" y="43405"/>
                  </a:cubicBezTo>
                  <a:cubicBezTo>
                    <a:pt x="10087" y="57873"/>
                    <a:pt x="8022" y="72310"/>
                    <a:pt x="8158" y="86810"/>
                  </a:cubicBezTo>
                  <a:cubicBezTo>
                    <a:pt x="8988" y="175566"/>
                    <a:pt x="-14117" y="268821"/>
                    <a:pt x="13946" y="353028"/>
                  </a:cubicBezTo>
                  <a:cubicBezTo>
                    <a:pt x="21925" y="376971"/>
                    <a:pt x="9868" y="339595"/>
                    <a:pt x="22627" y="390645"/>
                  </a:cubicBezTo>
                  <a:cubicBezTo>
                    <a:pt x="27001" y="408145"/>
                    <a:pt x="24260" y="398437"/>
                    <a:pt x="31308" y="419582"/>
                  </a:cubicBezTo>
                  <a:cubicBezTo>
                    <a:pt x="31310" y="419587"/>
                    <a:pt x="37092" y="436940"/>
                    <a:pt x="37095" y="436944"/>
                  </a:cubicBezTo>
                  <a:cubicBezTo>
                    <a:pt x="39024" y="439838"/>
                    <a:pt x="41470" y="442447"/>
                    <a:pt x="42882" y="445625"/>
                  </a:cubicBezTo>
                  <a:cubicBezTo>
                    <a:pt x="45360" y="451200"/>
                    <a:pt x="45286" y="457911"/>
                    <a:pt x="48670" y="462987"/>
                  </a:cubicBezTo>
                  <a:cubicBezTo>
                    <a:pt x="56149" y="474206"/>
                    <a:pt x="53357" y="468369"/>
                    <a:pt x="57351" y="480349"/>
                  </a:cubicBezTo>
                  <a:cubicBezTo>
                    <a:pt x="59767" y="497266"/>
                    <a:pt x="59752" y="499836"/>
                    <a:pt x="63138" y="515073"/>
                  </a:cubicBezTo>
                  <a:cubicBezTo>
                    <a:pt x="64001" y="518955"/>
                    <a:pt x="64939" y="522824"/>
                    <a:pt x="66032" y="526648"/>
                  </a:cubicBezTo>
                  <a:cubicBezTo>
                    <a:pt x="66870" y="529581"/>
                    <a:pt x="68672" y="532289"/>
                    <a:pt x="68925" y="535329"/>
                  </a:cubicBezTo>
                  <a:cubicBezTo>
                    <a:pt x="69646" y="543980"/>
                    <a:pt x="68925" y="552691"/>
                    <a:pt x="68925" y="56137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8139388" y="5072547"/>
            <a:ext cx="213113" cy="1156561"/>
            <a:chOff x="9156723" y="5157429"/>
            <a:chExt cx="213113" cy="1156561"/>
          </a:xfrm>
        </p:grpSpPr>
        <p:sp>
          <p:nvSpPr>
            <p:cNvPr id="173" name="Oval 172"/>
            <p:cNvSpPr/>
            <p:nvPr/>
          </p:nvSpPr>
          <p:spPr>
            <a:xfrm rot="1139908">
              <a:off x="9223384" y="5238909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74" name="Freeform 173"/>
            <p:cNvSpPr/>
            <p:nvPr/>
          </p:nvSpPr>
          <p:spPr>
            <a:xfrm rot="1139908">
              <a:off x="9282612" y="5157429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 rot="1139908">
              <a:off x="9161141" y="5185779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 rot="1139908">
              <a:off x="9317750" y="5226951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 rot="1139908">
              <a:off x="9156723" y="5260844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8" name="Freeform 177"/>
            <p:cNvSpPr/>
            <p:nvPr/>
          </p:nvSpPr>
          <p:spPr>
            <a:xfrm rot="1139908">
              <a:off x="9193384" y="5348539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9266057" y="5752618"/>
              <a:ext cx="69245" cy="561372"/>
            </a:xfrm>
            <a:custGeom>
              <a:avLst/>
              <a:gdLst>
                <a:gd name="connsiteX0" fmla="*/ 25520 w 69245"/>
                <a:gd name="connsiteY0" fmla="*/ 0 h 561372"/>
                <a:gd name="connsiteX1" fmla="*/ 19733 w 69245"/>
                <a:gd name="connsiteY1" fmla="*/ 26043 h 561372"/>
                <a:gd name="connsiteX2" fmla="*/ 13946 w 69245"/>
                <a:gd name="connsiteY2" fmla="*/ 34724 h 561372"/>
                <a:gd name="connsiteX3" fmla="*/ 11052 w 69245"/>
                <a:gd name="connsiteY3" fmla="*/ 43405 h 561372"/>
                <a:gd name="connsiteX4" fmla="*/ 8158 w 69245"/>
                <a:gd name="connsiteY4" fmla="*/ 86810 h 561372"/>
                <a:gd name="connsiteX5" fmla="*/ 13946 w 69245"/>
                <a:gd name="connsiteY5" fmla="*/ 353028 h 561372"/>
                <a:gd name="connsiteX6" fmla="*/ 22627 w 69245"/>
                <a:gd name="connsiteY6" fmla="*/ 390645 h 561372"/>
                <a:gd name="connsiteX7" fmla="*/ 31308 w 69245"/>
                <a:gd name="connsiteY7" fmla="*/ 419582 h 561372"/>
                <a:gd name="connsiteX8" fmla="*/ 37095 w 69245"/>
                <a:gd name="connsiteY8" fmla="*/ 436944 h 561372"/>
                <a:gd name="connsiteX9" fmla="*/ 42882 w 69245"/>
                <a:gd name="connsiteY9" fmla="*/ 445625 h 561372"/>
                <a:gd name="connsiteX10" fmla="*/ 48670 w 69245"/>
                <a:gd name="connsiteY10" fmla="*/ 462987 h 561372"/>
                <a:gd name="connsiteX11" fmla="*/ 57351 w 69245"/>
                <a:gd name="connsiteY11" fmla="*/ 480349 h 561372"/>
                <a:gd name="connsiteX12" fmla="*/ 63138 w 69245"/>
                <a:gd name="connsiteY12" fmla="*/ 515073 h 561372"/>
                <a:gd name="connsiteX13" fmla="*/ 66032 w 69245"/>
                <a:gd name="connsiteY13" fmla="*/ 526648 h 561372"/>
                <a:gd name="connsiteX14" fmla="*/ 68925 w 69245"/>
                <a:gd name="connsiteY14" fmla="*/ 535329 h 561372"/>
                <a:gd name="connsiteX15" fmla="*/ 68925 w 69245"/>
                <a:gd name="connsiteY15" fmla="*/ 561372 h 56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5" h="561372">
                  <a:moveTo>
                    <a:pt x="25520" y="0"/>
                  </a:moveTo>
                  <a:cubicBezTo>
                    <a:pt x="25004" y="2581"/>
                    <a:pt x="21267" y="22463"/>
                    <a:pt x="19733" y="26043"/>
                  </a:cubicBezTo>
                  <a:cubicBezTo>
                    <a:pt x="18363" y="29240"/>
                    <a:pt x="15501" y="31613"/>
                    <a:pt x="13946" y="34724"/>
                  </a:cubicBezTo>
                  <a:cubicBezTo>
                    <a:pt x="12582" y="37452"/>
                    <a:pt x="12017" y="40511"/>
                    <a:pt x="11052" y="43405"/>
                  </a:cubicBezTo>
                  <a:cubicBezTo>
                    <a:pt x="10087" y="57873"/>
                    <a:pt x="8022" y="72310"/>
                    <a:pt x="8158" y="86810"/>
                  </a:cubicBezTo>
                  <a:cubicBezTo>
                    <a:pt x="8988" y="175566"/>
                    <a:pt x="-14117" y="268821"/>
                    <a:pt x="13946" y="353028"/>
                  </a:cubicBezTo>
                  <a:cubicBezTo>
                    <a:pt x="21925" y="376971"/>
                    <a:pt x="9868" y="339595"/>
                    <a:pt x="22627" y="390645"/>
                  </a:cubicBezTo>
                  <a:cubicBezTo>
                    <a:pt x="27001" y="408145"/>
                    <a:pt x="24260" y="398437"/>
                    <a:pt x="31308" y="419582"/>
                  </a:cubicBezTo>
                  <a:cubicBezTo>
                    <a:pt x="31310" y="419587"/>
                    <a:pt x="37092" y="436940"/>
                    <a:pt x="37095" y="436944"/>
                  </a:cubicBezTo>
                  <a:cubicBezTo>
                    <a:pt x="39024" y="439838"/>
                    <a:pt x="41470" y="442447"/>
                    <a:pt x="42882" y="445625"/>
                  </a:cubicBezTo>
                  <a:cubicBezTo>
                    <a:pt x="45360" y="451200"/>
                    <a:pt x="45286" y="457911"/>
                    <a:pt x="48670" y="462987"/>
                  </a:cubicBezTo>
                  <a:cubicBezTo>
                    <a:pt x="56149" y="474206"/>
                    <a:pt x="53357" y="468369"/>
                    <a:pt x="57351" y="480349"/>
                  </a:cubicBezTo>
                  <a:cubicBezTo>
                    <a:pt x="59767" y="497266"/>
                    <a:pt x="59752" y="499836"/>
                    <a:pt x="63138" y="515073"/>
                  </a:cubicBezTo>
                  <a:cubicBezTo>
                    <a:pt x="64001" y="518955"/>
                    <a:pt x="64939" y="522824"/>
                    <a:pt x="66032" y="526648"/>
                  </a:cubicBezTo>
                  <a:cubicBezTo>
                    <a:pt x="66870" y="529581"/>
                    <a:pt x="68672" y="532289"/>
                    <a:pt x="68925" y="535329"/>
                  </a:cubicBezTo>
                  <a:cubicBezTo>
                    <a:pt x="69646" y="543980"/>
                    <a:pt x="68925" y="552691"/>
                    <a:pt x="68925" y="56137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979269" y="5091837"/>
            <a:ext cx="213113" cy="1156561"/>
            <a:chOff x="9156723" y="5157429"/>
            <a:chExt cx="213113" cy="1156561"/>
          </a:xfrm>
        </p:grpSpPr>
        <p:sp>
          <p:nvSpPr>
            <p:cNvPr id="181" name="Oval 180"/>
            <p:cNvSpPr/>
            <p:nvPr/>
          </p:nvSpPr>
          <p:spPr>
            <a:xfrm rot="1139908">
              <a:off x="9223384" y="5238909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 rot="1139908">
              <a:off x="9282612" y="5157429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3" name="Freeform 182"/>
            <p:cNvSpPr/>
            <p:nvPr/>
          </p:nvSpPr>
          <p:spPr>
            <a:xfrm rot="1139908">
              <a:off x="9161141" y="5185779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4" name="Freeform 183"/>
            <p:cNvSpPr/>
            <p:nvPr/>
          </p:nvSpPr>
          <p:spPr>
            <a:xfrm rot="1139908">
              <a:off x="9317750" y="5226951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 rot="1139908">
              <a:off x="9156723" y="5260844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 rot="1139908">
              <a:off x="9193384" y="5348539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9266057" y="5752618"/>
              <a:ext cx="69245" cy="561372"/>
            </a:xfrm>
            <a:custGeom>
              <a:avLst/>
              <a:gdLst>
                <a:gd name="connsiteX0" fmla="*/ 25520 w 69245"/>
                <a:gd name="connsiteY0" fmla="*/ 0 h 561372"/>
                <a:gd name="connsiteX1" fmla="*/ 19733 w 69245"/>
                <a:gd name="connsiteY1" fmla="*/ 26043 h 561372"/>
                <a:gd name="connsiteX2" fmla="*/ 13946 w 69245"/>
                <a:gd name="connsiteY2" fmla="*/ 34724 h 561372"/>
                <a:gd name="connsiteX3" fmla="*/ 11052 w 69245"/>
                <a:gd name="connsiteY3" fmla="*/ 43405 h 561372"/>
                <a:gd name="connsiteX4" fmla="*/ 8158 w 69245"/>
                <a:gd name="connsiteY4" fmla="*/ 86810 h 561372"/>
                <a:gd name="connsiteX5" fmla="*/ 13946 w 69245"/>
                <a:gd name="connsiteY5" fmla="*/ 353028 h 561372"/>
                <a:gd name="connsiteX6" fmla="*/ 22627 w 69245"/>
                <a:gd name="connsiteY6" fmla="*/ 390645 h 561372"/>
                <a:gd name="connsiteX7" fmla="*/ 31308 w 69245"/>
                <a:gd name="connsiteY7" fmla="*/ 419582 h 561372"/>
                <a:gd name="connsiteX8" fmla="*/ 37095 w 69245"/>
                <a:gd name="connsiteY8" fmla="*/ 436944 h 561372"/>
                <a:gd name="connsiteX9" fmla="*/ 42882 w 69245"/>
                <a:gd name="connsiteY9" fmla="*/ 445625 h 561372"/>
                <a:gd name="connsiteX10" fmla="*/ 48670 w 69245"/>
                <a:gd name="connsiteY10" fmla="*/ 462987 h 561372"/>
                <a:gd name="connsiteX11" fmla="*/ 57351 w 69245"/>
                <a:gd name="connsiteY11" fmla="*/ 480349 h 561372"/>
                <a:gd name="connsiteX12" fmla="*/ 63138 w 69245"/>
                <a:gd name="connsiteY12" fmla="*/ 515073 h 561372"/>
                <a:gd name="connsiteX13" fmla="*/ 66032 w 69245"/>
                <a:gd name="connsiteY13" fmla="*/ 526648 h 561372"/>
                <a:gd name="connsiteX14" fmla="*/ 68925 w 69245"/>
                <a:gd name="connsiteY14" fmla="*/ 535329 h 561372"/>
                <a:gd name="connsiteX15" fmla="*/ 68925 w 69245"/>
                <a:gd name="connsiteY15" fmla="*/ 561372 h 56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5" h="561372">
                  <a:moveTo>
                    <a:pt x="25520" y="0"/>
                  </a:moveTo>
                  <a:cubicBezTo>
                    <a:pt x="25004" y="2581"/>
                    <a:pt x="21267" y="22463"/>
                    <a:pt x="19733" y="26043"/>
                  </a:cubicBezTo>
                  <a:cubicBezTo>
                    <a:pt x="18363" y="29240"/>
                    <a:pt x="15501" y="31613"/>
                    <a:pt x="13946" y="34724"/>
                  </a:cubicBezTo>
                  <a:cubicBezTo>
                    <a:pt x="12582" y="37452"/>
                    <a:pt x="12017" y="40511"/>
                    <a:pt x="11052" y="43405"/>
                  </a:cubicBezTo>
                  <a:cubicBezTo>
                    <a:pt x="10087" y="57873"/>
                    <a:pt x="8022" y="72310"/>
                    <a:pt x="8158" y="86810"/>
                  </a:cubicBezTo>
                  <a:cubicBezTo>
                    <a:pt x="8988" y="175566"/>
                    <a:pt x="-14117" y="268821"/>
                    <a:pt x="13946" y="353028"/>
                  </a:cubicBezTo>
                  <a:cubicBezTo>
                    <a:pt x="21925" y="376971"/>
                    <a:pt x="9868" y="339595"/>
                    <a:pt x="22627" y="390645"/>
                  </a:cubicBezTo>
                  <a:cubicBezTo>
                    <a:pt x="27001" y="408145"/>
                    <a:pt x="24260" y="398437"/>
                    <a:pt x="31308" y="419582"/>
                  </a:cubicBezTo>
                  <a:cubicBezTo>
                    <a:pt x="31310" y="419587"/>
                    <a:pt x="37092" y="436940"/>
                    <a:pt x="37095" y="436944"/>
                  </a:cubicBezTo>
                  <a:cubicBezTo>
                    <a:pt x="39024" y="439838"/>
                    <a:pt x="41470" y="442447"/>
                    <a:pt x="42882" y="445625"/>
                  </a:cubicBezTo>
                  <a:cubicBezTo>
                    <a:pt x="45360" y="451200"/>
                    <a:pt x="45286" y="457911"/>
                    <a:pt x="48670" y="462987"/>
                  </a:cubicBezTo>
                  <a:cubicBezTo>
                    <a:pt x="56149" y="474206"/>
                    <a:pt x="53357" y="468369"/>
                    <a:pt x="57351" y="480349"/>
                  </a:cubicBezTo>
                  <a:cubicBezTo>
                    <a:pt x="59767" y="497266"/>
                    <a:pt x="59752" y="499836"/>
                    <a:pt x="63138" y="515073"/>
                  </a:cubicBezTo>
                  <a:cubicBezTo>
                    <a:pt x="64001" y="518955"/>
                    <a:pt x="64939" y="522824"/>
                    <a:pt x="66032" y="526648"/>
                  </a:cubicBezTo>
                  <a:cubicBezTo>
                    <a:pt x="66870" y="529581"/>
                    <a:pt x="68672" y="532289"/>
                    <a:pt x="68925" y="535329"/>
                  </a:cubicBezTo>
                  <a:cubicBezTo>
                    <a:pt x="69646" y="543980"/>
                    <a:pt x="68925" y="552691"/>
                    <a:pt x="68925" y="56137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 rot="14756260">
            <a:off x="7236297" y="4102352"/>
            <a:ext cx="358815" cy="613460"/>
            <a:chOff x="8116747" y="3599725"/>
            <a:chExt cx="358815" cy="613460"/>
          </a:xfrm>
        </p:grpSpPr>
        <p:sp>
          <p:nvSpPr>
            <p:cNvPr id="189" name="Oval 188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 rot="14980127">
            <a:off x="7262445" y="4006132"/>
            <a:ext cx="358815" cy="613460"/>
            <a:chOff x="8116747" y="3599725"/>
            <a:chExt cx="358815" cy="613460"/>
          </a:xfrm>
        </p:grpSpPr>
        <p:sp>
          <p:nvSpPr>
            <p:cNvPr id="197" name="Oval 196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 rot="17848049">
            <a:off x="7296207" y="4320579"/>
            <a:ext cx="358815" cy="613460"/>
            <a:chOff x="8116747" y="3599725"/>
            <a:chExt cx="358815" cy="613460"/>
          </a:xfrm>
        </p:grpSpPr>
        <p:sp>
          <p:nvSpPr>
            <p:cNvPr id="205" name="Oval 204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 rot="17848049">
            <a:off x="7316203" y="4346217"/>
            <a:ext cx="390201" cy="699336"/>
            <a:chOff x="8116747" y="3599725"/>
            <a:chExt cx="358815" cy="613460"/>
          </a:xfrm>
        </p:grpSpPr>
        <p:sp>
          <p:nvSpPr>
            <p:cNvPr id="213" name="Oval 212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7183080" y="4052430"/>
            <a:ext cx="562615" cy="1025395"/>
            <a:chOff x="6986972" y="4068501"/>
            <a:chExt cx="562615" cy="1025395"/>
          </a:xfrm>
        </p:grpSpPr>
        <p:sp>
          <p:nvSpPr>
            <p:cNvPr id="221" name="Oval 220"/>
            <p:cNvSpPr/>
            <p:nvPr/>
          </p:nvSpPr>
          <p:spPr>
            <a:xfrm rot="20453034">
              <a:off x="7045835" y="4802044"/>
              <a:ext cx="59457" cy="115855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22" name="Freeform 221"/>
            <p:cNvSpPr/>
            <p:nvPr/>
          </p:nvSpPr>
          <p:spPr>
            <a:xfrm rot="20453034">
              <a:off x="6986972" y="4534327"/>
              <a:ext cx="51957" cy="269111"/>
            </a:xfrm>
            <a:custGeom>
              <a:avLst/>
              <a:gdLst>
                <a:gd name="connsiteX0" fmla="*/ 23014 w 51957"/>
                <a:gd name="connsiteY0" fmla="*/ 269111 h 269111"/>
                <a:gd name="connsiteX1" fmla="*/ 31695 w 51957"/>
                <a:gd name="connsiteY1" fmla="*/ 217025 h 269111"/>
                <a:gd name="connsiteX2" fmla="*/ 25908 w 51957"/>
                <a:gd name="connsiteY2" fmla="*/ 196770 h 269111"/>
                <a:gd name="connsiteX3" fmla="*/ 20120 w 51957"/>
                <a:gd name="connsiteY3" fmla="*/ 185195 h 269111"/>
                <a:gd name="connsiteX4" fmla="*/ 5652 w 51957"/>
                <a:gd name="connsiteY4" fmla="*/ 162046 h 269111"/>
                <a:gd name="connsiteX5" fmla="*/ 5652 w 51957"/>
                <a:gd name="connsiteY5" fmla="*/ 95491 h 269111"/>
                <a:gd name="connsiteX6" fmla="*/ 17227 w 51957"/>
                <a:gd name="connsiteY6" fmla="*/ 81023 h 269111"/>
                <a:gd name="connsiteX7" fmla="*/ 20120 w 51957"/>
                <a:gd name="connsiteY7" fmla="*/ 72342 h 269111"/>
                <a:gd name="connsiteX8" fmla="*/ 31695 w 51957"/>
                <a:gd name="connsiteY8" fmla="*/ 57873 h 269111"/>
                <a:gd name="connsiteX9" fmla="*/ 40376 w 51957"/>
                <a:gd name="connsiteY9" fmla="*/ 31830 h 269111"/>
                <a:gd name="connsiteX10" fmla="*/ 43270 w 51957"/>
                <a:gd name="connsiteY10" fmla="*/ 23149 h 269111"/>
                <a:gd name="connsiteX11" fmla="*/ 46163 w 51957"/>
                <a:gd name="connsiteY11" fmla="*/ 14468 h 269111"/>
                <a:gd name="connsiteX12" fmla="*/ 51951 w 51957"/>
                <a:gd name="connsiteY12" fmla="*/ 0 h 2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57" h="269111">
                  <a:moveTo>
                    <a:pt x="23014" y="269111"/>
                  </a:moveTo>
                  <a:cubicBezTo>
                    <a:pt x="30326" y="232549"/>
                    <a:pt x="27581" y="249935"/>
                    <a:pt x="31695" y="217025"/>
                  </a:cubicBezTo>
                  <a:cubicBezTo>
                    <a:pt x="30229" y="211161"/>
                    <a:pt x="28396" y="202575"/>
                    <a:pt x="25908" y="196770"/>
                  </a:cubicBezTo>
                  <a:cubicBezTo>
                    <a:pt x="24209" y="192805"/>
                    <a:pt x="21722" y="189200"/>
                    <a:pt x="20120" y="185195"/>
                  </a:cubicBezTo>
                  <a:cubicBezTo>
                    <a:pt x="11354" y="163281"/>
                    <a:pt x="20480" y="171931"/>
                    <a:pt x="5652" y="162046"/>
                  </a:cubicBezTo>
                  <a:cubicBezTo>
                    <a:pt x="-2795" y="136709"/>
                    <a:pt x="-916" y="145847"/>
                    <a:pt x="5652" y="95491"/>
                  </a:cubicBezTo>
                  <a:cubicBezTo>
                    <a:pt x="6200" y="91291"/>
                    <a:pt x="14277" y="83972"/>
                    <a:pt x="17227" y="81023"/>
                  </a:cubicBezTo>
                  <a:cubicBezTo>
                    <a:pt x="18191" y="78129"/>
                    <a:pt x="18756" y="75070"/>
                    <a:pt x="20120" y="72342"/>
                  </a:cubicBezTo>
                  <a:cubicBezTo>
                    <a:pt x="23769" y="65044"/>
                    <a:pt x="26314" y="63255"/>
                    <a:pt x="31695" y="57873"/>
                  </a:cubicBezTo>
                  <a:lnTo>
                    <a:pt x="40376" y="31830"/>
                  </a:lnTo>
                  <a:lnTo>
                    <a:pt x="43270" y="23149"/>
                  </a:lnTo>
                  <a:cubicBezTo>
                    <a:pt x="44234" y="20255"/>
                    <a:pt x="44799" y="17196"/>
                    <a:pt x="46163" y="14468"/>
                  </a:cubicBezTo>
                  <a:cubicBezTo>
                    <a:pt x="52382" y="2031"/>
                    <a:pt x="51951" y="7208"/>
                    <a:pt x="51951" y="0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23" name="Freeform 222"/>
            <p:cNvSpPr/>
            <p:nvPr/>
          </p:nvSpPr>
          <p:spPr>
            <a:xfrm rot="20453034">
              <a:off x="7129029" y="4902914"/>
              <a:ext cx="66554" cy="190982"/>
            </a:xfrm>
            <a:custGeom>
              <a:avLst/>
              <a:gdLst>
                <a:gd name="connsiteX0" fmla="*/ 0 w 66554"/>
                <a:gd name="connsiteY0" fmla="*/ 0 h 190982"/>
                <a:gd name="connsiteX1" fmla="*/ 2893 w 66554"/>
                <a:gd name="connsiteY1" fmla="*/ 14468 h 190982"/>
                <a:gd name="connsiteX2" fmla="*/ 8681 w 66554"/>
                <a:gd name="connsiteY2" fmla="*/ 20255 h 190982"/>
                <a:gd name="connsiteX3" fmla="*/ 11574 w 66554"/>
                <a:gd name="connsiteY3" fmla="*/ 40511 h 190982"/>
                <a:gd name="connsiteX4" fmla="*/ 20255 w 66554"/>
                <a:gd name="connsiteY4" fmla="*/ 69448 h 190982"/>
                <a:gd name="connsiteX5" fmla="*/ 23149 w 66554"/>
                <a:gd name="connsiteY5" fmla="*/ 81022 h 190982"/>
                <a:gd name="connsiteX6" fmla="*/ 34724 w 66554"/>
                <a:gd name="connsiteY6" fmla="*/ 92597 h 190982"/>
                <a:gd name="connsiteX7" fmla="*/ 37617 w 66554"/>
                <a:gd name="connsiteY7" fmla="*/ 101278 h 190982"/>
                <a:gd name="connsiteX8" fmla="*/ 40511 w 66554"/>
                <a:gd name="connsiteY8" fmla="*/ 112853 h 190982"/>
                <a:gd name="connsiteX9" fmla="*/ 46298 w 66554"/>
                <a:gd name="connsiteY9" fmla="*/ 121534 h 190982"/>
                <a:gd name="connsiteX10" fmla="*/ 49192 w 66554"/>
                <a:gd name="connsiteY10" fmla="*/ 133108 h 190982"/>
                <a:gd name="connsiteX11" fmla="*/ 54979 w 66554"/>
                <a:gd name="connsiteY11" fmla="*/ 167832 h 190982"/>
                <a:gd name="connsiteX12" fmla="*/ 60767 w 66554"/>
                <a:gd name="connsiteY12" fmla="*/ 185194 h 190982"/>
                <a:gd name="connsiteX13" fmla="*/ 66554 w 66554"/>
                <a:gd name="connsiteY13" fmla="*/ 190982 h 1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54" h="190982">
                  <a:moveTo>
                    <a:pt x="0" y="0"/>
                  </a:moveTo>
                  <a:cubicBezTo>
                    <a:pt x="964" y="4823"/>
                    <a:pt x="956" y="9948"/>
                    <a:pt x="2893" y="14468"/>
                  </a:cubicBezTo>
                  <a:cubicBezTo>
                    <a:pt x="3968" y="16976"/>
                    <a:pt x="7818" y="17667"/>
                    <a:pt x="8681" y="20255"/>
                  </a:cubicBezTo>
                  <a:cubicBezTo>
                    <a:pt x="10838" y="26726"/>
                    <a:pt x="10354" y="33800"/>
                    <a:pt x="11574" y="40511"/>
                  </a:cubicBezTo>
                  <a:cubicBezTo>
                    <a:pt x="14632" y="57331"/>
                    <a:pt x="15229" y="49346"/>
                    <a:pt x="20255" y="69448"/>
                  </a:cubicBezTo>
                  <a:cubicBezTo>
                    <a:pt x="21220" y="73306"/>
                    <a:pt x="21041" y="77650"/>
                    <a:pt x="23149" y="81022"/>
                  </a:cubicBezTo>
                  <a:cubicBezTo>
                    <a:pt x="26041" y="85649"/>
                    <a:pt x="34724" y="92597"/>
                    <a:pt x="34724" y="92597"/>
                  </a:cubicBezTo>
                  <a:cubicBezTo>
                    <a:pt x="35688" y="95491"/>
                    <a:pt x="36779" y="98345"/>
                    <a:pt x="37617" y="101278"/>
                  </a:cubicBezTo>
                  <a:cubicBezTo>
                    <a:pt x="38710" y="105102"/>
                    <a:pt x="38944" y="109197"/>
                    <a:pt x="40511" y="112853"/>
                  </a:cubicBezTo>
                  <a:cubicBezTo>
                    <a:pt x="41881" y="116050"/>
                    <a:pt x="44369" y="118640"/>
                    <a:pt x="46298" y="121534"/>
                  </a:cubicBezTo>
                  <a:cubicBezTo>
                    <a:pt x="47263" y="125392"/>
                    <a:pt x="48538" y="129185"/>
                    <a:pt x="49192" y="133108"/>
                  </a:cubicBezTo>
                  <a:cubicBezTo>
                    <a:pt x="52781" y="154638"/>
                    <a:pt x="50097" y="151560"/>
                    <a:pt x="54979" y="167832"/>
                  </a:cubicBezTo>
                  <a:cubicBezTo>
                    <a:pt x="56732" y="173675"/>
                    <a:pt x="56454" y="180880"/>
                    <a:pt x="60767" y="185194"/>
                  </a:cubicBezTo>
                  <a:lnTo>
                    <a:pt x="66554" y="190982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7101068" y="4126057"/>
              <a:ext cx="425370" cy="749778"/>
            </a:xfrm>
            <a:custGeom>
              <a:avLst/>
              <a:gdLst>
                <a:gd name="connsiteX0" fmla="*/ 0 w 425370"/>
                <a:gd name="connsiteY0" fmla="*/ 749778 h 749778"/>
                <a:gd name="connsiteX1" fmla="*/ 5788 w 425370"/>
                <a:gd name="connsiteY1" fmla="*/ 732416 h 749778"/>
                <a:gd name="connsiteX2" fmla="*/ 17362 w 425370"/>
                <a:gd name="connsiteY2" fmla="*/ 715054 h 749778"/>
                <a:gd name="connsiteX3" fmla="*/ 23150 w 425370"/>
                <a:gd name="connsiteY3" fmla="*/ 703480 h 749778"/>
                <a:gd name="connsiteX4" fmla="*/ 28937 w 425370"/>
                <a:gd name="connsiteY4" fmla="*/ 697692 h 749778"/>
                <a:gd name="connsiteX5" fmla="*/ 40512 w 425370"/>
                <a:gd name="connsiteY5" fmla="*/ 680330 h 749778"/>
                <a:gd name="connsiteX6" fmla="*/ 43405 w 425370"/>
                <a:gd name="connsiteY6" fmla="*/ 671649 h 749778"/>
                <a:gd name="connsiteX7" fmla="*/ 49193 w 425370"/>
                <a:gd name="connsiteY7" fmla="*/ 665862 h 749778"/>
                <a:gd name="connsiteX8" fmla="*/ 54980 w 425370"/>
                <a:gd name="connsiteY8" fmla="*/ 648500 h 749778"/>
                <a:gd name="connsiteX9" fmla="*/ 57874 w 425370"/>
                <a:gd name="connsiteY9" fmla="*/ 639819 h 749778"/>
                <a:gd name="connsiteX10" fmla="*/ 69448 w 425370"/>
                <a:gd name="connsiteY10" fmla="*/ 631138 h 749778"/>
                <a:gd name="connsiteX11" fmla="*/ 75236 w 425370"/>
                <a:gd name="connsiteY11" fmla="*/ 610882 h 749778"/>
                <a:gd name="connsiteX12" fmla="*/ 83917 w 425370"/>
                <a:gd name="connsiteY12" fmla="*/ 581946 h 749778"/>
                <a:gd name="connsiteX13" fmla="*/ 86810 w 425370"/>
                <a:gd name="connsiteY13" fmla="*/ 573265 h 749778"/>
                <a:gd name="connsiteX14" fmla="*/ 89704 w 425370"/>
                <a:gd name="connsiteY14" fmla="*/ 561690 h 749778"/>
                <a:gd name="connsiteX15" fmla="*/ 98385 w 425370"/>
                <a:gd name="connsiteY15" fmla="*/ 558796 h 749778"/>
                <a:gd name="connsiteX16" fmla="*/ 104173 w 425370"/>
                <a:gd name="connsiteY16" fmla="*/ 553009 h 749778"/>
                <a:gd name="connsiteX17" fmla="*/ 107066 w 425370"/>
                <a:gd name="connsiteY17" fmla="*/ 544328 h 749778"/>
                <a:gd name="connsiteX18" fmla="*/ 121535 w 425370"/>
                <a:gd name="connsiteY18" fmla="*/ 529859 h 749778"/>
                <a:gd name="connsiteX19" fmla="*/ 127322 w 425370"/>
                <a:gd name="connsiteY19" fmla="*/ 512497 h 749778"/>
                <a:gd name="connsiteX20" fmla="*/ 130216 w 425370"/>
                <a:gd name="connsiteY20" fmla="*/ 503816 h 749778"/>
                <a:gd name="connsiteX21" fmla="*/ 141790 w 425370"/>
                <a:gd name="connsiteY21" fmla="*/ 486454 h 749778"/>
                <a:gd name="connsiteX22" fmla="*/ 144684 w 425370"/>
                <a:gd name="connsiteY22" fmla="*/ 474880 h 749778"/>
                <a:gd name="connsiteX23" fmla="*/ 147578 w 425370"/>
                <a:gd name="connsiteY23" fmla="*/ 460411 h 749778"/>
                <a:gd name="connsiteX24" fmla="*/ 159152 w 425370"/>
                <a:gd name="connsiteY24" fmla="*/ 431475 h 749778"/>
                <a:gd name="connsiteX25" fmla="*/ 170727 w 425370"/>
                <a:gd name="connsiteY25" fmla="*/ 402538 h 749778"/>
                <a:gd name="connsiteX26" fmla="*/ 179408 w 425370"/>
                <a:gd name="connsiteY26" fmla="*/ 396751 h 749778"/>
                <a:gd name="connsiteX27" fmla="*/ 185195 w 425370"/>
                <a:gd name="connsiteY27" fmla="*/ 388070 h 749778"/>
                <a:gd name="connsiteX28" fmla="*/ 188089 w 425370"/>
                <a:gd name="connsiteY28" fmla="*/ 379389 h 749778"/>
                <a:gd name="connsiteX29" fmla="*/ 199664 w 425370"/>
                <a:gd name="connsiteY29" fmla="*/ 367814 h 749778"/>
                <a:gd name="connsiteX30" fmla="*/ 214132 w 425370"/>
                <a:gd name="connsiteY30" fmla="*/ 341771 h 749778"/>
                <a:gd name="connsiteX31" fmla="*/ 222813 w 425370"/>
                <a:gd name="connsiteY31" fmla="*/ 324409 h 749778"/>
                <a:gd name="connsiteX32" fmla="*/ 225707 w 425370"/>
                <a:gd name="connsiteY32" fmla="*/ 315728 h 749778"/>
                <a:gd name="connsiteX33" fmla="*/ 237281 w 425370"/>
                <a:gd name="connsiteY33" fmla="*/ 286791 h 749778"/>
                <a:gd name="connsiteX34" fmla="*/ 245962 w 425370"/>
                <a:gd name="connsiteY34" fmla="*/ 281004 h 749778"/>
                <a:gd name="connsiteX35" fmla="*/ 248856 w 425370"/>
                <a:gd name="connsiteY35" fmla="*/ 269429 h 749778"/>
                <a:gd name="connsiteX36" fmla="*/ 260431 w 425370"/>
                <a:gd name="connsiteY36" fmla="*/ 254961 h 749778"/>
                <a:gd name="connsiteX37" fmla="*/ 263324 w 425370"/>
                <a:gd name="connsiteY37" fmla="*/ 243386 h 749778"/>
                <a:gd name="connsiteX38" fmla="*/ 274899 w 425370"/>
                <a:gd name="connsiteY38" fmla="*/ 237599 h 749778"/>
                <a:gd name="connsiteX39" fmla="*/ 280686 w 425370"/>
                <a:gd name="connsiteY39" fmla="*/ 228918 h 749778"/>
                <a:gd name="connsiteX40" fmla="*/ 283580 w 425370"/>
                <a:gd name="connsiteY40" fmla="*/ 217343 h 749778"/>
                <a:gd name="connsiteX41" fmla="*/ 295155 w 425370"/>
                <a:gd name="connsiteY41" fmla="*/ 202875 h 749778"/>
                <a:gd name="connsiteX42" fmla="*/ 298048 w 425370"/>
                <a:gd name="connsiteY42" fmla="*/ 194194 h 749778"/>
                <a:gd name="connsiteX43" fmla="*/ 303836 w 425370"/>
                <a:gd name="connsiteY43" fmla="*/ 182619 h 749778"/>
                <a:gd name="connsiteX44" fmla="*/ 309623 w 425370"/>
                <a:gd name="connsiteY44" fmla="*/ 159470 h 749778"/>
                <a:gd name="connsiteX45" fmla="*/ 312517 w 425370"/>
                <a:gd name="connsiteY45" fmla="*/ 150789 h 749778"/>
                <a:gd name="connsiteX46" fmla="*/ 318304 w 425370"/>
                <a:gd name="connsiteY46" fmla="*/ 142108 h 749778"/>
                <a:gd name="connsiteX47" fmla="*/ 329879 w 425370"/>
                <a:gd name="connsiteY47" fmla="*/ 121852 h 749778"/>
                <a:gd name="connsiteX48" fmla="*/ 332773 w 425370"/>
                <a:gd name="connsiteY48" fmla="*/ 113171 h 749778"/>
                <a:gd name="connsiteX49" fmla="*/ 347241 w 425370"/>
                <a:gd name="connsiteY49" fmla="*/ 92915 h 749778"/>
                <a:gd name="connsiteX50" fmla="*/ 355922 w 425370"/>
                <a:gd name="connsiteY50" fmla="*/ 87128 h 749778"/>
                <a:gd name="connsiteX51" fmla="*/ 367497 w 425370"/>
                <a:gd name="connsiteY51" fmla="*/ 75553 h 749778"/>
                <a:gd name="connsiteX52" fmla="*/ 370390 w 425370"/>
                <a:gd name="connsiteY52" fmla="*/ 66872 h 749778"/>
                <a:gd name="connsiteX53" fmla="*/ 390646 w 425370"/>
                <a:gd name="connsiteY53" fmla="*/ 49510 h 749778"/>
                <a:gd name="connsiteX54" fmla="*/ 393540 w 425370"/>
                <a:gd name="connsiteY54" fmla="*/ 40829 h 749778"/>
                <a:gd name="connsiteX55" fmla="*/ 405114 w 425370"/>
                <a:gd name="connsiteY55" fmla="*/ 23467 h 749778"/>
                <a:gd name="connsiteX56" fmla="*/ 419583 w 425370"/>
                <a:gd name="connsiteY56" fmla="*/ 318 h 749778"/>
                <a:gd name="connsiteX57" fmla="*/ 425370 w 425370"/>
                <a:gd name="connsiteY57" fmla="*/ 318 h 74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25370" h="749778">
                  <a:moveTo>
                    <a:pt x="0" y="749778"/>
                  </a:moveTo>
                  <a:cubicBezTo>
                    <a:pt x="1929" y="743991"/>
                    <a:pt x="3060" y="737872"/>
                    <a:pt x="5788" y="732416"/>
                  </a:cubicBezTo>
                  <a:cubicBezTo>
                    <a:pt x="8899" y="726195"/>
                    <a:pt x="13783" y="721018"/>
                    <a:pt x="17362" y="715054"/>
                  </a:cubicBezTo>
                  <a:cubicBezTo>
                    <a:pt x="19581" y="711355"/>
                    <a:pt x="20757" y="707069"/>
                    <a:pt x="23150" y="703480"/>
                  </a:cubicBezTo>
                  <a:cubicBezTo>
                    <a:pt x="24663" y="701210"/>
                    <a:pt x="27300" y="699875"/>
                    <a:pt x="28937" y="697692"/>
                  </a:cubicBezTo>
                  <a:cubicBezTo>
                    <a:pt x="33110" y="692127"/>
                    <a:pt x="36654" y="686117"/>
                    <a:pt x="40512" y="680330"/>
                  </a:cubicBezTo>
                  <a:cubicBezTo>
                    <a:pt x="41476" y="677436"/>
                    <a:pt x="41836" y="674264"/>
                    <a:pt x="43405" y="671649"/>
                  </a:cubicBezTo>
                  <a:cubicBezTo>
                    <a:pt x="44809" y="669310"/>
                    <a:pt x="47973" y="668302"/>
                    <a:pt x="49193" y="665862"/>
                  </a:cubicBezTo>
                  <a:cubicBezTo>
                    <a:pt x="51921" y="660406"/>
                    <a:pt x="53051" y="654287"/>
                    <a:pt x="54980" y="648500"/>
                  </a:cubicBezTo>
                  <a:cubicBezTo>
                    <a:pt x="55945" y="645606"/>
                    <a:pt x="55434" y="641649"/>
                    <a:pt x="57874" y="639819"/>
                  </a:cubicBezTo>
                  <a:lnTo>
                    <a:pt x="69448" y="631138"/>
                  </a:lnTo>
                  <a:cubicBezTo>
                    <a:pt x="78505" y="594915"/>
                    <a:pt x="66925" y="639970"/>
                    <a:pt x="75236" y="610882"/>
                  </a:cubicBezTo>
                  <a:cubicBezTo>
                    <a:pt x="83988" y="580248"/>
                    <a:pt x="70152" y="623241"/>
                    <a:pt x="83917" y="581946"/>
                  </a:cubicBezTo>
                  <a:cubicBezTo>
                    <a:pt x="84882" y="579052"/>
                    <a:pt x="86070" y="576224"/>
                    <a:pt x="86810" y="573265"/>
                  </a:cubicBezTo>
                  <a:cubicBezTo>
                    <a:pt x="87775" y="569407"/>
                    <a:pt x="87220" y="564796"/>
                    <a:pt x="89704" y="561690"/>
                  </a:cubicBezTo>
                  <a:cubicBezTo>
                    <a:pt x="91609" y="559308"/>
                    <a:pt x="95491" y="559761"/>
                    <a:pt x="98385" y="558796"/>
                  </a:cubicBezTo>
                  <a:cubicBezTo>
                    <a:pt x="100314" y="556867"/>
                    <a:pt x="102769" y="555348"/>
                    <a:pt x="104173" y="553009"/>
                  </a:cubicBezTo>
                  <a:cubicBezTo>
                    <a:pt x="105742" y="550394"/>
                    <a:pt x="105236" y="546768"/>
                    <a:pt x="107066" y="544328"/>
                  </a:cubicBezTo>
                  <a:cubicBezTo>
                    <a:pt x="111158" y="538871"/>
                    <a:pt x="121535" y="529859"/>
                    <a:pt x="121535" y="529859"/>
                  </a:cubicBezTo>
                  <a:lnTo>
                    <a:pt x="127322" y="512497"/>
                  </a:lnTo>
                  <a:cubicBezTo>
                    <a:pt x="128287" y="509603"/>
                    <a:pt x="128524" y="506354"/>
                    <a:pt x="130216" y="503816"/>
                  </a:cubicBezTo>
                  <a:lnTo>
                    <a:pt x="141790" y="486454"/>
                  </a:lnTo>
                  <a:cubicBezTo>
                    <a:pt x="142755" y="482596"/>
                    <a:pt x="143821" y="478762"/>
                    <a:pt x="144684" y="474880"/>
                  </a:cubicBezTo>
                  <a:cubicBezTo>
                    <a:pt x="145751" y="470079"/>
                    <a:pt x="146023" y="465077"/>
                    <a:pt x="147578" y="460411"/>
                  </a:cubicBezTo>
                  <a:cubicBezTo>
                    <a:pt x="159556" y="424477"/>
                    <a:pt x="147104" y="479664"/>
                    <a:pt x="159152" y="431475"/>
                  </a:cubicBezTo>
                  <a:cubicBezTo>
                    <a:pt x="161564" y="421829"/>
                    <a:pt x="163296" y="409969"/>
                    <a:pt x="170727" y="402538"/>
                  </a:cubicBezTo>
                  <a:cubicBezTo>
                    <a:pt x="173186" y="400079"/>
                    <a:pt x="176514" y="398680"/>
                    <a:pt x="179408" y="396751"/>
                  </a:cubicBezTo>
                  <a:cubicBezTo>
                    <a:pt x="181337" y="393857"/>
                    <a:pt x="183640" y="391181"/>
                    <a:pt x="185195" y="388070"/>
                  </a:cubicBezTo>
                  <a:cubicBezTo>
                    <a:pt x="186559" y="385342"/>
                    <a:pt x="186316" y="381871"/>
                    <a:pt x="188089" y="379389"/>
                  </a:cubicBezTo>
                  <a:cubicBezTo>
                    <a:pt x="191261" y="374949"/>
                    <a:pt x="199664" y="367814"/>
                    <a:pt x="199664" y="367814"/>
                  </a:cubicBezTo>
                  <a:cubicBezTo>
                    <a:pt x="206745" y="346570"/>
                    <a:pt x="201137" y="354766"/>
                    <a:pt x="214132" y="341771"/>
                  </a:cubicBezTo>
                  <a:cubicBezTo>
                    <a:pt x="221406" y="319951"/>
                    <a:pt x="211594" y="346847"/>
                    <a:pt x="222813" y="324409"/>
                  </a:cubicBezTo>
                  <a:cubicBezTo>
                    <a:pt x="224177" y="321681"/>
                    <a:pt x="224869" y="318661"/>
                    <a:pt x="225707" y="315728"/>
                  </a:cubicBezTo>
                  <a:cubicBezTo>
                    <a:pt x="228536" y="305825"/>
                    <a:pt x="229532" y="294540"/>
                    <a:pt x="237281" y="286791"/>
                  </a:cubicBezTo>
                  <a:cubicBezTo>
                    <a:pt x="239740" y="284332"/>
                    <a:pt x="243068" y="282933"/>
                    <a:pt x="245962" y="281004"/>
                  </a:cubicBezTo>
                  <a:cubicBezTo>
                    <a:pt x="246927" y="277146"/>
                    <a:pt x="247289" y="273085"/>
                    <a:pt x="248856" y="269429"/>
                  </a:cubicBezTo>
                  <a:cubicBezTo>
                    <a:pt x="251595" y="263039"/>
                    <a:pt x="255762" y="259629"/>
                    <a:pt x="260431" y="254961"/>
                  </a:cubicBezTo>
                  <a:cubicBezTo>
                    <a:pt x="261395" y="251103"/>
                    <a:pt x="260778" y="246441"/>
                    <a:pt x="263324" y="243386"/>
                  </a:cubicBezTo>
                  <a:cubicBezTo>
                    <a:pt x="266086" y="240072"/>
                    <a:pt x="271585" y="240361"/>
                    <a:pt x="274899" y="237599"/>
                  </a:cubicBezTo>
                  <a:cubicBezTo>
                    <a:pt x="277571" y="235373"/>
                    <a:pt x="278757" y="231812"/>
                    <a:pt x="280686" y="228918"/>
                  </a:cubicBezTo>
                  <a:cubicBezTo>
                    <a:pt x="281651" y="225060"/>
                    <a:pt x="282013" y="220999"/>
                    <a:pt x="283580" y="217343"/>
                  </a:cubicBezTo>
                  <a:cubicBezTo>
                    <a:pt x="286319" y="210953"/>
                    <a:pt x="290486" y="207543"/>
                    <a:pt x="295155" y="202875"/>
                  </a:cubicBezTo>
                  <a:cubicBezTo>
                    <a:pt x="296119" y="199981"/>
                    <a:pt x="296847" y="196998"/>
                    <a:pt x="298048" y="194194"/>
                  </a:cubicBezTo>
                  <a:cubicBezTo>
                    <a:pt x="299747" y="190229"/>
                    <a:pt x="302472" y="186711"/>
                    <a:pt x="303836" y="182619"/>
                  </a:cubicBezTo>
                  <a:cubicBezTo>
                    <a:pt x="306351" y="175073"/>
                    <a:pt x="307108" y="167016"/>
                    <a:pt x="309623" y="159470"/>
                  </a:cubicBezTo>
                  <a:cubicBezTo>
                    <a:pt x="310588" y="156576"/>
                    <a:pt x="311153" y="153517"/>
                    <a:pt x="312517" y="150789"/>
                  </a:cubicBezTo>
                  <a:cubicBezTo>
                    <a:pt x="314072" y="147678"/>
                    <a:pt x="316375" y="145002"/>
                    <a:pt x="318304" y="142108"/>
                  </a:cubicBezTo>
                  <a:cubicBezTo>
                    <a:pt x="324690" y="110178"/>
                    <a:pt x="315118" y="140302"/>
                    <a:pt x="329879" y="121852"/>
                  </a:cubicBezTo>
                  <a:cubicBezTo>
                    <a:pt x="331785" y="119470"/>
                    <a:pt x="331571" y="115975"/>
                    <a:pt x="332773" y="113171"/>
                  </a:cubicBezTo>
                  <a:cubicBezTo>
                    <a:pt x="337324" y="102552"/>
                    <a:pt x="338418" y="100267"/>
                    <a:pt x="347241" y="92915"/>
                  </a:cubicBezTo>
                  <a:cubicBezTo>
                    <a:pt x="349913" y="90689"/>
                    <a:pt x="353282" y="89391"/>
                    <a:pt x="355922" y="87128"/>
                  </a:cubicBezTo>
                  <a:cubicBezTo>
                    <a:pt x="360065" y="83577"/>
                    <a:pt x="367497" y="75553"/>
                    <a:pt x="367497" y="75553"/>
                  </a:cubicBezTo>
                  <a:cubicBezTo>
                    <a:pt x="368461" y="72659"/>
                    <a:pt x="368617" y="69354"/>
                    <a:pt x="370390" y="66872"/>
                  </a:cubicBezTo>
                  <a:cubicBezTo>
                    <a:pt x="376769" y="57941"/>
                    <a:pt x="382304" y="55071"/>
                    <a:pt x="390646" y="49510"/>
                  </a:cubicBezTo>
                  <a:cubicBezTo>
                    <a:pt x="391611" y="46616"/>
                    <a:pt x="392059" y="43495"/>
                    <a:pt x="393540" y="40829"/>
                  </a:cubicBezTo>
                  <a:cubicBezTo>
                    <a:pt x="396918" y="34749"/>
                    <a:pt x="402914" y="30065"/>
                    <a:pt x="405114" y="23467"/>
                  </a:cubicBezTo>
                  <a:cubicBezTo>
                    <a:pt x="409527" y="10230"/>
                    <a:pt x="407237" y="5256"/>
                    <a:pt x="419583" y="318"/>
                  </a:cubicBezTo>
                  <a:cubicBezTo>
                    <a:pt x="421374" y="-398"/>
                    <a:pt x="423441" y="318"/>
                    <a:pt x="425370" y="31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7485927" y="4068501"/>
              <a:ext cx="63660" cy="89704"/>
            </a:xfrm>
            <a:custGeom>
              <a:avLst/>
              <a:gdLst>
                <a:gd name="connsiteX0" fmla="*/ 63660 w 63660"/>
                <a:gd name="connsiteY0" fmla="*/ 89704 h 89704"/>
                <a:gd name="connsiteX1" fmla="*/ 37617 w 63660"/>
                <a:gd name="connsiteY1" fmla="*/ 75236 h 89704"/>
                <a:gd name="connsiteX2" fmla="*/ 26043 w 63660"/>
                <a:gd name="connsiteY2" fmla="*/ 60767 h 89704"/>
                <a:gd name="connsiteX3" fmla="*/ 11574 w 63660"/>
                <a:gd name="connsiteY3" fmla="*/ 49193 h 89704"/>
                <a:gd name="connsiteX4" fmla="*/ 5787 w 63660"/>
                <a:gd name="connsiteY4" fmla="*/ 31831 h 89704"/>
                <a:gd name="connsiteX5" fmla="*/ 2893 w 63660"/>
                <a:gd name="connsiteY5" fmla="*/ 23150 h 89704"/>
                <a:gd name="connsiteX6" fmla="*/ 0 w 63660"/>
                <a:gd name="connsiteY6" fmla="*/ 0 h 8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60" h="89704">
                  <a:moveTo>
                    <a:pt x="63660" y="89704"/>
                  </a:moveTo>
                  <a:cubicBezTo>
                    <a:pt x="23350" y="57454"/>
                    <a:pt x="69825" y="91340"/>
                    <a:pt x="37617" y="75236"/>
                  </a:cubicBezTo>
                  <a:cubicBezTo>
                    <a:pt x="32960" y="72908"/>
                    <a:pt x="28768" y="64173"/>
                    <a:pt x="26043" y="60767"/>
                  </a:cubicBezTo>
                  <a:cubicBezTo>
                    <a:pt x="21332" y="54878"/>
                    <a:pt x="18017" y="53488"/>
                    <a:pt x="11574" y="49193"/>
                  </a:cubicBezTo>
                  <a:lnTo>
                    <a:pt x="5787" y="31831"/>
                  </a:lnTo>
                  <a:lnTo>
                    <a:pt x="2893" y="2315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7199474" y="4141164"/>
            <a:ext cx="562615" cy="1025395"/>
            <a:chOff x="6986972" y="4068501"/>
            <a:chExt cx="562615" cy="1025395"/>
          </a:xfrm>
        </p:grpSpPr>
        <p:sp>
          <p:nvSpPr>
            <p:cNvPr id="227" name="Oval 226"/>
            <p:cNvSpPr/>
            <p:nvPr/>
          </p:nvSpPr>
          <p:spPr>
            <a:xfrm rot="20453034">
              <a:off x="7045835" y="4802044"/>
              <a:ext cx="59457" cy="115855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28" name="Freeform 227"/>
            <p:cNvSpPr/>
            <p:nvPr/>
          </p:nvSpPr>
          <p:spPr>
            <a:xfrm rot="20453034">
              <a:off x="6986972" y="4534327"/>
              <a:ext cx="51957" cy="269111"/>
            </a:xfrm>
            <a:custGeom>
              <a:avLst/>
              <a:gdLst>
                <a:gd name="connsiteX0" fmla="*/ 23014 w 51957"/>
                <a:gd name="connsiteY0" fmla="*/ 269111 h 269111"/>
                <a:gd name="connsiteX1" fmla="*/ 31695 w 51957"/>
                <a:gd name="connsiteY1" fmla="*/ 217025 h 269111"/>
                <a:gd name="connsiteX2" fmla="*/ 25908 w 51957"/>
                <a:gd name="connsiteY2" fmla="*/ 196770 h 269111"/>
                <a:gd name="connsiteX3" fmla="*/ 20120 w 51957"/>
                <a:gd name="connsiteY3" fmla="*/ 185195 h 269111"/>
                <a:gd name="connsiteX4" fmla="*/ 5652 w 51957"/>
                <a:gd name="connsiteY4" fmla="*/ 162046 h 269111"/>
                <a:gd name="connsiteX5" fmla="*/ 5652 w 51957"/>
                <a:gd name="connsiteY5" fmla="*/ 95491 h 269111"/>
                <a:gd name="connsiteX6" fmla="*/ 17227 w 51957"/>
                <a:gd name="connsiteY6" fmla="*/ 81023 h 269111"/>
                <a:gd name="connsiteX7" fmla="*/ 20120 w 51957"/>
                <a:gd name="connsiteY7" fmla="*/ 72342 h 269111"/>
                <a:gd name="connsiteX8" fmla="*/ 31695 w 51957"/>
                <a:gd name="connsiteY8" fmla="*/ 57873 h 269111"/>
                <a:gd name="connsiteX9" fmla="*/ 40376 w 51957"/>
                <a:gd name="connsiteY9" fmla="*/ 31830 h 269111"/>
                <a:gd name="connsiteX10" fmla="*/ 43270 w 51957"/>
                <a:gd name="connsiteY10" fmla="*/ 23149 h 269111"/>
                <a:gd name="connsiteX11" fmla="*/ 46163 w 51957"/>
                <a:gd name="connsiteY11" fmla="*/ 14468 h 269111"/>
                <a:gd name="connsiteX12" fmla="*/ 51951 w 51957"/>
                <a:gd name="connsiteY12" fmla="*/ 0 h 2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57" h="269111">
                  <a:moveTo>
                    <a:pt x="23014" y="269111"/>
                  </a:moveTo>
                  <a:cubicBezTo>
                    <a:pt x="30326" y="232549"/>
                    <a:pt x="27581" y="249935"/>
                    <a:pt x="31695" y="217025"/>
                  </a:cubicBezTo>
                  <a:cubicBezTo>
                    <a:pt x="30229" y="211161"/>
                    <a:pt x="28396" y="202575"/>
                    <a:pt x="25908" y="196770"/>
                  </a:cubicBezTo>
                  <a:cubicBezTo>
                    <a:pt x="24209" y="192805"/>
                    <a:pt x="21722" y="189200"/>
                    <a:pt x="20120" y="185195"/>
                  </a:cubicBezTo>
                  <a:cubicBezTo>
                    <a:pt x="11354" y="163281"/>
                    <a:pt x="20480" y="171931"/>
                    <a:pt x="5652" y="162046"/>
                  </a:cubicBezTo>
                  <a:cubicBezTo>
                    <a:pt x="-2795" y="136709"/>
                    <a:pt x="-916" y="145847"/>
                    <a:pt x="5652" y="95491"/>
                  </a:cubicBezTo>
                  <a:cubicBezTo>
                    <a:pt x="6200" y="91291"/>
                    <a:pt x="14277" y="83972"/>
                    <a:pt x="17227" y="81023"/>
                  </a:cubicBezTo>
                  <a:cubicBezTo>
                    <a:pt x="18191" y="78129"/>
                    <a:pt x="18756" y="75070"/>
                    <a:pt x="20120" y="72342"/>
                  </a:cubicBezTo>
                  <a:cubicBezTo>
                    <a:pt x="23769" y="65044"/>
                    <a:pt x="26314" y="63255"/>
                    <a:pt x="31695" y="57873"/>
                  </a:cubicBezTo>
                  <a:lnTo>
                    <a:pt x="40376" y="31830"/>
                  </a:lnTo>
                  <a:lnTo>
                    <a:pt x="43270" y="23149"/>
                  </a:lnTo>
                  <a:cubicBezTo>
                    <a:pt x="44234" y="20255"/>
                    <a:pt x="44799" y="17196"/>
                    <a:pt x="46163" y="14468"/>
                  </a:cubicBezTo>
                  <a:cubicBezTo>
                    <a:pt x="52382" y="2031"/>
                    <a:pt x="51951" y="7208"/>
                    <a:pt x="51951" y="0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 rot="20453034">
              <a:off x="7129029" y="4902914"/>
              <a:ext cx="66554" cy="190982"/>
            </a:xfrm>
            <a:custGeom>
              <a:avLst/>
              <a:gdLst>
                <a:gd name="connsiteX0" fmla="*/ 0 w 66554"/>
                <a:gd name="connsiteY0" fmla="*/ 0 h 190982"/>
                <a:gd name="connsiteX1" fmla="*/ 2893 w 66554"/>
                <a:gd name="connsiteY1" fmla="*/ 14468 h 190982"/>
                <a:gd name="connsiteX2" fmla="*/ 8681 w 66554"/>
                <a:gd name="connsiteY2" fmla="*/ 20255 h 190982"/>
                <a:gd name="connsiteX3" fmla="*/ 11574 w 66554"/>
                <a:gd name="connsiteY3" fmla="*/ 40511 h 190982"/>
                <a:gd name="connsiteX4" fmla="*/ 20255 w 66554"/>
                <a:gd name="connsiteY4" fmla="*/ 69448 h 190982"/>
                <a:gd name="connsiteX5" fmla="*/ 23149 w 66554"/>
                <a:gd name="connsiteY5" fmla="*/ 81022 h 190982"/>
                <a:gd name="connsiteX6" fmla="*/ 34724 w 66554"/>
                <a:gd name="connsiteY6" fmla="*/ 92597 h 190982"/>
                <a:gd name="connsiteX7" fmla="*/ 37617 w 66554"/>
                <a:gd name="connsiteY7" fmla="*/ 101278 h 190982"/>
                <a:gd name="connsiteX8" fmla="*/ 40511 w 66554"/>
                <a:gd name="connsiteY8" fmla="*/ 112853 h 190982"/>
                <a:gd name="connsiteX9" fmla="*/ 46298 w 66554"/>
                <a:gd name="connsiteY9" fmla="*/ 121534 h 190982"/>
                <a:gd name="connsiteX10" fmla="*/ 49192 w 66554"/>
                <a:gd name="connsiteY10" fmla="*/ 133108 h 190982"/>
                <a:gd name="connsiteX11" fmla="*/ 54979 w 66554"/>
                <a:gd name="connsiteY11" fmla="*/ 167832 h 190982"/>
                <a:gd name="connsiteX12" fmla="*/ 60767 w 66554"/>
                <a:gd name="connsiteY12" fmla="*/ 185194 h 190982"/>
                <a:gd name="connsiteX13" fmla="*/ 66554 w 66554"/>
                <a:gd name="connsiteY13" fmla="*/ 190982 h 1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54" h="190982">
                  <a:moveTo>
                    <a:pt x="0" y="0"/>
                  </a:moveTo>
                  <a:cubicBezTo>
                    <a:pt x="964" y="4823"/>
                    <a:pt x="956" y="9948"/>
                    <a:pt x="2893" y="14468"/>
                  </a:cubicBezTo>
                  <a:cubicBezTo>
                    <a:pt x="3968" y="16976"/>
                    <a:pt x="7818" y="17667"/>
                    <a:pt x="8681" y="20255"/>
                  </a:cubicBezTo>
                  <a:cubicBezTo>
                    <a:pt x="10838" y="26726"/>
                    <a:pt x="10354" y="33800"/>
                    <a:pt x="11574" y="40511"/>
                  </a:cubicBezTo>
                  <a:cubicBezTo>
                    <a:pt x="14632" y="57331"/>
                    <a:pt x="15229" y="49346"/>
                    <a:pt x="20255" y="69448"/>
                  </a:cubicBezTo>
                  <a:cubicBezTo>
                    <a:pt x="21220" y="73306"/>
                    <a:pt x="21041" y="77650"/>
                    <a:pt x="23149" y="81022"/>
                  </a:cubicBezTo>
                  <a:cubicBezTo>
                    <a:pt x="26041" y="85649"/>
                    <a:pt x="34724" y="92597"/>
                    <a:pt x="34724" y="92597"/>
                  </a:cubicBezTo>
                  <a:cubicBezTo>
                    <a:pt x="35688" y="95491"/>
                    <a:pt x="36779" y="98345"/>
                    <a:pt x="37617" y="101278"/>
                  </a:cubicBezTo>
                  <a:cubicBezTo>
                    <a:pt x="38710" y="105102"/>
                    <a:pt x="38944" y="109197"/>
                    <a:pt x="40511" y="112853"/>
                  </a:cubicBezTo>
                  <a:cubicBezTo>
                    <a:pt x="41881" y="116050"/>
                    <a:pt x="44369" y="118640"/>
                    <a:pt x="46298" y="121534"/>
                  </a:cubicBezTo>
                  <a:cubicBezTo>
                    <a:pt x="47263" y="125392"/>
                    <a:pt x="48538" y="129185"/>
                    <a:pt x="49192" y="133108"/>
                  </a:cubicBezTo>
                  <a:cubicBezTo>
                    <a:pt x="52781" y="154638"/>
                    <a:pt x="50097" y="151560"/>
                    <a:pt x="54979" y="167832"/>
                  </a:cubicBezTo>
                  <a:cubicBezTo>
                    <a:pt x="56732" y="173675"/>
                    <a:pt x="56454" y="180880"/>
                    <a:pt x="60767" y="185194"/>
                  </a:cubicBezTo>
                  <a:lnTo>
                    <a:pt x="66554" y="190982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7101068" y="4126057"/>
              <a:ext cx="425370" cy="749778"/>
            </a:xfrm>
            <a:custGeom>
              <a:avLst/>
              <a:gdLst>
                <a:gd name="connsiteX0" fmla="*/ 0 w 425370"/>
                <a:gd name="connsiteY0" fmla="*/ 749778 h 749778"/>
                <a:gd name="connsiteX1" fmla="*/ 5788 w 425370"/>
                <a:gd name="connsiteY1" fmla="*/ 732416 h 749778"/>
                <a:gd name="connsiteX2" fmla="*/ 17362 w 425370"/>
                <a:gd name="connsiteY2" fmla="*/ 715054 h 749778"/>
                <a:gd name="connsiteX3" fmla="*/ 23150 w 425370"/>
                <a:gd name="connsiteY3" fmla="*/ 703480 h 749778"/>
                <a:gd name="connsiteX4" fmla="*/ 28937 w 425370"/>
                <a:gd name="connsiteY4" fmla="*/ 697692 h 749778"/>
                <a:gd name="connsiteX5" fmla="*/ 40512 w 425370"/>
                <a:gd name="connsiteY5" fmla="*/ 680330 h 749778"/>
                <a:gd name="connsiteX6" fmla="*/ 43405 w 425370"/>
                <a:gd name="connsiteY6" fmla="*/ 671649 h 749778"/>
                <a:gd name="connsiteX7" fmla="*/ 49193 w 425370"/>
                <a:gd name="connsiteY7" fmla="*/ 665862 h 749778"/>
                <a:gd name="connsiteX8" fmla="*/ 54980 w 425370"/>
                <a:gd name="connsiteY8" fmla="*/ 648500 h 749778"/>
                <a:gd name="connsiteX9" fmla="*/ 57874 w 425370"/>
                <a:gd name="connsiteY9" fmla="*/ 639819 h 749778"/>
                <a:gd name="connsiteX10" fmla="*/ 69448 w 425370"/>
                <a:gd name="connsiteY10" fmla="*/ 631138 h 749778"/>
                <a:gd name="connsiteX11" fmla="*/ 75236 w 425370"/>
                <a:gd name="connsiteY11" fmla="*/ 610882 h 749778"/>
                <a:gd name="connsiteX12" fmla="*/ 83917 w 425370"/>
                <a:gd name="connsiteY12" fmla="*/ 581946 h 749778"/>
                <a:gd name="connsiteX13" fmla="*/ 86810 w 425370"/>
                <a:gd name="connsiteY13" fmla="*/ 573265 h 749778"/>
                <a:gd name="connsiteX14" fmla="*/ 89704 w 425370"/>
                <a:gd name="connsiteY14" fmla="*/ 561690 h 749778"/>
                <a:gd name="connsiteX15" fmla="*/ 98385 w 425370"/>
                <a:gd name="connsiteY15" fmla="*/ 558796 h 749778"/>
                <a:gd name="connsiteX16" fmla="*/ 104173 w 425370"/>
                <a:gd name="connsiteY16" fmla="*/ 553009 h 749778"/>
                <a:gd name="connsiteX17" fmla="*/ 107066 w 425370"/>
                <a:gd name="connsiteY17" fmla="*/ 544328 h 749778"/>
                <a:gd name="connsiteX18" fmla="*/ 121535 w 425370"/>
                <a:gd name="connsiteY18" fmla="*/ 529859 h 749778"/>
                <a:gd name="connsiteX19" fmla="*/ 127322 w 425370"/>
                <a:gd name="connsiteY19" fmla="*/ 512497 h 749778"/>
                <a:gd name="connsiteX20" fmla="*/ 130216 w 425370"/>
                <a:gd name="connsiteY20" fmla="*/ 503816 h 749778"/>
                <a:gd name="connsiteX21" fmla="*/ 141790 w 425370"/>
                <a:gd name="connsiteY21" fmla="*/ 486454 h 749778"/>
                <a:gd name="connsiteX22" fmla="*/ 144684 w 425370"/>
                <a:gd name="connsiteY22" fmla="*/ 474880 h 749778"/>
                <a:gd name="connsiteX23" fmla="*/ 147578 w 425370"/>
                <a:gd name="connsiteY23" fmla="*/ 460411 h 749778"/>
                <a:gd name="connsiteX24" fmla="*/ 159152 w 425370"/>
                <a:gd name="connsiteY24" fmla="*/ 431475 h 749778"/>
                <a:gd name="connsiteX25" fmla="*/ 170727 w 425370"/>
                <a:gd name="connsiteY25" fmla="*/ 402538 h 749778"/>
                <a:gd name="connsiteX26" fmla="*/ 179408 w 425370"/>
                <a:gd name="connsiteY26" fmla="*/ 396751 h 749778"/>
                <a:gd name="connsiteX27" fmla="*/ 185195 w 425370"/>
                <a:gd name="connsiteY27" fmla="*/ 388070 h 749778"/>
                <a:gd name="connsiteX28" fmla="*/ 188089 w 425370"/>
                <a:gd name="connsiteY28" fmla="*/ 379389 h 749778"/>
                <a:gd name="connsiteX29" fmla="*/ 199664 w 425370"/>
                <a:gd name="connsiteY29" fmla="*/ 367814 h 749778"/>
                <a:gd name="connsiteX30" fmla="*/ 214132 w 425370"/>
                <a:gd name="connsiteY30" fmla="*/ 341771 h 749778"/>
                <a:gd name="connsiteX31" fmla="*/ 222813 w 425370"/>
                <a:gd name="connsiteY31" fmla="*/ 324409 h 749778"/>
                <a:gd name="connsiteX32" fmla="*/ 225707 w 425370"/>
                <a:gd name="connsiteY32" fmla="*/ 315728 h 749778"/>
                <a:gd name="connsiteX33" fmla="*/ 237281 w 425370"/>
                <a:gd name="connsiteY33" fmla="*/ 286791 h 749778"/>
                <a:gd name="connsiteX34" fmla="*/ 245962 w 425370"/>
                <a:gd name="connsiteY34" fmla="*/ 281004 h 749778"/>
                <a:gd name="connsiteX35" fmla="*/ 248856 w 425370"/>
                <a:gd name="connsiteY35" fmla="*/ 269429 h 749778"/>
                <a:gd name="connsiteX36" fmla="*/ 260431 w 425370"/>
                <a:gd name="connsiteY36" fmla="*/ 254961 h 749778"/>
                <a:gd name="connsiteX37" fmla="*/ 263324 w 425370"/>
                <a:gd name="connsiteY37" fmla="*/ 243386 h 749778"/>
                <a:gd name="connsiteX38" fmla="*/ 274899 w 425370"/>
                <a:gd name="connsiteY38" fmla="*/ 237599 h 749778"/>
                <a:gd name="connsiteX39" fmla="*/ 280686 w 425370"/>
                <a:gd name="connsiteY39" fmla="*/ 228918 h 749778"/>
                <a:gd name="connsiteX40" fmla="*/ 283580 w 425370"/>
                <a:gd name="connsiteY40" fmla="*/ 217343 h 749778"/>
                <a:gd name="connsiteX41" fmla="*/ 295155 w 425370"/>
                <a:gd name="connsiteY41" fmla="*/ 202875 h 749778"/>
                <a:gd name="connsiteX42" fmla="*/ 298048 w 425370"/>
                <a:gd name="connsiteY42" fmla="*/ 194194 h 749778"/>
                <a:gd name="connsiteX43" fmla="*/ 303836 w 425370"/>
                <a:gd name="connsiteY43" fmla="*/ 182619 h 749778"/>
                <a:gd name="connsiteX44" fmla="*/ 309623 w 425370"/>
                <a:gd name="connsiteY44" fmla="*/ 159470 h 749778"/>
                <a:gd name="connsiteX45" fmla="*/ 312517 w 425370"/>
                <a:gd name="connsiteY45" fmla="*/ 150789 h 749778"/>
                <a:gd name="connsiteX46" fmla="*/ 318304 w 425370"/>
                <a:gd name="connsiteY46" fmla="*/ 142108 h 749778"/>
                <a:gd name="connsiteX47" fmla="*/ 329879 w 425370"/>
                <a:gd name="connsiteY47" fmla="*/ 121852 h 749778"/>
                <a:gd name="connsiteX48" fmla="*/ 332773 w 425370"/>
                <a:gd name="connsiteY48" fmla="*/ 113171 h 749778"/>
                <a:gd name="connsiteX49" fmla="*/ 347241 w 425370"/>
                <a:gd name="connsiteY49" fmla="*/ 92915 h 749778"/>
                <a:gd name="connsiteX50" fmla="*/ 355922 w 425370"/>
                <a:gd name="connsiteY50" fmla="*/ 87128 h 749778"/>
                <a:gd name="connsiteX51" fmla="*/ 367497 w 425370"/>
                <a:gd name="connsiteY51" fmla="*/ 75553 h 749778"/>
                <a:gd name="connsiteX52" fmla="*/ 370390 w 425370"/>
                <a:gd name="connsiteY52" fmla="*/ 66872 h 749778"/>
                <a:gd name="connsiteX53" fmla="*/ 390646 w 425370"/>
                <a:gd name="connsiteY53" fmla="*/ 49510 h 749778"/>
                <a:gd name="connsiteX54" fmla="*/ 393540 w 425370"/>
                <a:gd name="connsiteY54" fmla="*/ 40829 h 749778"/>
                <a:gd name="connsiteX55" fmla="*/ 405114 w 425370"/>
                <a:gd name="connsiteY55" fmla="*/ 23467 h 749778"/>
                <a:gd name="connsiteX56" fmla="*/ 419583 w 425370"/>
                <a:gd name="connsiteY56" fmla="*/ 318 h 749778"/>
                <a:gd name="connsiteX57" fmla="*/ 425370 w 425370"/>
                <a:gd name="connsiteY57" fmla="*/ 318 h 74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25370" h="749778">
                  <a:moveTo>
                    <a:pt x="0" y="749778"/>
                  </a:moveTo>
                  <a:cubicBezTo>
                    <a:pt x="1929" y="743991"/>
                    <a:pt x="3060" y="737872"/>
                    <a:pt x="5788" y="732416"/>
                  </a:cubicBezTo>
                  <a:cubicBezTo>
                    <a:pt x="8899" y="726195"/>
                    <a:pt x="13783" y="721018"/>
                    <a:pt x="17362" y="715054"/>
                  </a:cubicBezTo>
                  <a:cubicBezTo>
                    <a:pt x="19581" y="711355"/>
                    <a:pt x="20757" y="707069"/>
                    <a:pt x="23150" y="703480"/>
                  </a:cubicBezTo>
                  <a:cubicBezTo>
                    <a:pt x="24663" y="701210"/>
                    <a:pt x="27300" y="699875"/>
                    <a:pt x="28937" y="697692"/>
                  </a:cubicBezTo>
                  <a:cubicBezTo>
                    <a:pt x="33110" y="692127"/>
                    <a:pt x="36654" y="686117"/>
                    <a:pt x="40512" y="680330"/>
                  </a:cubicBezTo>
                  <a:cubicBezTo>
                    <a:pt x="41476" y="677436"/>
                    <a:pt x="41836" y="674264"/>
                    <a:pt x="43405" y="671649"/>
                  </a:cubicBezTo>
                  <a:cubicBezTo>
                    <a:pt x="44809" y="669310"/>
                    <a:pt x="47973" y="668302"/>
                    <a:pt x="49193" y="665862"/>
                  </a:cubicBezTo>
                  <a:cubicBezTo>
                    <a:pt x="51921" y="660406"/>
                    <a:pt x="53051" y="654287"/>
                    <a:pt x="54980" y="648500"/>
                  </a:cubicBezTo>
                  <a:cubicBezTo>
                    <a:pt x="55945" y="645606"/>
                    <a:pt x="55434" y="641649"/>
                    <a:pt x="57874" y="639819"/>
                  </a:cubicBezTo>
                  <a:lnTo>
                    <a:pt x="69448" y="631138"/>
                  </a:lnTo>
                  <a:cubicBezTo>
                    <a:pt x="78505" y="594915"/>
                    <a:pt x="66925" y="639970"/>
                    <a:pt x="75236" y="610882"/>
                  </a:cubicBezTo>
                  <a:cubicBezTo>
                    <a:pt x="83988" y="580248"/>
                    <a:pt x="70152" y="623241"/>
                    <a:pt x="83917" y="581946"/>
                  </a:cubicBezTo>
                  <a:cubicBezTo>
                    <a:pt x="84882" y="579052"/>
                    <a:pt x="86070" y="576224"/>
                    <a:pt x="86810" y="573265"/>
                  </a:cubicBezTo>
                  <a:cubicBezTo>
                    <a:pt x="87775" y="569407"/>
                    <a:pt x="87220" y="564796"/>
                    <a:pt x="89704" y="561690"/>
                  </a:cubicBezTo>
                  <a:cubicBezTo>
                    <a:pt x="91609" y="559308"/>
                    <a:pt x="95491" y="559761"/>
                    <a:pt x="98385" y="558796"/>
                  </a:cubicBezTo>
                  <a:cubicBezTo>
                    <a:pt x="100314" y="556867"/>
                    <a:pt x="102769" y="555348"/>
                    <a:pt x="104173" y="553009"/>
                  </a:cubicBezTo>
                  <a:cubicBezTo>
                    <a:pt x="105742" y="550394"/>
                    <a:pt x="105236" y="546768"/>
                    <a:pt x="107066" y="544328"/>
                  </a:cubicBezTo>
                  <a:cubicBezTo>
                    <a:pt x="111158" y="538871"/>
                    <a:pt x="121535" y="529859"/>
                    <a:pt x="121535" y="529859"/>
                  </a:cubicBezTo>
                  <a:lnTo>
                    <a:pt x="127322" y="512497"/>
                  </a:lnTo>
                  <a:cubicBezTo>
                    <a:pt x="128287" y="509603"/>
                    <a:pt x="128524" y="506354"/>
                    <a:pt x="130216" y="503816"/>
                  </a:cubicBezTo>
                  <a:lnTo>
                    <a:pt x="141790" y="486454"/>
                  </a:lnTo>
                  <a:cubicBezTo>
                    <a:pt x="142755" y="482596"/>
                    <a:pt x="143821" y="478762"/>
                    <a:pt x="144684" y="474880"/>
                  </a:cubicBezTo>
                  <a:cubicBezTo>
                    <a:pt x="145751" y="470079"/>
                    <a:pt x="146023" y="465077"/>
                    <a:pt x="147578" y="460411"/>
                  </a:cubicBezTo>
                  <a:cubicBezTo>
                    <a:pt x="159556" y="424477"/>
                    <a:pt x="147104" y="479664"/>
                    <a:pt x="159152" y="431475"/>
                  </a:cubicBezTo>
                  <a:cubicBezTo>
                    <a:pt x="161564" y="421829"/>
                    <a:pt x="163296" y="409969"/>
                    <a:pt x="170727" y="402538"/>
                  </a:cubicBezTo>
                  <a:cubicBezTo>
                    <a:pt x="173186" y="400079"/>
                    <a:pt x="176514" y="398680"/>
                    <a:pt x="179408" y="396751"/>
                  </a:cubicBezTo>
                  <a:cubicBezTo>
                    <a:pt x="181337" y="393857"/>
                    <a:pt x="183640" y="391181"/>
                    <a:pt x="185195" y="388070"/>
                  </a:cubicBezTo>
                  <a:cubicBezTo>
                    <a:pt x="186559" y="385342"/>
                    <a:pt x="186316" y="381871"/>
                    <a:pt x="188089" y="379389"/>
                  </a:cubicBezTo>
                  <a:cubicBezTo>
                    <a:pt x="191261" y="374949"/>
                    <a:pt x="199664" y="367814"/>
                    <a:pt x="199664" y="367814"/>
                  </a:cubicBezTo>
                  <a:cubicBezTo>
                    <a:pt x="206745" y="346570"/>
                    <a:pt x="201137" y="354766"/>
                    <a:pt x="214132" y="341771"/>
                  </a:cubicBezTo>
                  <a:cubicBezTo>
                    <a:pt x="221406" y="319951"/>
                    <a:pt x="211594" y="346847"/>
                    <a:pt x="222813" y="324409"/>
                  </a:cubicBezTo>
                  <a:cubicBezTo>
                    <a:pt x="224177" y="321681"/>
                    <a:pt x="224869" y="318661"/>
                    <a:pt x="225707" y="315728"/>
                  </a:cubicBezTo>
                  <a:cubicBezTo>
                    <a:pt x="228536" y="305825"/>
                    <a:pt x="229532" y="294540"/>
                    <a:pt x="237281" y="286791"/>
                  </a:cubicBezTo>
                  <a:cubicBezTo>
                    <a:pt x="239740" y="284332"/>
                    <a:pt x="243068" y="282933"/>
                    <a:pt x="245962" y="281004"/>
                  </a:cubicBezTo>
                  <a:cubicBezTo>
                    <a:pt x="246927" y="277146"/>
                    <a:pt x="247289" y="273085"/>
                    <a:pt x="248856" y="269429"/>
                  </a:cubicBezTo>
                  <a:cubicBezTo>
                    <a:pt x="251595" y="263039"/>
                    <a:pt x="255762" y="259629"/>
                    <a:pt x="260431" y="254961"/>
                  </a:cubicBezTo>
                  <a:cubicBezTo>
                    <a:pt x="261395" y="251103"/>
                    <a:pt x="260778" y="246441"/>
                    <a:pt x="263324" y="243386"/>
                  </a:cubicBezTo>
                  <a:cubicBezTo>
                    <a:pt x="266086" y="240072"/>
                    <a:pt x="271585" y="240361"/>
                    <a:pt x="274899" y="237599"/>
                  </a:cubicBezTo>
                  <a:cubicBezTo>
                    <a:pt x="277571" y="235373"/>
                    <a:pt x="278757" y="231812"/>
                    <a:pt x="280686" y="228918"/>
                  </a:cubicBezTo>
                  <a:cubicBezTo>
                    <a:pt x="281651" y="225060"/>
                    <a:pt x="282013" y="220999"/>
                    <a:pt x="283580" y="217343"/>
                  </a:cubicBezTo>
                  <a:cubicBezTo>
                    <a:pt x="286319" y="210953"/>
                    <a:pt x="290486" y="207543"/>
                    <a:pt x="295155" y="202875"/>
                  </a:cubicBezTo>
                  <a:cubicBezTo>
                    <a:pt x="296119" y="199981"/>
                    <a:pt x="296847" y="196998"/>
                    <a:pt x="298048" y="194194"/>
                  </a:cubicBezTo>
                  <a:cubicBezTo>
                    <a:pt x="299747" y="190229"/>
                    <a:pt x="302472" y="186711"/>
                    <a:pt x="303836" y="182619"/>
                  </a:cubicBezTo>
                  <a:cubicBezTo>
                    <a:pt x="306351" y="175073"/>
                    <a:pt x="307108" y="167016"/>
                    <a:pt x="309623" y="159470"/>
                  </a:cubicBezTo>
                  <a:cubicBezTo>
                    <a:pt x="310588" y="156576"/>
                    <a:pt x="311153" y="153517"/>
                    <a:pt x="312517" y="150789"/>
                  </a:cubicBezTo>
                  <a:cubicBezTo>
                    <a:pt x="314072" y="147678"/>
                    <a:pt x="316375" y="145002"/>
                    <a:pt x="318304" y="142108"/>
                  </a:cubicBezTo>
                  <a:cubicBezTo>
                    <a:pt x="324690" y="110178"/>
                    <a:pt x="315118" y="140302"/>
                    <a:pt x="329879" y="121852"/>
                  </a:cubicBezTo>
                  <a:cubicBezTo>
                    <a:pt x="331785" y="119470"/>
                    <a:pt x="331571" y="115975"/>
                    <a:pt x="332773" y="113171"/>
                  </a:cubicBezTo>
                  <a:cubicBezTo>
                    <a:pt x="337324" y="102552"/>
                    <a:pt x="338418" y="100267"/>
                    <a:pt x="347241" y="92915"/>
                  </a:cubicBezTo>
                  <a:cubicBezTo>
                    <a:pt x="349913" y="90689"/>
                    <a:pt x="353282" y="89391"/>
                    <a:pt x="355922" y="87128"/>
                  </a:cubicBezTo>
                  <a:cubicBezTo>
                    <a:pt x="360065" y="83577"/>
                    <a:pt x="367497" y="75553"/>
                    <a:pt x="367497" y="75553"/>
                  </a:cubicBezTo>
                  <a:cubicBezTo>
                    <a:pt x="368461" y="72659"/>
                    <a:pt x="368617" y="69354"/>
                    <a:pt x="370390" y="66872"/>
                  </a:cubicBezTo>
                  <a:cubicBezTo>
                    <a:pt x="376769" y="57941"/>
                    <a:pt x="382304" y="55071"/>
                    <a:pt x="390646" y="49510"/>
                  </a:cubicBezTo>
                  <a:cubicBezTo>
                    <a:pt x="391611" y="46616"/>
                    <a:pt x="392059" y="43495"/>
                    <a:pt x="393540" y="40829"/>
                  </a:cubicBezTo>
                  <a:cubicBezTo>
                    <a:pt x="396918" y="34749"/>
                    <a:pt x="402914" y="30065"/>
                    <a:pt x="405114" y="23467"/>
                  </a:cubicBezTo>
                  <a:cubicBezTo>
                    <a:pt x="409527" y="10230"/>
                    <a:pt x="407237" y="5256"/>
                    <a:pt x="419583" y="318"/>
                  </a:cubicBezTo>
                  <a:cubicBezTo>
                    <a:pt x="421374" y="-398"/>
                    <a:pt x="423441" y="318"/>
                    <a:pt x="425370" y="31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7485927" y="4068501"/>
              <a:ext cx="63660" cy="89704"/>
            </a:xfrm>
            <a:custGeom>
              <a:avLst/>
              <a:gdLst>
                <a:gd name="connsiteX0" fmla="*/ 63660 w 63660"/>
                <a:gd name="connsiteY0" fmla="*/ 89704 h 89704"/>
                <a:gd name="connsiteX1" fmla="*/ 37617 w 63660"/>
                <a:gd name="connsiteY1" fmla="*/ 75236 h 89704"/>
                <a:gd name="connsiteX2" fmla="*/ 26043 w 63660"/>
                <a:gd name="connsiteY2" fmla="*/ 60767 h 89704"/>
                <a:gd name="connsiteX3" fmla="*/ 11574 w 63660"/>
                <a:gd name="connsiteY3" fmla="*/ 49193 h 89704"/>
                <a:gd name="connsiteX4" fmla="*/ 5787 w 63660"/>
                <a:gd name="connsiteY4" fmla="*/ 31831 h 89704"/>
                <a:gd name="connsiteX5" fmla="*/ 2893 w 63660"/>
                <a:gd name="connsiteY5" fmla="*/ 23150 h 89704"/>
                <a:gd name="connsiteX6" fmla="*/ 0 w 63660"/>
                <a:gd name="connsiteY6" fmla="*/ 0 h 8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60" h="89704">
                  <a:moveTo>
                    <a:pt x="63660" y="89704"/>
                  </a:moveTo>
                  <a:cubicBezTo>
                    <a:pt x="23350" y="57454"/>
                    <a:pt x="69825" y="91340"/>
                    <a:pt x="37617" y="75236"/>
                  </a:cubicBezTo>
                  <a:cubicBezTo>
                    <a:pt x="32960" y="72908"/>
                    <a:pt x="28768" y="64173"/>
                    <a:pt x="26043" y="60767"/>
                  </a:cubicBezTo>
                  <a:cubicBezTo>
                    <a:pt x="21332" y="54878"/>
                    <a:pt x="18017" y="53488"/>
                    <a:pt x="11574" y="49193"/>
                  </a:cubicBezTo>
                  <a:lnTo>
                    <a:pt x="5787" y="31831"/>
                  </a:lnTo>
                  <a:lnTo>
                    <a:pt x="2893" y="2315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 rot="21380886">
            <a:off x="7335481" y="4677462"/>
            <a:ext cx="644602" cy="659831"/>
            <a:chOff x="7150948" y="4673277"/>
            <a:chExt cx="644602" cy="659831"/>
          </a:xfrm>
        </p:grpSpPr>
        <p:sp>
          <p:nvSpPr>
            <p:cNvPr id="233" name="Freeform 232"/>
            <p:cNvSpPr/>
            <p:nvPr/>
          </p:nvSpPr>
          <p:spPr>
            <a:xfrm>
              <a:off x="7746358" y="4673277"/>
              <a:ext cx="49192" cy="63661"/>
            </a:xfrm>
            <a:custGeom>
              <a:avLst/>
              <a:gdLst>
                <a:gd name="connsiteX0" fmla="*/ 49192 w 49192"/>
                <a:gd name="connsiteY0" fmla="*/ 63661 h 63661"/>
                <a:gd name="connsiteX1" fmla="*/ 23149 w 49192"/>
                <a:gd name="connsiteY1" fmla="*/ 57874 h 63661"/>
                <a:gd name="connsiteX2" fmla="*/ 11575 w 49192"/>
                <a:gd name="connsiteY2" fmla="*/ 43405 h 63661"/>
                <a:gd name="connsiteX3" fmla="*/ 8681 w 49192"/>
                <a:gd name="connsiteY3" fmla="*/ 34724 h 63661"/>
                <a:gd name="connsiteX4" fmla="*/ 2894 w 49192"/>
                <a:gd name="connsiteY4" fmla="*/ 26043 h 63661"/>
                <a:gd name="connsiteX5" fmla="*/ 0 w 49192"/>
                <a:gd name="connsiteY5" fmla="*/ 0 h 6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92" h="63661">
                  <a:moveTo>
                    <a:pt x="49192" y="63661"/>
                  </a:moveTo>
                  <a:cubicBezTo>
                    <a:pt x="45692" y="63078"/>
                    <a:pt x="28626" y="61160"/>
                    <a:pt x="23149" y="57874"/>
                  </a:cubicBezTo>
                  <a:cubicBezTo>
                    <a:pt x="19305" y="55568"/>
                    <a:pt x="13264" y="46783"/>
                    <a:pt x="11575" y="43405"/>
                  </a:cubicBezTo>
                  <a:cubicBezTo>
                    <a:pt x="10211" y="40677"/>
                    <a:pt x="10045" y="37452"/>
                    <a:pt x="8681" y="34724"/>
                  </a:cubicBezTo>
                  <a:cubicBezTo>
                    <a:pt x="7126" y="31613"/>
                    <a:pt x="4823" y="28937"/>
                    <a:pt x="2894" y="26043"/>
                  </a:cubicBez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7234177" y="4725365"/>
              <a:ext cx="520861" cy="355921"/>
            </a:xfrm>
            <a:custGeom>
              <a:avLst/>
              <a:gdLst>
                <a:gd name="connsiteX0" fmla="*/ 520861 w 520861"/>
                <a:gd name="connsiteY0" fmla="*/ 0 h 355921"/>
                <a:gd name="connsiteX1" fmla="*/ 497712 w 520861"/>
                <a:gd name="connsiteY1" fmla="*/ 20255 h 355921"/>
                <a:gd name="connsiteX2" fmla="*/ 494818 w 520861"/>
                <a:gd name="connsiteY2" fmla="*/ 28936 h 355921"/>
                <a:gd name="connsiteX3" fmla="*/ 477456 w 520861"/>
                <a:gd name="connsiteY3" fmla="*/ 40511 h 355921"/>
                <a:gd name="connsiteX4" fmla="*/ 462988 w 520861"/>
                <a:gd name="connsiteY4" fmla="*/ 52086 h 355921"/>
                <a:gd name="connsiteX5" fmla="*/ 445626 w 520861"/>
                <a:gd name="connsiteY5" fmla="*/ 57873 h 355921"/>
                <a:gd name="connsiteX6" fmla="*/ 425370 w 520861"/>
                <a:gd name="connsiteY6" fmla="*/ 66554 h 355921"/>
                <a:gd name="connsiteX7" fmla="*/ 408008 w 520861"/>
                <a:gd name="connsiteY7" fmla="*/ 72341 h 355921"/>
                <a:gd name="connsiteX8" fmla="*/ 390646 w 520861"/>
                <a:gd name="connsiteY8" fmla="*/ 78129 h 355921"/>
                <a:gd name="connsiteX9" fmla="*/ 373284 w 520861"/>
                <a:gd name="connsiteY9" fmla="*/ 83916 h 355921"/>
                <a:gd name="connsiteX10" fmla="*/ 364603 w 520861"/>
                <a:gd name="connsiteY10" fmla="*/ 86810 h 355921"/>
                <a:gd name="connsiteX11" fmla="*/ 350134 w 520861"/>
                <a:gd name="connsiteY11" fmla="*/ 98384 h 355921"/>
                <a:gd name="connsiteX12" fmla="*/ 344347 w 520861"/>
                <a:gd name="connsiteY12" fmla="*/ 104172 h 355921"/>
                <a:gd name="connsiteX13" fmla="*/ 335666 w 520861"/>
                <a:gd name="connsiteY13" fmla="*/ 107065 h 355921"/>
                <a:gd name="connsiteX14" fmla="*/ 329879 w 520861"/>
                <a:gd name="connsiteY14" fmla="*/ 112853 h 355921"/>
                <a:gd name="connsiteX15" fmla="*/ 326985 w 520861"/>
                <a:gd name="connsiteY15" fmla="*/ 121534 h 355921"/>
                <a:gd name="connsiteX16" fmla="*/ 315410 w 520861"/>
                <a:gd name="connsiteY16" fmla="*/ 127321 h 355921"/>
                <a:gd name="connsiteX17" fmla="*/ 306729 w 520861"/>
                <a:gd name="connsiteY17" fmla="*/ 133108 h 355921"/>
                <a:gd name="connsiteX18" fmla="*/ 300942 w 520861"/>
                <a:gd name="connsiteY18" fmla="*/ 138896 h 355921"/>
                <a:gd name="connsiteX19" fmla="*/ 292261 w 520861"/>
                <a:gd name="connsiteY19" fmla="*/ 141789 h 355921"/>
                <a:gd name="connsiteX20" fmla="*/ 272005 w 520861"/>
                <a:gd name="connsiteY20" fmla="*/ 159151 h 355921"/>
                <a:gd name="connsiteX21" fmla="*/ 266218 w 520861"/>
                <a:gd name="connsiteY21" fmla="*/ 164939 h 355921"/>
                <a:gd name="connsiteX22" fmla="*/ 257537 w 520861"/>
                <a:gd name="connsiteY22" fmla="*/ 167832 h 355921"/>
                <a:gd name="connsiteX23" fmla="*/ 228600 w 520861"/>
                <a:gd name="connsiteY23" fmla="*/ 185194 h 355921"/>
                <a:gd name="connsiteX24" fmla="*/ 219919 w 520861"/>
                <a:gd name="connsiteY24" fmla="*/ 188088 h 355921"/>
                <a:gd name="connsiteX25" fmla="*/ 196770 w 520861"/>
                <a:gd name="connsiteY25" fmla="*/ 205450 h 355921"/>
                <a:gd name="connsiteX26" fmla="*/ 188089 w 520861"/>
                <a:gd name="connsiteY26" fmla="*/ 208344 h 355921"/>
                <a:gd name="connsiteX27" fmla="*/ 170727 w 520861"/>
                <a:gd name="connsiteY27" fmla="*/ 217025 h 355921"/>
                <a:gd name="connsiteX28" fmla="*/ 164939 w 520861"/>
                <a:gd name="connsiteY28" fmla="*/ 222812 h 355921"/>
                <a:gd name="connsiteX29" fmla="*/ 156258 w 520861"/>
                <a:gd name="connsiteY29" fmla="*/ 228600 h 355921"/>
                <a:gd name="connsiteX30" fmla="*/ 141790 w 520861"/>
                <a:gd name="connsiteY30" fmla="*/ 240174 h 355921"/>
                <a:gd name="connsiteX31" fmla="*/ 121534 w 520861"/>
                <a:gd name="connsiteY31" fmla="*/ 257536 h 355921"/>
                <a:gd name="connsiteX32" fmla="*/ 118641 w 520861"/>
                <a:gd name="connsiteY32" fmla="*/ 266217 h 355921"/>
                <a:gd name="connsiteX33" fmla="*/ 109960 w 520861"/>
                <a:gd name="connsiteY33" fmla="*/ 272005 h 355921"/>
                <a:gd name="connsiteX34" fmla="*/ 104172 w 520861"/>
                <a:gd name="connsiteY34" fmla="*/ 277792 h 355921"/>
                <a:gd name="connsiteX35" fmla="*/ 81023 w 520861"/>
                <a:gd name="connsiteY35" fmla="*/ 298048 h 355921"/>
                <a:gd name="connsiteX36" fmla="*/ 63661 w 520861"/>
                <a:gd name="connsiteY36" fmla="*/ 309622 h 355921"/>
                <a:gd name="connsiteX37" fmla="*/ 57874 w 520861"/>
                <a:gd name="connsiteY37" fmla="*/ 315410 h 355921"/>
                <a:gd name="connsiteX38" fmla="*/ 49193 w 520861"/>
                <a:gd name="connsiteY38" fmla="*/ 318303 h 355921"/>
                <a:gd name="connsiteX39" fmla="*/ 43405 w 520861"/>
                <a:gd name="connsiteY39" fmla="*/ 324091 h 355921"/>
                <a:gd name="connsiteX40" fmla="*/ 26043 w 520861"/>
                <a:gd name="connsiteY40" fmla="*/ 335665 h 355921"/>
                <a:gd name="connsiteX41" fmla="*/ 17362 w 520861"/>
                <a:gd name="connsiteY41" fmla="*/ 350134 h 355921"/>
                <a:gd name="connsiteX42" fmla="*/ 0 w 520861"/>
                <a:gd name="connsiteY42" fmla="*/ 355921 h 3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20861" h="355921">
                  <a:moveTo>
                    <a:pt x="520861" y="0"/>
                  </a:moveTo>
                  <a:cubicBezTo>
                    <a:pt x="517262" y="2879"/>
                    <a:pt x="501441" y="14662"/>
                    <a:pt x="497712" y="20255"/>
                  </a:cubicBezTo>
                  <a:cubicBezTo>
                    <a:pt x="496020" y="22793"/>
                    <a:pt x="496975" y="26779"/>
                    <a:pt x="494818" y="28936"/>
                  </a:cubicBezTo>
                  <a:cubicBezTo>
                    <a:pt x="489900" y="33854"/>
                    <a:pt x="477456" y="40511"/>
                    <a:pt x="477456" y="40511"/>
                  </a:cubicBezTo>
                  <a:cubicBezTo>
                    <a:pt x="473098" y="53583"/>
                    <a:pt x="477790" y="47645"/>
                    <a:pt x="462988" y="52086"/>
                  </a:cubicBezTo>
                  <a:cubicBezTo>
                    <a:pt x="457145" y="53839"/>
                    <a:pt x="445626" y="57873"/>
                    <a:pt x="445626" y="57873"/>
                  </a:cubicBezTo>
                  <a:cubicBezTo>
                    <a:pt x="435409" y="68088"/>
                    <a:pt x="444227" y="61411"/>
                    <a:pt x="425370" y="66554"/>
                  </a:cubicBezTo>
                  <a:cubicBezTo>
                    <a:pt x="419485" y="68159"/>
                    <a:pt x="413795" y="70412"/>
                    <a:pt x="408008" y="72341"/>
                  </a:cubicBezTo>
                  <a:lnTo>
                    <a:pt x="390646" y="78129"/>
                  </a:lnTo>
                  <a:lnTo>
                    <a:pt x="373284" y="83916"/>
                  </a:lnTo>
                  <a:lnTo>
                    <a:pt x="364603" y="86810"/>
                  </a:lnTo>
                  <a:cubicBezTo>
                    <a:pt x="350619" y="100792"/>
                    <a:pt x="368398" y="83772"/>
                    <a:pt x="350134" y="98384"/>
                  </a:cubicBezTo>
                  <a:cubicBezTo>
                    <a:pt x="348004" y="100088"/>
                    <a:pt x="346686" y="102768"/>
                    <a:pt x="344347" y="104172"/>
                  </a:cubicBezTo>
                  <a:cubicBezTo>
                    <a:pt x="341732" y="105741"/>
                    <a:pt x="338560" y="106101"/>
                    <a:pt x="335666" y="107065"/>
                  </a:cubicBezTo>
                  <a:cubicBezTo>
                    <a:pt x="333737" y="108994"/>
                    <a:pt x="331283" y="110514"/>
                    <a:pt x="329879" y="112853"/>
                  </a:cubicBezTo>
                  <a:cubicBezTo>
                    <a:pt x="328310" y="115469"/>
                    <a:pt x="329142" y="119377"/>
                    <a:pt x="326985" y="121534"/>
                  </a:cubicBezTo>
                  <a:cubicBezTo>
                    <a:pt x="323935" y="124584"/>
                    <a:pt x="319155" y="125181"/>
                    <a:pt x="315410" y="127321"/>
                  </a:cubicBezTo>
                  <a:cubicBezTo>
                    <a:pt x="312390" y="129046"/>
                    <a:pt x="309445" y="130935"/>
                    <a:pt x="306729" y="133108"/>
                  </a:cubicBezTo>
                  <a:cubicBezTo>
                    <a:pt x="304599" y="134812"/>
                    <a:pt x="303281" y="137492"/>
                    <a:pt x="300942" y="138896"/>
                  </a:cubicBezTo>
                  <a:cubicBezTo>
                    <a:pt x="298327" y="140465"/>
                    <a:pt x="295155" y="140825"/>
                    <a:pt x="292261" y="141789"/>
                  </a:cubicBezTo>
                  <a:cubicBezTo>
                    <a:pt x="264386" y="169664"/>
                    <a:pt x="294047" y="141516"/>
                    <a:pt x="272005" y="159151"/>
                  </a:cubicBezTo>
                  <a:cubicBezTo>
                    <a:pt x="269875" y="160855"/>
                    <a:pt x="268557" y="163535"/>
                    <a:pt x="266218" y="164939"/>
                  </a:cubicBezTo>
                  <a:cubicBezTo>
                    <a:pt x="263603" y="166508"/>
                    <a:pt x="260431" y="166868"/>
                    <a:pt x="257537" y="167832"/>
                  </a:cubicBezTo>
                  <a:cubicBezTo>
                    <a:pt x="241648" y="183721"/>
                    <a:pt x="251139" y="177681"/>
                    <a:pt x="228600" y="185194"/>
                  </a:cubicBezTo>
                  <a:lnTo>
                    <a:pt x="219919" y="188088"/>
                  </a:lnTo>
                  <a:cubicBezTo>
                    <a:pt x="213063" y="194945"/>
                    <a:pt x="206590" y="202176"/>
                    <a:pt x="196770" y="205450"/>
                  </a:cubicBezTo>
                  <a:cubicBezTo>
                    <a:pt x="193876" y="206415"/>
                    <a:pt x="190817" y="206980"/>
                    <a:pt x="188089" y="208344"/>
                  </a:cubicBezTo>
                  <a:cubicBezTo>
                    <a:pt x="165651" y="219563"/>
                    <a:pt x="192547" y="209751"/>
                    <a:pt x="170727" y="217025"/>
                  </a:cubicBezTo>
                  <a:cubicBezTo>
                    <a:pt x="168798" y="218954"/>
                    <a:pt x="167069" y="221108"/>
                    <a:pt x="164939" y="222812"/>
                  </a:cubicBezTo>
                  <a:cubicBezTo>
                    <a:pt x="162223" y="224985"/>
                    <a:pt x="158430" y="225884"/>
                    <a:pt x="156258" y="228600"/>
                  </a:cubicBezTo>
                  <a:cubicBezTo>
                    <a:pt x="144844" y="242870"/>
                    <a:pt x="165796" y="234174"/>
                    <a:pt x="141790" y="240174"/>
                  </a:cubicBezTo>
                  <a:cubicBezTo>
                    <a:pt x="127756" y="254208"/>
                    <a:pt x="134755" y="248722"/>
                    <a:pt x="121534" y="257536"/>
                  </a:cubicBezTo>
                  <a:cubicBezTo>
                    <a:pt x="120570" y="260430"/>
                    <a:pt x="120546" y="263835"/>
                    <a:pt x="118641" y="266217"/>
                  </a:cubicBezTo>
                  <a:cubicBezTo>
                    <a:pt x="116469" y="268933"/>
                    <a:pt x="112676" y="269832"/>
                    <a:pt x="109960" y="272005"/>
                  </a:cubicBezTo>
                  <a:cubicBezTo>
                    <a:pt x="107830" y="273709"/>
                    <a:pt x="105809" y="275609"/>
                    <a:pt x="104172" y="277792"/>
                  </a:cubicBezTo>
                  <a:cubicBezTo>
                    <a:pt x="88271" y="298994"/>
                    <a:pt x="100559" y="293164"/>
                    <a:pt x="81023" y="298048"/>
                  </a:cubicBezTo>
                  <a:cubicBezTo>
                    <a:pt x="75236" y="301906"/>
                    <a:pt x="68579" y="304703"/>
                    <a:pt x="63661" y="309622"/>
                  </a:cubicBezTo>
                  <a:cubicBezTo>
                    <a:pt x="61732" y="311551"/>
                    <a:pt x="60213" y="314006"/>
                    <a:pt x="57874" y="315410"/>
                  </a:cubicBezTo>
                  <a:cubicBezTo>
                    <a:pt x="55259" y="316979"/>
                    <a:pt x="52087" y="317339"/>
                    <a:pt x="49193" y="318303"/>
                  </a:cubicBezTo>
                  <a:cubicBezTo>
                    <a:pt x="47264" y="320232"/>
                    <a:pt x="45588" y="322454"/>
                    <a:pt x="43405" y="324091"/>
                  </a:cubicBezTo>
                  <a:cubicBezTo>
                    <a:pt x="37841" y="328264"/>
                    <a:pt x="26043" y="335665"/>
                    <a:pt x="26043" y="335665"/>
                  </a:cubicBezTo>
                  <a:cubicBezTo>
                    <a:pt x="24063" y="341606"/>
                    <a:pt x="23718" y="346956"/>
                    <a:pt x="17362" y="350134"/>
                  </a:cubicBezTo>
                  <a:cubicBezTo>
                    <a:pt x="11906" y="352862"/>
                    <a:pt x="0" y="355921"/>
                    <a:pt x="0" y="35592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 rot="20453034">
              <a:off x="7209811" y="5041256"/>
              <a:ext cx="59457" cy="115855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 rot="20453034">
              <a:off x="7150948" y="4773539"/>
              <a:ext cx="51957" cy="269111"/>
            </a:xfrm>
            <a:custGeom>
              <a:avLst/>
              <a:gdLst>
                <a:gd name="connsiteX0" fmla="*/ 23014 w 51957"/>
                <a:gd name="connsiteY0" fmla="*/ 269111 h 269111"/>
                <a:gd name="connsiteX1" fmla="*/ 31695 w 51957"/>
                <a:gd name="connsiteY1" fmla="*/ 217025 h 269111"/>
                <a:gd name="connsiteX2" fmla="*/ 25908 w 51957"/>
                <a:gd name="connsiteY2" fmla="*/ 196770 h 269111"/>
                <a:gd name="connsiteX3" fmla="*/ 20120 w 51957"/>
                <a:gd name="connsiteY3" fmla="*/ 185195 h 269111"/>
                <a:gd name="connsiteX4" fmla="*/ 5652 w 51957"/>
                <a:gd name="connsiteY4" fmla="*/ 162046 h 269111"/>
                <a:gd name="connsiteX5" fmla="*/ 5652 w 51957"/>
                <a:gd name="connsiteY5" fmla="*/ 95491 h 269111"/>
                <a:gd name="connsiteX6" fmla="*/ 17227 w 51957"/>
                <a:gd name="connsiteY6" fmla="*/ 81023 h 269111"/>
                <a:gd name="connsiteX7" fmla="*/ 20120 w 51957"/>
                <a:gd name="connsiteY7" fmla="*/ 72342 h 269111"/>
                <a:gd name="connsiteX8" fmla="*/ 31695 w 51957"/>
                <a:gd name="connsiteY8" fmla="*/ 57873 h 269111"/>
                <a:gd name="connsiteX9" fmla="*/ 40376 w 51957"/>
                <a:gd name="connsiteY9" fmla="*/ 31830 h 269111"/>
                <a:gd name="connsiteX10" fmla="*/ 43270 w 51957"/>
                <a:gd name="connsiteY10" fmla="*/ 23149 h 269111"/>
                <a:gd name="connsiteX11" fmla="*/ 46163 w 51957"/>
                <a:gd name="connsiteY11" fmla="*/ 14468 h 269111"/>
                <a:gd name="connsiteX12" fmla="*/ 51951 w 51957"/>
                <a:gd name="connsiteY12" fmla="*/ 0 h 2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57" h="269111">
                  <a:moveTo>
                    <a:pt x="23014" y="269111"/>
                  </a:moveTo>
                  <a:cubicBezTo>
                    <a:pt x="30326" y="232549"/>
                    <a:pt x="27581" y="249935"/>
                    <a:pt x="31695" y="217025"/>
                  </a:cubicBezTo>
                  <a:cubicBezTo>
                    <a:pt x="30229" y="211161"/>
                    <a:pt x="28396" y="202575"/>
                    <a:pt x="25908" y="196770"/>
                  </a:cubicBezTo>
                  <a:cubicBezTo>
                    <a:pt x="24209" y="192805"/>
                    <a:pt x="21722" y="189200"/>
                    <a:pt x="20120" y="185195"/>
                  </a:cubicBezTo>
                  <a:cubicBezTo>
                    <a:pt x="11354" y="163281"/>
                    <a:pt x="20480" y="171931"/>
                    <a:pt x="5652" y="162046"/>
                  </a:cubicBezTo>
                  <a:cubicBezTo>
                    <a:pt x="-2795" y="136709"/>
                    <a:pt x="-916" y="145847"/>
                    <a:pt x="5652" y="95491"/>
                  </a:cubicBezTo>
                  <a:cubicBezTo>
                    <a:pt x="6200" y="91291"/>
                    <a:pt x="14277" y="83972"/>
                    <a:pt x="17227" y="81023"/>
                  </a:cubicBezTo>
                  <a:cubicBezTo>
                    <a:pt x="18191" y="78129"/>
                    <a:pt x="18756" y="75070"/>
                    <a:pt x="20120" y="72342"/>
                  </a:cubicBezTo>
                  <a:cubicBezTo>
                    <a:pt x="23769" y="65044"/>
                    <a:pt x="26314" y="63255"/>
                    <a:pt x="31695" y="57873"/>
                  </a:cubicBezTo>
                  <a:lnTo>
                    <a:pt x="40376" y="31830"/>
                  </a:lnTo>
                  <a:lnTo>
                    <a:pt x="43270" y="23149"/>
                  </a:lnTo>
                  <a:cubicBezTo>
                    <a:pt x="44234" y="20255"/>
                    <a:pt x="44799" y="17196"/>
                    <a:pt x="46163" y="14468"/>
                  </a:cubicBezTo>
                  <a:cubicBezTo>
                    <a:pt x="52382" y="2031"/>
                    <a:pt x="51951" y="7208"/>
                    <a:pt x="51951" y="0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 rot="20453034">
              <a:off x="7293005" y="5142126"/>
              <a:ext cx="66554" cy="190982"/>
            </a:xfrm>
            <a:custGeom>
              <a:avLst/>
              <a:gdLst>
                <a:gd name="connsiteX0" fmla="*/ 0 w 66554"/>
                <a:gd name="connsiteY0" fmla="*/ 0 h 190982"/>
                <a:gd name="connsiteX1" fmla="*/ 2893 w 66554"/>
                <a:gd name="connsiteY1" fmla="*/ 14468 h 190982"/>
                <a:gd name="connsiteX2" fmla="*/ 8681 w 66554"/>
                <a:gd name="connsiteY2" fmla="*/ 20255 h 190982"/>
                <a:gd name="connsiteX3" fmla="*/ 11574 w 66554"/>
                <a:gd name="connsiteY3" fmla="*/ 40511 h 190982"/>
                <a:gd name="connsiteX4" fmla="*/ 20255 w 66554"/>
                <a:gd name="connsiteY4" fmla="*/ 69448 h 190982"/>
                <a:gd name="connsiteX5" fmla="*/ 23149 w 66554"/>
                <a:gd name="connsiteY5" fmla="*/ 81022 h 190982"/>
                <a:gd name="connsiteX6" fmla="*/ 34724 w 66554"/>
                <a:gd name="connsiteY6" fmla="*/ 92597 h 190982"/>
                <a:gd name="connsiteX7" fmla="*/ 37617 w 66554"/>
                <a:gd name="connsiteY7" fmla="*/ 101278 h 190982"/>
                <a:gd name="connsiteX8" fmla="*/ 40511 w 66554"/>
                <a:gd name="connsiteY8" fmla="*/ 112853 h 190982"/>
                <a:gd name="connsiteX9" fmla="*/ 46298 w 66554"/>
                <a:gd name="connsiteY9" fmla="*/ 121534 h 190982"/>
                <a:gd name="connsiteX10" fmla="*/ 49192 w 66554"/>
                <a:gd name="connsiteY10" fmla="*/ 133108 h 190982"/>
                <a:gd name="connsiteX11" fmla="*/ 54979 w 66554"/>
                <a:gd name="connsiteY11" fmla="*/ 167832 h 190982"/>
                <a:gd name="connsiteX12" fmla="*/ 60767 w 66554"/>
                <a:gd name="connsiteY12" fmla="*/ 185194 h 190982"/>
                <a:gd name="connsiteX13" fmla="*/ 66554 w 66554"/>
                <a:gd name="connsiteY13" fmla="*/ 190982 h 1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54" h="190982">
                  <a:moveTo>
                    <a:pt x="0" y="0"/>
                  </a:moveTo>
                  <a:cubicBezTo>
                    <a:pt x="964" y="4823"/>
                    <a:pt x="956" y="9948"/>
                    <a:pt x="2893" y="14468"/>
                  </a:cubicBezTo>
                  <a:cubicBezTo>
                    <a:pt x="3968" y="16976"/>
                    <a:pt x="7818" y="17667"/>
                    <a:pt x="8681" y="20255"/>
                  </a:cubicBezTo>
                  <a:cubicBezTo>
                    <a:pt x="10838" y="26726"/>
                    <a:pt x="10354" y="33800"/>
                    <a:pt x="11574" y="40511"/>
                  </a:cubicBezTo>
                  <a:cubicBezTo>
                    <a:pt x="14632" y="57331"/>
                    <a:pt x="15229" y="49346"/>
                    <a:pt x="20255" y="69448"/>
                  </a:cubicBezTo>
                  <a:cubicBezTo>
                    <a:pt x="21220" y="73306"/>
                    <a:pt x="21041" y="77650"/>
                    <a:pt x="23149" y="81022"/>
                  </a:cubicBezTo>
                  <a:cubicBezTo>
                    <a:pt x="26041" y="85649"/>
                    <a:pt x="34724" y="92597"/>
                    <a:pt x="34724" y="92597"/>
                  </a:cubicBezTo>
                  <a:cubicBezTo>
                    <a:pt x="35688" y="95491"/>
                    <a:pt x="36779" y="98345"/>
                    <a:pt x="37617" y="101278"/>
                  </a:cubicBezTo>
                  <a:cubicBezTo>
                    <a:pt x="38710" y="105102"/>
                    <a:pt x="38944" y="109197"/>
                    <a:pt x="40511" y="112853"/>
                  </a:cubicBezTo>
                  <a:cubicBezTo>
                    <a:pt x="41881" y="116050"/>
                    <a:pt x="44369" y="118640"/>
                    <a:pt x="46298" y="121534"/>
                  </a:cubicBezTo>
                  <a:cubicBezTo>
                    <a:pt x="47263" y="125392"/>
                    <a:pt x="48538" y="129185"/>
                    <a:pt x="49192" y="133108"/>
                  </a:cubicBezTo>
                  <a:cubicBezTo>
                    <a:pt x="52781" y="154638"/>
                    <a:pt x="50097" y="151560"/>
                    <a:pt x="54979" y="167832"/>
                  </a:cubicBezTo>
                  <a:cubicBezTo>
                    <a:pt x="56732" y="173675"/>
                    <a:pt x="56454" y="180880"/>
                    <a:pt x="60767" y="185194"/>
                  </a:cubicBezTo>
                  <a:lnTo>
                    <a:pt x="66554" y="190982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 rot="21380886">
            <a:off x="7426849" y="4745467"/>
            <a:ext cx="644602" cy="659831"/>
            <a:chOff x="7150948" y="4673277"/>
            <a:chExt cx="644602" cy="659831"/>
          </a:xfrm>
        </p:grpSpPr>
        <p:sp>
          <p:nvSpPr>
            <p:cNvPr id="239" name="Freeform 238"/>
            <p:cNvSpPr/>
            <p:nvPr/>
          </p:nvSpPr>
          <p:spPr>
            <a:xfrm>
              <a:off x="7746358" y="4673277"/>
              <a:ext cx="49192" cy="63661"/>
            </a:xfrm>
            <a:custGeom>
              <a:avLst/>
              <a:gdLst>
                <a:gd name="connsiteX0" fmla="*/ 49192 w 49192"/>
                <a:gd name="connsiteY0" fmla="*/ 63661 h 63661"/>
                <a:gd name="connsiteX1" fmla="*/ 23149 w 49192"/>
                <a:gd name="connsiteY1" fmla="*/ 57874 h 63661"/>
                <a:gd name="connsiteX2" fmla="*/ 11575 w 49192"/>
                <a:gd name="connsiteY2" fmla="*/ 43405 h 63661"/>
                <a:gd name="connsiteX3" fmla="*/ 8681 w 49192"/>
                <a:gd name="connsiteY3" fmla="*/ 34724 h 63661"/>
                <a:gd name="connsiteX4" fmla="*/ 2894 w 49192"/>
                <a:gd name="connsiteY4" fmla="*/ 26043 h 63661"/>
                <a:gd name="connsiteX5" fmla="*/ 0 w 49192"/>
                <a:gd name="connsiteY5" fmla="*/ 0 h 6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92" h="63661">
                  <a:moveTo>
                    <a:pt x="49192" y="63661"/>
                  </a:moveTo>
                  <a:cubicBezTo>
                    <a:pt x="45692" y="63078"/>
                    <a:pt x="28626" y="61160"/>
                    <a:pt x="23149" y="57874"/>
                  </a:cubicBezTo>
                  <a:cubicBezTo>
                    <a:pt x="19305" y="55568"/>
                    <a:pt x="13264" y="46783"/>
                    <a:pt x="11575" y="43405"/>
                  </a:cubicBezTo>
                  <a:cubicBezTo>
                    <a:pt x="10211" y="40677"/>
                    <a:pt x="10045" y="37452"/>
                    <a:pt x="8681" y="34724"/>
                  </a:cubicBezTo>
                  <a:cubicBezTo>
                    <a:pt x="7126" y="31613"/>
                    <a:pt x="4823" y="28937"/>
                    <a:pt x="2894" y="26043"/>
                  </a:cubicBez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7234177" y="4725365"/>
              <a:ext cx="520861" cy="355921"/>
            </a:xfrm>
            <a:custGeom>
              <a:avLst/>
              <a:gdLst>
                <a:gd name="connsiteX0" fmla="*/ 520861 w 520861"/>
                <a:gd name="connsiteY0" fmla="*/ 0 h 355921"/>
                <a:gd name="connsiteX1" fmla="*/ 497712 w 520861"/>
                <a:gd name="connsiteY1" fmla="*/ 20255 h 355921"/>
                <a:gd name="connsiteX2" fmla="*/ 494818 w 520861"/>
                <a:gd name="connsiteY2" fmla="*/ 28936 h 355921"/>
                <a:gd name="connsiteX3" fmla="*/ 477456 w 520861"/>
                <a:gd name="connsiteY3" fmla="*/ 40511 h 355921"/>
                <a:gd name="connsiteX4" fmla="*/ 462988 w 520861"/>
                <a:gd name="connsiteY4" fmla="*/ 52086 h 355921"/>
                <a:gd name="connsiteX5" fmla="*/ 445626 w 520861"/>
                <a:gd name="connsiteY5" fmla="*/ 57873 h 355921"/>
                <a:gd name="connsiteX6" fmla="*/ 425370 w 520861"/>
                <a:gd name="connsiteY6" fmla="*/ 66554 h 355921"/>
                <a:gd name="connsiteX7" fmla="*/ 408008 w 520861"/>
                <a:gd name="connsiteY7" fmla="*/ 72341 h 355921"/>
                <a:gd name="connsiteX8" fmla="*/ 390646 w 520861"/>
                <a:gd name="connsiteY8" fmla="*/ 78129 h 355921"/>
                <a:gd name="connsiteX9" fmla="*/ 373284 w 520861"/>
                <a:gd name="connsiteY9" fmla="*/ 83916 h 355921"/>
                <a:gd name="connsiteX10" fmla="*/ 364603 w 520861"/>
                <a:gd name="connsiteY10" fmla="*/ 86810 h 355921"/>
                <a:gd name="connsiteX11" fmla="*/ 350134 w 520861"/>
                <a:gd name="connsiteY11" fmla="*/ 98384 h 355921"/>
                <a:gd name="connsiteX12" fmla="*/ 344347 w 520861"/>
                <a:gd name="connsiteY12" fmla="*/ 104172 h 355921"/>
                <a:gd name="connsiteX13" fmla="*/ 335666 w 520861"/>
                <a:gd name="connsiteY13" fmla="*/ 107065 h 355921"/>
                <a:gd name="connsiteX14" fmla="*/ 329879 w 520861"/>
                <a:gd name="connsiteY14" fmla="*/ 112853 h 355921"/>
                <a:gd name="connsiteX15" fmla="*/ 326985 w 520861"/>
                <a:gd name="connsiteY15" fmla="*/ 121534 h 355921"/>
                <a:gd name="connsiteX16" fmla="*/ 315410 w 520861"/>
                <a:gd name="connsiteY16" fmla="*/ 127321 h 355921"/>
                <a:gd name="connsiteX17" fmla="*/ 306729 w 520861"/>
                <a:gd name="connsiteY17" fmla="*/ 133108 h 355921"/>
                <a:gd name="connsiteX18" fmla="*/ 300942 w 520861"/>
                <a:gd name="connsiteY18" fmla="*/ 138896 h 355921"/>
                <a:gd name="connsiteX19" fmla="*/ 292261 w 520861"/>
                <a:gd name="connsiteY19" fmla="*/ 141789 h 355921"/>
                <a:gd name="connsiteX20" fmla="*/ 272005 w 520861"/>
                <a:gd name="connsiteY20" fmla="*/ 159151 h 355921"/>
                <a:gd name="connsiteX21" fmla="*/ 266218 w 520861"/>
                <a:gd name="connsiteY21" fmla="*/ 164939 h 355921"/>
                <a:gd name="connsiteX22" fmla="*/ 257537 w 520861"/>
                <a:gd name="connsiteY22" fmla="*/ 167832 h 355921"/>
                <a:gd name="connsiteX23" fmla="*/ 228600 w 520861"/>
                <a:gd name="connsiteY23" fmla="*/ 185194 h 355921"/>
                <a:gd name="connsiteX24" fmla="*/ 219919 w 520861"/>
                <a:gd name="connsiteY24" fmla="*/ 188088 h 355921"/>
                <a:gd name="connsiteX25" fmla="*/ 196770 w 520861"/>
                <a:gd name="connsiteY25" fmla="*/ 205450 h 355921"/>
                <a:gd name="connsiteX26" fmla="*/ 188089 w 520861"/>
                <a:gd name="connsiteY26" fmla="*/ 208344 h 355921"/>
                <a:gd name="connsiteX27" fmla="*/ 170727 w 520861"/>
                <a:gd name="connsiteY27" fmla="*/ 217025 h 355921"/>
                <a:gd name="connsiteX28" fmla="*/ 164939 w 520861"/>
                <a:gd name="connsiteY28" fmla="*/ 222812 h 355921"/>
                <a:gd name="connsiteX29" fmla="*/ 156258 w 520861"/>
                <a:gd name="connsiteY29" fmla="*/ 228600 h 355921"/>
                <a:gd name="connsiteX30" fmla="*/ 141790 w 520861"/>
                <a:gd name="connsiteY30" fmla="*/ 240174 h 355921"/>
                <a:gd name="connsiteX31" fmla="*/ 121534 w 520861"/>
                <a:gd name="connsiteY31" fmla="*/ 257536 h 355921"/>
                <a:gd name="connsiteX32" fmla="*/ 118641 w 520861"/>
                <a:gd name="connsiteY32" fmla="*/ 266217 h 355921"/>
                <a:gd name="connsiteX33" fmla="*/ 109960 w 520861"/>
                <a:gd name="connsiteY33" fmla="*/ 272005 h 355921"/>
                <a:gd name="connsiteX34" fmla="*/ 104172 w 520861"/>
                <a:gd name="connsiteY34" fmla="*/ 277792 h 355921"/>
                <a:gd name="connsiteX35" fmla="*/ 81023 w 520861"/>
                <a:gd name="connsiteY35" fmla="*/ 298048 h 355921"/>
                <a:gd name="connsiteX36" fmla="*/ 63661 w 520861"/>
                <a:gd name="connsiteY36" fmla="*/ 309622 h 355921"/>
                <a:gd name="connsiteX37" fmla="*/ 57874 w 520861"/>
                <a:gd name="connsiteY37" fmla="*/ 315410 h 355921"/>
                <a:gd name="connsiteX38" fmla="*/ 49193 w 520861"/>
                <a:gd name="connsiteY38" fmla="*/ 318303 h 355921"/>
                <a:gd name="connsiteX39" fmla="*/ 43405 w 520861"/>
                <a:gd name="connsiteY39" fmla="*/ 324091 h 355921"/>
                <a:gd name="connsiteX40" fmla="*/ 26043 w 520861"/>
                <a:gd name="connsiteY40" fmla="*/ 335665 h 355921"/>
                <a:gd name="connsiteX41" fmla="*/ 17362 w 520861"/>
                <a:gd name="connsiteY41" fmla="*/ 350134 h 355921"/>
                <a:gd name="connsiteX42" fmla="*/ 0 w 520861"/>
                <a:gd name="connsiteY42" fmla="*/ 355921 h 3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20861" h="355921">
                  <a:moveTo>
                    <a:pt x="520861" y="0"/>
                  </a:moveTo>
                  <a:cubicBezTo>
                    <a:pt x="517262" y="2879"/>
                    <a:pt x="501441" y="14662"/>
                    <a:pt x="497712" y="20255"/>
                  </a:cubicBezTo>
                  <a:cubicBezTo>
                    <a:pt x="496020" y="22793"/>
                    <a:pt x="496975" y="26779"/>
                    <a:pt x="494818" y="28936"/>
                  </a:cubicBezTo>
                  <a:cubicBezTo>
                    <a:pt x="489900" y="33854"/>
                    <a:pt x="477456" y="40511"/>
                    <a:pt x="477456" y="40511"/>
                  </a:cubicBezTo>
                  <a:cubicBezTo>
                    <a:pt x="473098" y="53583"/>
                    <a:pt x="477790" y="47645"/>
                    <a:pt x="462988" y="52086"/>
                  </a:cubicBezTo>
                  <a:cubicBezTo>
                    <a:pt x="457145" y="53839"/>
                    <a:pt x="445626" y="57873"/>
                    <a:pt x="445626" y="57873"/>
                  </a:cubicBezTo>
                  <a:cubicBezTo>
                    <a:pt x="435409" y="68088"/>
                    <a:pt x="444227" y="61411"/>
                    <a:pt x="425370" y="66554"/>
                  </a:cubicBezTo>
                  <a:cubicBezTo>
                    <a:pt x="419485" y="68159"/>
                    <a:pt x="413795" y="70412"/>
                    <a:pt x="408008" y="72341"/>
                  </a:cubicBezTo>
                  <a:lnTo>
                    <a:pt x="390646" y="78129"/>
                  </a:lnTo>
                  <a:lnTo>
                    <a:pt x="373284" y="83916"/>
                  </a:lnTo>
                  <a:lnTo>
                    <a:pt x="364603" y="86810"/>
                  </a:lnTo>
                  <a:cubicBezTo>
                    <a:pt x="350619" y="100792"/>
                    <a:pt x="368398" y="83772"/>
                    <a:pt x="350134" y="98384"/>
                  </a:cubicBezTo>
                  <a:cubicBezTo>
                    <a:pt x="348004" y="100088"/>
                    <a:pt x="346686" y="102768"/>
                    <a:pt x="344347" y="104172"/>
                  </a:cubicBezTo>
                  <a:cubicBezTo>
                    <a:pt x="341732" y="105741"/>
                    <a:pt x="338560" y="106101"/>
                    <a:pt x="335666" y="107065"/>
                  </a:cubicBezTo>
                  <a:cubicBezTo>
                    <a:pt x="333737" y="108994"/>
                    <a:pt x="331283" y="110514"/>
                    <a:pt x="329879" y="112853"/>
                  </a:cubicBezTo>
                  <a:cubicBezTo>
                    <a:pt x="328310" y="115469"/>
                    <a:pt x="329142" y="119377"/>
                    <a:pt x="326985" y="121534"/>
                  </a:cubicBezTo>
                  <a:cubicBezTo>
                    <a:pt x="323935" y="124584"/>
                    <a:pt x="319155" y="125181"/>
                    <a:pt x="315410" y="127321"/>
                  </a:cubicBezTo>
                  <a:cubicBezTo>
                    <a:pt x="312390" y="129046"/>
                    <a:pt x="309445" y="130935"/>
                    <a:pt x="306729" y="133108"/>
                  </a:cubicBezTo>
                  <a:cubicBezTo>
                    <a:pt x="304599" y="134812"/>
                    <a:pt x="303281" y="137492"/>
                    <a:pt x="300942" y="138896"/>
                  </a:cubicBezTo>
                  <a:cubicBezTo>
                    <a:pt x="298327" y="140465"/>
                    <a:pt x="295155" y="140825"/>
                    <a:pt x="292261" y="141789"/>
                  </a:cubicBezTo>
                  <a:cubicBezTo>
                    <a:pt x="264386" y="169664"/>
                    <a:pt x="294047" y="141516"/>
                    <a:pt x="272005" y="159151"/>
                  </a:cubicBezTo>
                  <a:cubicBezTo>
                    <a:pt x="269875" y="160855"/>
                    <a:pt x="268557" y="163535"/>
                    <a:pt x="266218" y="164939"/>
                  </a:cubicBezTo>
                  <a:cubicBezTo>
                    <a:pt x="263603" y="166508"/>
                    <a:pt x="260431" y="166868"/>
                    <a:pt x="257537" y="167832"/>
                  </a:cubicBezTo>
                  <a:cubicBezTo>
                    <a:pt x="241648" y="183721"/>
                    <a:pt x="251139" y="177681"/>
                    <a:pt x="228600" y="185194"/>
                  </a:cubicBezTo>
                  <a:lnTo>
                    <a:pt x="219919" y="188088"/>
                  </a:lnTo>
                  <a:cubicBezTo>
                    <a:pt x="213063" y="194945"/>
                    <a:pt x="206590" y="202176"/>
                    <a:pt x="196770" y="205450"/>
                  </a:cubicBezTo>
                  <a:cubicBezTo>
                    <a:pt x="193876" y="206415"/>
                    <a:pt x="190817" y="206980"/>
                    <a:pt x="188089" y="208344"/>
                  </a:cubicBezTo>
                  <a:cubicBezTo>
                    <a:pt x="165651" y="219563"/>
                    <a:pt x="192547" y="209751"/>
                    <a:pt x="170727" y="217025"/>
                  </a:cubicBezTo>
                  <a:cubicBezTo>
                    <a:pt x="168798" y="218954"/>
                    <a:pt x="167069" y="221108"/>
                    <a:pt x="164939" y="222812"/>
                  </a:cubicBezTo>
                  <a:cubicBezTo>
                    <a:pt x="162223" y="224985"/>
                    <a:pt x="158430" y="225884"/>
                    <a:pt x="156258" y="228600"/>
                  </a:cubicBezTo>
                  <a:cubicBezTo>
                    <a:pt x="144844" y="242870"/>
                    <a:pt x="165796" y="234174"/>
                    <a:pt x="141790" y="240174"/>
                  </a:cubicBezTo>
                  <a:cubicBezTo>
                    <a:pt x="127756" y="254208"/>
                    <a:pt x="134755" y="248722"/>
                    <a:pt x="121534" y="257536"/>
                  </a:cubicBezTo>
                  <a:cubicBezTo>
                    <a:pt x="120570" y="260430"/>
                    <a:pt x="120546" y="263835"/>
                    <a:pt x="118641" y="266217"/>
                  </a:cubicBezTo>
                  <a:cubicBezTo>
                    <a:pt x="116469" y="268933"/>
                    <a:pt x="112676" y="269832"/>
                    <a:pt x="109960" y="272005"/>
                  </a:cubicBezTo>
                  <a:cubicBezTo>
                    <a:pt x="107830" y="273709"/>
                    <a:pt x="105809" y="275609"/>
                    <a:pt x="104172" y="277792"/>
                  </a:cubicBezTo>
                  <a:cubicBezTo>
                    <a:pt x="88271" y="298994"/>
                    <a:pt x="100559" y="293164"/>
                    <a:pt x="81023" y="298048"/>
                  </a:cubicBezTo>
                  <a:cubicBezTo>
                    <a:pt x="75236" y="301906"/>
                    <a:pt x="68579" y="304703"/>
                    <a:pt x="63661" y="309622"/>
                  </a:cubicBezTo>
                  <a:cubicBezTo>
                    <a:pt x="61732" y="311551"/>
                    <a:pt x="60213" y="314006"/>
                    <a:pt x="57874" y="315410"/>
                  </a:cubicBezTo>
                  <a:cubicBezTo>
                    <a:pt x="55259" y="316979"/>
                    <a:pt x="52087" y="317339"/>
                    <a:pt x="49193" y="318303"/>
                  </a:cubicBezTo>
                  <a:cubicBezTo>
                    <a:pt x="47264" y="320232"/>
                    <a:pt x="45588" y="322454"/>
                    <a:pt x="43405" y="324091"/>
                  </a:cubicBezTo>
                  <a:cubicBezTo>
                    <a:pt x="37841" y="328264"/>
                    <a:pt x="26043" y="335665"/>
                    <a:pt x="26043" y="335665"/>
                  </a:cubicBezTo>
                  <a:cubicBezTo>
                    <a:pt x="24063" y="341606"/>
                    <a:pt x="23718" y="346956"/>
                    <a:pt x="17362" y="350134"/>
                  </a:cubicBezTo>
                  <a:cubicBezTo>
                    <a:pt x="11906" y="352862"/>
                    <a:pt x="0" y="355921"/>
                    <a:pt x="0" y="35592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 rot="20453034">
              <a:off x="7209811" y="5041256"/>
              <a:ext cx="59457" cy="115855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42" name="Freeform 241"/>
            <p:cNvSpPr/>
            <p:nvPr/>
          </p:nvSpPr>
          <p:spPr>
            <a:xfrm rot="20453034">
              <a:off x="7150948" y="4773539"/>
              <a:ext cx="51957" cy="269111"/>
            </a:xfrm>
            <a:custGeom>
              <a:avLst/>
              <a:gdLst>
                <a:gd name="connsiteX0" fmla="*/ 23014 w 51957"/>
                <a:gd name="connsiteY0" fmla="*/ 269111 h 269111"/>
                <a:gd name="connsiteX1" fmla="*/ 31695 w 51957"/>
                <a:gd name="connsiteY1" fmla="*/ 217025 h 269111"/>
                <a:gd name="connsiteX2" fmla="*/ 25908 w 51957"/>
                <a:gd name="connsiteY2" fmla="*/ 196770 h 269111"/>
                <a:gd name="connsiteX3" fmla="*/ 20120 w 51957"/>
                <a:gd name="connsiteY3" fmla="*/ 185195 h 269111"/>
                <a:gd name="connsiteX4" fmla="*/ 5652 w 51957"/>
                <a:gd name="connsiteY4" fmla="*/ 162046 h 269111"/>
                <a:gd name="connsiteX5" fmla="*/ 5652 w 51957"/>
                <a:gd name="connsiteY5" fmla="*/ 95491 h 269111"/>
                <a:gd name="connsiteX6" fmla="*/ 17227 w 51957"/>
                <a:gd name="connsiteY6" fmla="*/ 81023 h 269111"/>
                <a:gd name="connsiteX7" fmla="*/ 20120 w 51957"/>
                <a:gd name="connsiteY7" fmla="*/ 72342 h 269111"/>
                <a:gd name="connsiteX8" fmla="*/ 31695 w 51957"/>
                <a:gd name="connsiteY8" fmla="*/ 57873 h 269111"/>
                <a:gd name="connsiteX9" fmla="*/ 40376 w 51957"/>
                <a:gd name="connsiteY9" fmla="*/ 31830 h 269111"/>
                <a:gd name="connsiteX10" fmla="*/ 43270 w 51957"/>
                <a:gd name="connsiteY10" fmla="*/ 23149 h 269111"/>
                <a:gd name="connsiteX11" fmla="*/ 46163 w 51957"/>
                <a:gd name="connsiteY11" fmla="*/ 14468 h 269111"/>
                <a:gd name="connsiteX12" fmla="*/ 51951 w 51957"/>
                <a:gd name="connsiteY12" fmla="*/ 0 h 2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57" h="269111">
                  <a:moveTo>
                    <a:pt x="23014" y="269111"/>
                  </a:moveTo>
                  <a:cubicBezTo>
                    <a:pt x="30326" y="232549"/>
                    <a:pt x="27581" y="249935"/>
                    <a:pt x="31695" y="217025"/>
                  </a:cubicBezTo>
                  <a:cubicBezTo>
                    <a:pt x="30229" y="211161"/>
                    <a:pt x="28396" y="202575"/>
                    <a:pt x="25908" y="196770"/>
                  </a:cubicBezTo>
                  <a:cubicBezTo>
                    <a:pt x="24209" y="192805"/>
                    <a:pt x="21722" y="189200"/>
                    <a:pt x="20120" y="185195"/>
                  </a:cubicBezTo>
                  <a:cubicBezTo>
                    <a:pt x="11354" y="163281"/>
                    <a:pt x="20480" y="171931"/>
                    <a:pt x="5652" y="162046"/>
                  </a:cubicBezTo>
                  <a:cubicBezTo>
                    <a:pt x="-2795" y="136709"/>
                    <a:pt x="-916" y="145847"/>
                    <a:pt x="5652" y="95491"/>
                  </a:cubicBezTo>
                  <a:cubicBezTo>
                    <a:pt x="6200" y="91291"/>
                    <a:pt x="14277" y="83972"/>
                    <a:pt x="17227" y="81023"/>
                  </a:cubicBezTo>
                  <a:cubicBezTo>
                    <a:pt x="18191" y="78129"/>
                    <a:pt x="18756" y="75070"/>
                    <a:pt x="20120" y="72342"/>
                  </a:cubicBezTo>
                  <a:cubicBezTo>
                    <a:pt x="23769" y="65044"/>
                    <a:pt x="26314" y="63255"/>
                    <a:pt x="31695" y="57873"/>
                  </a:cubicBezTo>
                  <a:lnTo>
                    <a:pt x="40376" y="31830"/>
                  </a:lnTo>
                  <a:lnTo>
                    <a:pt x="43270" y="23149"/>
                  </a:lnTo>
                  <a:cubicBezTo>
                    <a:pt x="44234" y="20255"/>
                    <a:pt x="44799" y="17196"/>
                    <a:pt x="46163" y="14468"/>
                  </a:cubicBezTo>
                  <a:cubicBezTo>
                    <a:pt x="52382" y="2031"/>
                    <a:pt x="51951" y="7208"/>
                    <a:pt x="51951" y="0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43" name="Freeform 242"/>
            <p:cNvSpPr/>
            <p:nvPr/>
          </p:nvSpPr>
          <p:spPr>
            <a:xfrm rot="20453034">
              <a:off x="7293005" y="5142126"/>
              <a:ext cx="66554" cy="190982"/>
            </a:xfrm>
            <a:custGeom>
              <a:avLst/>
              <a:gdLst>
                <a:gd name="connsiteX0" fmla="*/ 0 w 66554"/>
                <a:gd name="connsiteY0" fmla="*/ 0 h 190982"/>
                <a:gd name="connsiteX1" fmla="*/ 2893 w 66554"/>
                <a:gd name="connsiteY1" fmla="*/ 14468 h 190982"/>
                <a:gd name="connsiteX2" fmla="*/ 8681 w 66554"/>
                <a:gd name="connsiteY2" fmla="*/ 20255 h 190982"/>
                <a:gd name="connsiteX3" fmla="*/ 11574 w 66554"/>
                <a:gd name="connsiteY3" fmla="*/ 40511 h 190982"/>
                <a:gd name="connsiteX4" fmla="*/ 20255 w 66554"/>
                <a:gd name="connsiteY4" fmla="*/ 69448 h 190982"/>
                <a:gd name="connsiteX5" fmla="*/ 23149 w 66554"/>
                <a:gd name="connsiteY5" fmla="*/ 81022 h 190982"/>
                <a:gd name="connsiteX6" fmla="*/ 34724 w 66554"/>
                <a:gd name="connsiteY6" fmla="*/ 92597 h 190982"/>
                <a:gd name="connsiteX7" fmla="*/ 37617 w 66554"/>
                <a:gd name="connsiteY7" fmla="*/ 101278 h 190982"/>
                <a:gd name="connsiteX8" fmla="*/ 40511 w 66554"/>
                <a:gd name="connsiteY8" fmla="*/ 112853 h 190982"/>
                <a:gd name="connsiteX9" fmla="*/ 46298 w 66554"/>
                <a:gd name="connsiteY9" fmla="*/ 121534 h 190982"/>
                <a:gd name="connsiteX10" fmla="*/ 49192 w 66554"/>
                <a:gd name="connsiteY10" fmla="*/ 133108 h 190982"/>
                <a:gd name="connsiteX11" fmla="*/ 54979 w 66554"/>
                <a:gd name="connsiteY11" fmla="*/ 167832 h 190982"/>
                <a:gd name="connsiteX12" fmla="*/ 60767 w 66554"/>
                <a:gd name="connsiteY12" fmla="*/ 185194 h 190982"/>
                <a:gd name="connsiteX13" fmla="*/ 66554 w 66554"/>
                <a:gd name="connsiteY13" fmla="*/ 190982 h 1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54" h="190982">
                  <a:moveTo>
                    <a:pt x="0" y="0"/>
                  </a:moveTo>
                  <a:cubicBezTo>
                    <a:pt x="964" y="4823"/>
                    <a:pt x="956" y="9948"/>
                    <a:pt x="2893" y="14468"/>
                  </a:cubicBezTo>
                  <a:cubicBezTo>
                    <a:pt x="3968" y="16976"/>
                    <a:pt x="7818" y="17667"/>
                    <a:pt x="8681" y="20255"/>
                  </a:cubicBezTo>
                  <a:cubicBezTo>
                    <a:pt x="10838" y="26726"/>
                    <a:pt x="10354" y="33800"/>
                    <a:pt x="11574" y="40511"/>
                  </a:cubicBezTo>
                  <a:cubicBezTo>
                    <a:pt x="14632" y="57331"/>
                    <a:pt x="15229" y="49346"/>
                    <a:pt x="20255" y="69448"/>
                  </a:cubicBezTo>
                  <a:cubicBezTo>
                    <a:pt x="21220" y="73306"/>
                    <a:pt x="21041" y="77650"/>
                    <a:pt x="23149" y="81022"/>
                  </a:cubicBezTo>
                  <a:cubicBezTo>
                    <a:pt x="26041" y="85649"/>
                    <a:pt x="34724" y="92597"/>
                    <a:pt x="34724" y="92597"/>
                  </a:cubicBezTo>
                  <a:cubicBezTo>
                    <a:pt x="35688" y="95491"/>
                    <a:pt x="36779" y="98345"/>
                    <a:pt x="37617" y="101278"/>
                  </a:cubicBezTo>
                  <a:cubicBezTo>
                    <a:pt x="38710" y="105102"/>
                    <a:pt x="38944" y="109197"/>
                    <a:pt x="40511" y="112853"/>
                  </a:cubicBezTo>
                  <a:cubicBezTo>
                    <a:pt x="41881" y="116050"/>
                    <a:pt x="44369" y="118640"/>
                    <a:pt x="46298" y="121534"/>
                  </a:cubicBezTo>
                  <a:cubicBezTo>
                    <a:pt x="47263" y="125392"/>
                    <a:pt x="48538" y="129185"/>
                    <a:pt x="49192" y="133108"/>
                  </a:cubicBezTo>
                  <a:cubicBezTo>
                    <a:pt x="52781" y="154638"/>
                    <a:pt x="50097" y="151560"/>
                    <a:pt x="54979" y="167832"/>
                  </a:cubicBezTo>
                  <a:cubicBezTo>
                    <a:pt x="56732" y="173675"/>
                    <a:pt x="56454" y="180880"/>
                    <a:pt x="60767" y="185194"/>
                  </a:cubicBezTo>
                  <a:lnTo>
                    <a:pt x="66554" y="190982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7738913" y="4553671"/>
            <a:ext cx="358815" cy="613460"/>
            <a:chOff x="8116747" y="3599725"/>
            <a:chExt cx="358815" cy="613460"/>
          </a:xfrm>
        </p:grpSpPr>
        <p:sp>
          <p:nvSpPr>
            <p:cNvPr id="245" name="Oval 244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7841157" y="4638552"/>
            <a:ext cx="358815" cy="613460"/>
            <a:chOff x="8116747" y="3599725"/>
            <a:chExt cx="358815" cy="613460"/>
          </a:xfrm>
        </p:grpSpPr>
        <p:sp>
          <p:nvSpPr>
            <p:cNvPr id="253" name="Oval 252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7873950" y="4541132"/>
            <a:ext cx="358815" cy="613460"/>
            <a:chOff x="8116747" y="3599725"/>
            <a:chExt cx="358815" cy="613460"/>
          </a:xfrm>
        </p:grpSpPr>
        <p:sp>
          <p:nvSpPr>
            <p:cNvPr id="261" name="Oval 260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95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r="29537"/>
          <a:stretch/>
        </p:blipFill>
        <p:spPr>
          <a:xfrm>
            <a:off x="6342642" y="1930400"/>
            <a:ext cx="2657123" cy="45550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664208"/>
            <a:ext cx="10985500" cy="81029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 smtClean="0"/>
              <a:t>But we don’t know how seizures affect the breathing network…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1"/>
          <a:stretch/>
        </p:blipFill>
        <p:spPr>
          <a:xfrm>
            <a:off x="2445847" y="2195906"/>
            <a:ext cx="2626870" cy="3588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In most cases, SUDEP starts by an apnea</a:t>
            </a:r>
            <a:endParaRPr lang="en-US" sz="3200" cap="non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3250" y="5339749"/>
            <a:ext cx="7727421" cy="1012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-87" normalizeH="0" baseline="0" dirty="0" smtClean="0">
                <a:ln>
                  <a:noFill/>
                </a:ln>
                <a:solidFill>
                  <a:srgbClr val="232D48"/>
                </a:solidFill>
                <a:effectLst/>
                <a:uFillTx/>
                <a:latin typeface="ITC Franklin Gothic Std Med"/>
                <a:ea typeface="ITC Franklin Gothic Std Med"/>
                <a:cs typeface="ITC Franklin Gothic Std Med"/>
                <a:sym typeface="ITC Franklin Gothic Std Medium"/>
              </a:rPr>
              <a:t>Every element of the network is a suspect</a:t>
            </a:r>
            <a:endParaRPr kumimoji="0" lang="en-US" sz="2400" b="0" i="0" u="none" strike="noStrike" cap="none" spc="-87" normalizeH="0" baseline="0" dirty="0">
              <a:ln>
                <a:noFill/>
              </a:ln>
              <a:solidFill>
                <a:srgbClr val="232D48"/>
              </a:solidFill>
              <a:effectLst/>
              <a:uFillTx/>
              <a:latin typeface="ITC Franklin Gothic Std Med"/>
              <a:ea typeface="ITC Franklin Gothic Std Med"/>
              <a:cs typeface="ITC Franklin Gothic Std Med"/>
              <a:sym typeface="ITC Franklin Gothic Std Medium"/>
            </a:endParaRPr>
          </a:p>
        </p:txBody>
      </p:sp>
      <p:pic>
        <p:nvPicPr>
          <p:cNvPr id="137" name="Picture 2" descr="Clue Board Game: Dr. Orchid Joins, Miss White Killed | 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467" y="2555598"/>
            <a:ext cx="2410245" cy="24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oup 138"/>
          <p:cNvGrpSpPr/>
          <p:nvPr/>
        </p:nvGrpSpPr>
        <p:grpSpPr>
          <a:xfrm>
            <a:off x="7512265" y="3949223"/>
            <a:ext cx="358815" cy="613460"/>
            <a:chOff x="8116747" y="3599725"/>
            <a:chExt cx="358815" cy="613460"/>
          </a:xfrm>
        </p:grpSpPr>
        <p:sp>
          <p:nvSpPr>
            <p:cNvPr id="140" name="Oval 139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647302" y="3936684"/>
            <a:ext cx="358815" cy="613460"/>
            <a:chOff x="8116747" y="3599725"/>
            <a:chExt cx="358815" cy="613460"/>
          </a:xfrm>
        </p:grpSpPr>
        <p:sp>
          <p:nvSpPr>
            <p:cNvPr id="148" name="Oval 147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614509" y="4034104"/>
            <a:ext cx="358815" cy="613460"/>
            <a:chOff x="8116747" y="3599725"/>
            <a:chExt cx="358815" cy="613460"/>
          </a:xfrm>
        </p:grpSpPr>
        <p:sp>
          <p:nvSpPr>
            <p:cNvPr id="156" name="Oval 155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8114307" y="5157429"/>
            <a:ext cx="213113" cy="1156561"/>
            <a:chOff x="9156723" y="5157429"/>
            <a:chExt cx="213113" cy="1156561"/>
          </a:xfrm>
        </p:grpSpPr>
        <p:sp>
          <p:nvSpPr>
            <p:cNvPr id="164" name="Oval 163"/>
            <p:cNvSpPr/>
            <p:nvPr/>
          </p:nvSpPr>
          <p:spPr>
            <a:xfrm rot="1139908">
              <a:off x="9223384" y="5238909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65" name="Freeform 164"/>
            <p:cNvSpPr/>
            <p:nvPr/>
          </p:nvSpPr>
          <p:spPr>
            <a:xfrm rot="1139908">
              <a:off x="9282612" y="5157429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6" name="Freeform 165"/>
            <p:cNvSpPr/>
            <p:nvPr/>
          </p:nvSpPr>
          <p:spPr>
            <a:xfrm rot="1139908">
              <a:off x="9161141" y="5185779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7" name="Freeform 166"/>
            <p:cNvSpPr/>
            <p:nvPr/>
          </p:nvSpPr>
          <p:spPr>
            <a:xfrm rot="1139908">
              <a:off x="9317750" y="5226951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8" name="Freeform 167"/>
            <p:cNvSpPr/>
            <p:nvPr/>
          </p:nvSpPr>
          <p:spPr>
            <a:xfrm rot="1139908">
              <a:off x="9156723" y="5260844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 rot="1139908">
              <a:off x="9193384" y="5348539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9266057" y="5752618"/>
              <a:ext cx="69245" cy="561372"/>
            </a:xfrm>
            <a:custGeom>
              <a:avLst/>
              <a:gdLst>
                <a:gd name="connsiteX0" fmla="*/ 25520 w 69245"/>
                <a:gd name="connsiteY0" fmla="*/ 0 h 561372"/>
                <a:gd name="connsiteX1" fmla="*/ 19733 w 69245"/>
                <a:gd name="connsiteY1" fmla="*/ 26043 h 561372"/>
                <a:gd name="connsiteX2" fmla="*/ 13946 w 69245"/>
                <a:gd name="connsiteY2" fmla="*/ 34724 h 561372"/>
                <a:gd name="connsiteX3" fmla="*/ 11052 w 69245"/>
                <a:gd name="connsiteY3" fmla="*/ 43405 h 561372"/>
                <a:gd name="connsiteX4" fmla="*/ 8158 w 69245"/>
                <a:gd name="connsiteY4" fmla="*/ 86810 h 561372"/>
                <a:gd name="connsiteX5" fmla="*/ 13946 w 69245"/>
                <a:gd name="connsiteY5" fmla="*/ 353028 h 561372"/>
                <a:gd name="connsiteX6" fmla="*/ 22627 w 69245"/>
                <a:gd name="connsiteY6" fmla="*/ 390645 h 561372"/>
                <a:gd name="connsiteX7" fmla="*/ 31308 w 69245"/>
                <a:gd name="connsiteY7" fmla="*/ 419582 h 561372"/>
                <a:gd name="connsiteX8" fmla="*/ 37095 w 69245"/>
                <a:gd name="connsiteY8" fmla="*/ 436944 h 561372"/>
                <a:gd name="connsiteX9" fmla="*/ 42882 w 69245"/>
                <a:gd name="connsiteY9" fmla="*/ 445625 h 561372"/>
                <a:gd name="connsiteX10" fmla="*/ 48670 w 69245"/>
                <a:gd name="connsiteY10" fmla="*/ 462987 h 561372"/>
                <a:gd name="connsiteX11" fmla="*/ 57351 w 69245"/>
                <a:gd name="connsiteY11" fmla="*/ 480349 h 561372"/>
                <a:gd name="connsiteX12" fmla="*/ 63138 w 69245"/>
                <a:gd name="connsiteY12" fmla="*/ 515073 h 561372"/>
                <a:gd name="connsiteX13" fmla="*/ 66032 w 69245"/>
                <a:gd name="connsiteY13" fmla="*/ 526648 h 561372"/>
                <a:gd name="connsiteX14" fmla="*/ 68925 w 69245"/>
                <a:gd name="connsiteY14" fmla="*/ 535329 h 561372"/>
                <a:gd name="connsiteX15" fmla="*/ 68925 w 69245"/>
                <a:gd name="connsiteY15" fmla="*/ 561372 h 56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5" h="561372">
                  <a:moveTo>
                    <a:pt x="25520" y="0"/>
                  </a:moveTo>
                  <a:cubicBezTo>
                    <a:pt x="25004" y="2581"/>
                    <a:pt x="21267" y="22463"/>
                    <a:pt x="19733" y="26043"/>
                  </a:cubicBezTo>
                  <a:cubicBezTo>
                    <a:pt x="18363" y="29240"/>
                    <a:pt x="15501" y="31613"/>
                    <a:pt x="13946" y="34724"/>
                  </a:cubicBezTo>
                  <a:cubicBezTo>
                    <a:pt x="12582" y="37452"/>
                    <a:pt x="12017" y="40511"/>
                    <a:pt x="11052" y="43405"/>
                  </a:cubicBezTo>
                  <a:cubicBezTo>
                    <a:pt x="10087" y="57873"/>
                    <a:pt x="8022" y="72310"/>
                    <a:pt x="8158" y="86810"/>
                  </a:cubicBezTo>
                  <a:cubicBezTo>
                    <a:pt x="8988" y="175566"/>
                    <a:pt x="-14117" y="268821"/>
                    <a:pt x="13946" y="353028"/>
                  </a:cubicBezTo>
                  <a:cubicBezTo>
                    <a:pt x="21925" y="376971"/>
                    <a:pt x="9868" y="339595"/>
                    <a:pt x="22627" y="390645"/>
                  </a:cubicBezTo>
                  <a:cubicBezTo>
                    <a:pt x="27001" y="408145"/>
                    <a:pt x="24260" y="398437"/>
                    <a:pt x="31308" y="419582"/>
                  </a:cubicBezTo>
                  <a:cubicBezTo>
                    <a:pt x="31310" y="419587"/>
                    <a:pt x="37092" y="436940"/>
                    <a:pt x="37095" y="436944"/>
                  </a:cubicBezTo>
                  <a:cubicBezTo>
                    <a:pt x="39024" y="439838"/>
                    <a:pt x="41470" y="442447"/>
                    <a:pt x="42882" y="445625"/>
                  </a:cubicBezTo>
                  <a:cubicBezTo>
                    <a:pt x="45360" y="451200"/>
                    <a:pt x="45286" y="457911"/>
                    <a:pt x="48670" y="462987"/>
                  </a:cubicBezTo>
                  <a:cubicBezTo>
                    <a:pt x="56149" y="474206"/>
                    <a:pt x="53357" y="468369"/>
                    <a:pt x="57351" y="480349"/>
                  </a:cubicBezTo>
                  <a:cubicBezTo>
                    <a:pt x="59767" y="497266"/>
                    <a:pt x="59752" y="499836"/>
                    <a:pt x="63138" y="515073"/>
                  </a:cubicBezTo>
                  <a:cubicBezTo>
                    <a:pt x="64001" y="518955"/>
                    <a:pt x="64939" y="522824"/>
                    <a:pt x="66032" y="526648"/>
                  </a:cubicBezTo>
                  <a:cubicBezTo>
                    <a:pt x="66870" y="529581"/>
                    <a:pt x="68672" y="532289"/>
                    <a:pt x="68925" y="535329"/>
                  </a:cubicBezTo>
                  <a:cubicBezTo>
                    <a:pt x="69646" y="543980"/>
                    <a:pt x="68925" y="552691"/>
                    <a:pt x="68925" y="56137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8139388" y="5072547"/>
            <a:ext cx="213113" cy="1156561"/>
            <a:chOff x="9156723" y="5157429"/>
            <a:chExt cx="213113" cy="1156561"/>
          </a:xfrm>
        </p:grpSpPr>
        <p:sp>
          <p:nvSpPr>
            <p:cNvPr id="172" name="Oval 171"/>
            <p:cNvSpPr/>
            <p:nvPr/>
          </p:nvSpPr>
          <p:spPr>
            <a:xfrm rot="1139908">
              <a:off x="9223384" y="5238909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73" name="Freeform 172"/>
            <p:cNvSpPr/>
            <p:nvPr/>
          </p:nvSpPr>
          <p:spPr>
            <a:xfrm rot="1139908">
              <a:off x="9282612" y="5157429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4" name="Freeform 173"/>
            <p:cNvSpPr/>
            <p:nvPr/>
          </p:nvSpPr>
          <p:spPr>
            <a:xfrm rot="1139908">
              <a:off x="9161141" y="5185779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5" name="Freeform 174"/>
            <p:cNvSpPr/>
            <p:nvPr/>
          </p:nvSpPr>
          <p:spPr>
            <a:xfrm rot="1139908">
              <a:off x="9317750" y="5226951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6" name="Freeform 175"/>
            <p:cNvSpPr/>
            <p:nvPr/>
          </p:nvSpPr>
          <p:spPr>
            <a:xfrm rot="1139908">
              <a:off x="9156723" y="5260844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 rot="1139908">
              <a:off x="9193384" y="5348539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9266057" y="5752618"/>
              <a:ext cx="69245" cy="561372"/>
            </a:xfrm>
            <a:custGeom>
              <a:avLst/>
              <a:gdLst>
                <a:gd name="connsiteX0" fmla="*/ 25520 w 69245"/>
                <a:gd name="connsiteY0" fmla="*/ 0 h 561372"/>
                <a:gd name="connsiteX1" fmla="*/ 19733 w 69245"/>
                <a:gd name="connsiteY1" fmla="*/ 26043 h 561372"/>
                <a:gd name="connsiteX2" fmla="*/ 13946 w 69245"/>
                <a:gd name="connsiteY2" fmla="*/ 34724 h 561372"/>
                <a:gd name="connsiteX3" fmla="*/ 11052 w 69245"/>
                <a:gd name="connsiteY3" fmla="*/ 43405 h 561372"/>
                <a:gd name="connsiteX4" fmla="*/ 8158 w 69245"/>
                <a:gd name="connsiteY4" fmla="*/ 86810 h 561372"/>
                <a:gd name="connsiteX5" fmla="*/ 13946 w 69245"/>
                <a:gd name="connsiteY5" fmla="*/ 353028 h 561372"/>
                <a:gd name="connsiteX6" fmla="*/ 22627 w 69245"/>
                <a:gd name="connsiteY6" fmla="*/ 390645 h 561372"/>
                <a:gd name="connsiteX7" fmla="*/ 31308 w 69245"/>
                <a:gd name="connsiteY7" fmla="*/ 419582 h 561372"/>
                <a:gd name="connsiteX8" fmla="*/ 37095 w 69245"/>
                <a:gd name="connsiteY8" fmla="*/ 436944 h 561372"/>
                <a:gd name="connsiteX9" fmla="*/ 42882 w 69245"/>
                <a:gd name="connsiteY9" fmla="*/ 445625 h 561372"/>
                <a:gd name="connsiteX10" fmla="*/ 48670 w 69245"/>
                <a:gd name="connsiteY10" fmla="*/ 462987 h 561372"/>
                <a:gd name="connsiteX11" fmla="*/ 57351 w 69245"/>
                <a:gd name="connsiteY11" fmla="*/ 480349 h 561372"/>
                <a:gd name="connsiteX12" fmla="*/ 63138 w 69245"/>
                <a:gd name="connsiteY12" fmla="*/ 515073 h 561372"/>
                <a:gd name="connsiteX13" fmla="*/ 66032 w 69245"/>
                <a:gd name="connsiteY13" fmla="*/ 526648 h 561372"/>
                <a:gd name="connsiteX14" fmla="*/ 68925 w 69245"/>
                <a:gd name="connsiteY14" fmla="*/ 535329 h 561372"/>
                <a:gd name="connsiteX15" fmla="*/ 68925 w 69245"/>
                <a:gd name="connsiteY15" fmla="*/ 561372 h 56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5" h="561372">
                  <a:moveTo>
                    <a:pt x="25520" y="0"/>
                  </a:moveTo>
                  <a:cubicBezTo>
                    <a:pt x="25004" y="2581"/>
                    <a:pt x="21267" y="22463"/>
                    <a:pt x="19733" y="26043"/>
                  </a:cubicBezTo>
                  <a:cubicBezTo>
                    <a:pt x="18363" y="29240"/>
                    <a:pt x="15501" y="31613"/>
                    <a:pt x="13946" y="34724"/>
                  </a:cubicBezTo>
                  <a:cubicBezTo>
                    <a:pt x="12582" y="37452"/>
                    <a:pt x="12017" y="40511"/>
                    <a:pt x="11052" y="43405"/>
                  </a:cubicBezTo>
                  <a:cubicBezTo>
                    <a:pt x="10087" y="57873"/>
                    <a:pt x="8022" y="72310"/>
                    <a:pt x="8158" y="86810"/>
                  </a:cubicBezTo>
                  <a:cubicBezTo>
                    <a:pt x="8988" y="175566"/>
                    <a:pt x="-14117" y="268821"/>
                    <a:pt x="13946" y="353028"/>
                  </a:cubicBezTo>
                  <a:cubicBezTo>
                    <a:pt x="21925" y="376971"/>
                    <a:pt x="9868" y="339595"/>
                    <a:pt x="22627" y="390645"/>
                  </a:cubicBezTo>
                  <a:cubicBezTo>
                    <a:pt x="27001" y="408145"/>
                    <a:pt x="24260" y="398437"/>
                    <a:pt x="31308" y="419582"/>
                  </a:cubicBezTo>
                  <a:cubicBezTo>
                    <a:pt x="31310" y="419587"/>
                    <a:pt x="37092" y="436940"/>
                    <a:pt x="37095" y="436944"/>
                  </a:cubicBezTo>
                  <a:cubicBezTo>
                    <a:pt x="39024" y="439838"/>
                    <a:pt x="41470" y="442447"/>
                    <a:pt x="42882" y="445625"/>
                  </a:cubicBezTo>
                  <a:cubicBezTo>
                    <a:pt x="45360" y="451200"/>
                    <a:pt x="45286" y="457911"/>
                    <a:pt x="48670" y="462987"/>
                  </a:cubicBezTo>
                  <a:cubicBezTo>
                    <a:pt x="56149" y="474206"/>
                    <a:pt x="53357" y="468369"/>
                    <a:pt x="57351" y="480349"/>
                  </a:cubicBezTo>
                  <a:cubicBezTo>
                    <a:pt x="59767" y="497266"/>
                    <a:pt x="59752" y="499836"/>
                    <a:pt x="63138" y="515073"/>
                  </a:cubicBezTo>
                  <a:cubicBezTo>
                    <a:pt x="64001" y="518955"/>
                    <a:pt x="64939" y="522824"/>
                    <a:pt x="66032" y="526648"/>
                  </a:cubicBezTo>
                  <a:cubicBezTo>
                    <a:pt x="66870" y="529581"/>
                    <a:pt x="68672" y="532289"/>
                    <a:pt x="68925" y="535329"/>
                  </a:cubicBezTo>
                  <a:cubicBezTo>
                    <a:pt x="69646" y="543980"/>
                    <a:pt x="68925" y="552691"/>
                    <a:pt x="68925" y="56137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7979269" y="5091837"/>
            <a:ext cx="213113" cy="1156561"/>
            <a:chOff x="9156723" y="5157429"/>
            <a:chExt cx="213113" cy="1156561"/>
          </a:xfrm>
        </p:grpSpPr>
        <p:sp>
          <p:nvSpPr>
            <p:cNvPr id="180" name="Oval 179"/>
            <p:cNvSpPr/>
            <p:nvPr/>
          </p:nvSpPr>
          <p:spPr>
            <a:xfrm rot="1139908">
              <a:off x="9223384" y="5238909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81" name="Freeform 180"/>
            <p:cNvSpPr/>
            <p:nvPr/>
          </p:nvSpPr>
          <p:spPr>
            <a:xfrm rot="1139908">
              <a:off x="9282612" y="5157429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 rot="1139908">
              <a:off x="9161141" y="5185779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3" name="Freeform 182"/>
            <p:cNvSpPr/>
            <p:nvPr/>
          </p:nvSpPr>
          <p:spPr>
            <a:xfrm rot="1139908">
              <a:off x="9317750" y="5226951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4" name="Freeform 183"/>
            <p:cNvSpPr/>
            <p:nvPr/>
          </p:nvSpPr>
          <p:spPr>
            <a:xfrm rot="1139908">
              <a:off x="9156723" y="5260844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 rot="1139908">
              <a:off x="9193384" y="5348539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9266057" y="5752618"/>
              <a:ext cx="69245" cy="561372"/>
            </a:xfrm>
            <a:custGeom>
              <a:avLst/>
              <a:gdLst>
                <a:gd name="connsiteX0" fmla="*/ 25520 w 69245"/>
                <a:gd name="connsiteY0" fmla="*/ 0 h 561372"/>
                <a:gd name="connsiteX1" fmla="*/ 19733 w 69245"/>
                <a:gd name="connsiteY1" fmla="*/ 26043 h 561372"/>
                <a:gd name="connsiteX2" fmla="*/ 13946 w 69245"/>
                <a:gd name="connsiteY2" fmla="*/ 34724 h 561372"/>
                <a:gd name="connsiteX3" fmla="*/ 11052 w 69245"/>
                <a:gd name="connsiteY3" fmla="*/ 43405 h 561372"/>
                <a:gd name="connsiteX4" fmla="*/ 8158 w 69245"/>
                <a:gd name="connsiteY4" fmla="*/ 86810 h 561372"/>
                <a:gd name="connsiteX5" fmla="*/ 13946 w 69245"/>
                <a:gd name="connsiteY5" fmla="*/ 353028 h 561372"/>
                <a:gd name="connsiteX6" fmla="*/ 22627 w 69245"/>
                <a:gd name="connsiteY6" fmla="*/ 390645 h 561372"/>
                <a:gd name="connsiteX7" fmla="*/ 31308 w 69245"/>
                <a:gd name="connsiteY7" fmla="*/ 419582 h 561372"/>
                <a:gd name="connsiteX8" fmla="*/ 37095 w 69245"/>
                <a:gd name="connsiteY8" fmla="*/ 436944 h 561372"/>
                <a:gd name="connsiteX9" fmla="*/ 42882 w 69245"/>
                <a:gd name="connsiteY9" fmla="*/ 445625 h 561372"/>
                <a:gd name="connsiteX10" fmla="*/ 48670 w 69245"/>
                <a:gd name="connsiteY10" fmla="*/ 462987 h 561372"/>
                <a:gd name="connsiteX11" fmla="*/ 57351 w 69245"/>
                <a:gd name="connsiteY11" fmla="*/ 480349 h 561372"/>
                <a:gd name="connsiteX12" fmla="*/ 63138 w 69245"/>
                <a:gd name="connsiteY12" fmla="*/ 515073 h 561372"/>
                <a:gd name="connsiteX13" fmla="*/ 66032 w 69245"/>
                <a:gd name="connsiteY13" fmla="*/ 526648 h 561372"/>
                <a:gd name="connsiteX14" fmla="*/ 68925 w 69245"/>
                <a:gd name="connsiteY14" fmla="*/ 535329 h 561372"/>
                <a:gd name="connsiteX15" fmla="*/ 68925 w 69245"/>
                <a:gd name="connsiteY15" fmla="*/ 561372 h 56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5" h="561372">
                  <a:moveTo>
                    <a:pt x="25520" y="0"/>
                  </a:moveTo>
                  <a:cubicBezTo>
                    <a:pt x="25004" y="2581"/>
                    <a:pt x="21267" y="22463"/>
                    <a:pt x="19733" y="26043"/>
                  </a:cubicBezTo>
                  <a:cubicBezTo>
                    <a:pt x="18363" y="29240"/>
                    <a:pt x="15501" y="31613"/>
                    <a:pt x="13946" y="34724"/>
                  </a:cubicBezTo>
                  <a:cubicBezTo>
                    <a:pt x="12582" y="37452"/>
                    <a:pt x="12017" y="40511"/>
                    <a:pt x="11052" y="43405"/>
                  </a:cubicBezTo>
                  <a:cubicBezTo>
                    <a:pt x="10087" y="57873"/>
                    <a:pt x="8022" y="72310"/>
                    <a:pt x="8158" y="86810"/>
                  </a:cubicBezTo>
                  <a:cubicBezTo>
                    <a:pt x="8988" y="175566"/>
                    <a:pt x="-14117" y="268821"/>
                    <a:pt x="13946" y="353028"/>
                  </a:cubicBezTo>
                  <a:cubicBezTo>
                    <a:pt x="21925" y="376971"/>
                    <a:pt x="9868" y="339595"/>
                    <a:pt x="22627" y="390645"/>
                  </a:cubicBezTo>
                  <a:cubicBezTo>
                    <a:pt x="27001" y="408145"/>
                    <a:pt x="24260" y="398437"/>
                    <a:pt x="31308" y="419582"/>
                  </a:cubicBezTo>
                  <a:cubicBezTo>
                    <a:pt x="31310" y="419587"/>
                    <a:pt x="37092" y="436940"/>
                    <a:pt x="37095" y="436944"/>
                  </a:cubicBezTo>
                  <a:cubicBezTo>
                    <a:pt x="39024" y="439838"/>
                    <a:pt x="41470" y="442447"/>
                    <a:pt x="42882" y="445625"/>
                  </a:cubicBezTo>
                  <a:cubicBezTo>
                    <a:pt x="45360" y="451200"/>
                    <a:pt x="45286" y="457911"/>
                    <a:pt x="48670" y="462987"/>
                  </a:cubicBezTo>
                  <a:cubicBezTo>
                    <a:pt x="56149" y="474206"/>
                    <a:pt x="53357" y="468369"/>
                    <a:pt x="57351" y="480349"/>
                  </a:cubicBezTo>
                  <a:cubicBezTo>
                    <a:pt x="59767" y="497266"/>
                    <a:pt x="59752" y="499836"/>
                    <a:pt x="63138" y="515073"/>
                  </a:cubicBezTo>
                  <a:cubicBezTo>
                    <a:pt x="64001" y="518955"/>
                    <a:pt x="64939" y="522824"/>
                    <a:pt x="66032" y="526648"/>
                  </a:cubicBezTo>
                  <a:cubicBezTo>
                    <a:pt x="66870" y="529581"/>
                    <a:pt x="68672" y="532289"/>
                    <a:pt x="68925" y="535329"/>
                  </a:cubicBezTo>
                  <a:cubicBezTo>
                    <a:pt x="69646" y="543980"/>
                    <a:pt x="68925" y="552691"/>
                    <a:pt x="68925" y="56137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 rot="14756260">
            <a:off x="7236297" y="4102352"/>
            <a:ext cx="358815" cy="613460"/>
            <a:chOff x="8116747" y="3599725"/>
            <a:chExt cx="358815" cy="613460"/>
          </a:xfrm>
        </p:grpSpPr>
        <p:sp>
          <p:nvSpPr>
            <p:cNvPr id="188" name="Oval 187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 rot="14980127">
            <a:off x="7262445" y="4006132"/>
            <a:ext cx="358815" cy="613460"/>
            <a:chOff x="8116747" y="3599725"/>
            <a:chExt cx="358815" cy="613460"/>
          </a:xfrm>
        </p:grpSpPr>
        <p:sp>
          <p:nvSpPr>
            <p:cNvPr id="196" name="Oval 195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 rot="17848049">
            <a:off x="7296207" y="4320579"/>
            <a:ext cx="358815" cy="613460"/>
            <a:chOff x="8116747" y="3599725"/>
            <a:chExt cx="358815" cy="613460"/>
          </a:xfrm>
        </p:grpSpPr>
        <p:sp>
          <p:nvSpPr>
            <p:cNvPr id="204" name="Oval 203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 rot="17848049">
            <a:off x="7316203" y="4346217"/>
            <a:ext cx="390201" cy="699336"/>
            <a:chOff x="8116747" y="3599725"/>
            <a:chExt cx="358815" cy="613460"/>
          </a:xfrm>
        </p:grpSpPr>
        <p:sp>
          <p:nvSpPr>
            <p:cNvPr id="212" name="Oval 211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7183080" y="4052430"/>
            <a:ext cx="562615" cy="1025395"/>
            <a:chOff x="6986972" y="4068501"/>
            <a:chExt cx="562615" cy="1025395"/>
          </a:xfrm>
        </p:grpSpPr>
        <p:sp>
          <p:nvSpPr>
            <p:cNvPr id="220" name="Oval 219"/>
            <p:cNvSpPr/>
            <p:nvPr/>
          </p:nvSpPr>
          <p:spPr>
            <a:xfrm rot="20453034">
              <a:off x="7045835" y="4802044"/>
              <a:ext cx="59457" cy="115855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21" name="Freeform 220"/>
            <p:cNvSpPr/>
            <p:nvPr/>
          </p:nvSpPr>
          <p:spPr>
            <a:xfrm rot="20453034">
              <a:off x="6986972" y="4534327"/>
              <a:ext cx="51957" cy="269111"/>
            </a:xfrm>
            <a:custGeom>
              <a:avLst/>
              <a:gdLst>
                <a:gd name="connsiteX0" fmla="*/ 23014 w 51957"/>
                <a:gd name="connsiteY0" fmla="*/ 269111 h 269111"/>
                <a:gd name="connsiteX1" fmla="*/ 31695 w 51957"/>
                <a:gd name="connsiteY1" fmla="*/ 217025 h 269111"/>
                <a:gd name="connsiteX2" fmla="*/ 25908 w 51957"/>
                <a:gd name="connsiteY2" fmla="*/ 196770 h 269111"/>
                <a:gd name="connsiteX3" fmla="*/ 20120 w 51957"/>
                <a:gd name="connsiteY3" fmla="*/ 185195 h 269111"/>
                <a:gd name="connsiteX4" fmla="*/ 5652 w 51957"/>
                <a:gd name="connsiteY4" fmla="*/ 162046 h 269111"/>
                <a:gd name="connsiteX5" fmla="*/ 5652 w 51957"/>
                <a:gd name="connsiteY5" fmla="*/ 95491 h 269111"/>
                <a:gd name="connsiteX6" fmla="*/ 17227 w 51957"/>
                <a:gd name="connsiteY6" fmla="*/ 81023 h 269111"/>
                <a:gd name="connsiteX7" fmla="*/ 20120 w 51957"/>
                <a:gd name="connsiteY7" fmla="*/ 72342 h 269111"/>
                <a:gd name="connsiteX8" fmla="*/ 31695 w 51957"/>
                <a:gd name="connsiteY8" fmla="*/ 57873 h 269111"/>
                <a:gd name="connsiteX9" fmla="*/ 40376 w 51957"/>
                <a:gd name="connsiteY9" fmla="*/ 31830 h 269111"/>
                <a:gd name="connsiteX10" fmla="*/ 43270 w 51957"/>
                <a:gd name="connsiteY10" fmla="*/ 23149 h 269111"/>
                <a:gd name="connsiteX11" fmla="*/ 46163 w 51957"/>
                <a:gd name="connsiteY11" fmla="*/ 14468 h 269111"/>
                <a:gd name="connsiteX12" fmla="*/ 51951 w 51957"/>
                <a:gd name="connsiteY12" fmla="*/ 0 h 2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57" h="269111">
                  <a:moveTo>
                    <a:pt x="23014" y="269111"/>
                  </a:moveTo>
                  <a:cubicBezTo>
                    <a:pt x="30326" y="232549"/>
                    <a:pt x="27581" y="249935"/>
                    <a:pt x="31695" y="217025"/>
                  </a:cubicBezTo>
                  <a:cubicBezTo>
                    <a:pt x="30229" y="211161"/>
                    <a:pt x="28396" y="202575"/>
                    <a:pt x="25908" y="196770"/>
                  </a:cubicBezTo>
                  <a:cubicBezTo>
                    <a:pt x="24209" y="192805"/>
                    <a:pt x="21722" y="189200"/>
                    <a:pt x="20120" y="185195"/>
                  </a:cubicBezTo>
                  <a:cubicBezTo>
                    <a:pt x="11354" y="163281"/>
                    <a:pt x="20480" y="171931"/>
                    <a:pt x="5652" y="162046"/>
                  </a:cubicBezTo>
                  <a:cubicBezTo>
                    <a:pt x="-2795" y="136709"/>
                    <a:pt x="-916" y="145847"/>
                    <a:pt x="5652" y="95491"/>
                  </a:cubicBezTo>
                  <a:cubicBezTo>
                    <a:pt x="6200" y="91291"/>
                    <a:pt x="14277" y="83972"/>
                    <a:pt x="17227" y="81023"/>
                  </a:cubicBezTo>
                  <a:cubicBezTo>
                    <a:pt x="18191" y="78129"/>
                    <a:pt x="18756" y="75070"/>
                    <a:pt x="20120" y="72342"/>
                  </a:cubicBezTo>
                  <a:cubicBezTo>
                    <a:pt x="23769" y="65044"/>
                    <a:pt x="26314" y="63255"/>
                    <a:pt x="31695" y="57873"/>
                  </a:cubicBezTo>
                  <a:lnTo>
                    <a:pt x="40376" y="31830"/>
                  </a:lnTo>
                  <a:lnTo>
                    <a:pt x="43270" y="23149"/>
                  </a:lnTo>
                  <a:cubicBezTo>
                    <a:pt x="44234" y="20255"/>
                    <a:pt x="44799" y="17196"/>
                    <a:pt x="46163" y="14468"/>
                  </a:cubicBezTo>
                  <a:cubicBezTo>
                    <a:pt x="52382" y="2031"/>
                    <a:pt x="51951" y="7208"/>
                    <a:pt x="51951" y="0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22" name="Freeform 221"/>
            <p:cNvSpPr/>
            <p:nvPr/>
          </p:nvSpPr>
          <p:spPr>
            <a:xfrm rot="20453034">
              <a:off x="7129029" y="4902914"/>
              <a:ext cx="66554" cy="190982"/>
            </a:xfrm>
            <a:custGeom>
              <a:avLst/>
              <a:gdLst>
                <a:gd name="connsiteX0" fmla="*/ 0 w 66554"/>
                <a:gd name="connsiteY0" fmla="*/ 0 h 190982"/>
                <a:gd name="connsiteX1" fmla="*/ 2893 w 66554"/>
                <a:gd name="connsiteY1" fmla="*/ 14468 h 190982"/>
                <a:gd name="connsiteX2" fmla="*/ 8681 w 66554"/>
                <a:gd name="connsiteY2" fmla="*/ 20255 h 190982"/>
                <a:gd name="connsiteX3" fmla="*/ 11574 w 66554"/>
                <a:gd name="connsiteY3" fmla="*/ 40511 h 190982"/>
                <a:gd name="connsiteX4" fmla="*/ 20255 w 66554"/>
                <a:gd name="connsiteY4" fmla="*/ 69448 h 190982"/>
                <a:gd name="connsiteX5" fmla="*/ 23149 w 66554"/>
                <a:gd name="connsiteY5" fmla="*/ 81022 h 190982"/>
                <a:gd name="connsiteX6" fmla="*/ 34724 w 66554"/>
                <a:gd name="connsiteY6" fmla="*/ 92597 h 190982"/>
                <a:gd name="connsiteX7" fmla="*/ 37617 w 66554"/>
                <a:gd name="connsiteY7" fmla="*/ 101278 h 190982"/>
                <a:gd name="connsiteX8" fmla="*/ 40511 w 66554"/>
                <a:gd name="connsiteY8" fmla="*/ 112853 h 190982"/>
                <a:gd name="connsiteX9" fmla="*/ 46298 w 66554"/>
                <a:gd name="connsiteY9" fmla="*/ 121534 h 190982"/>
                <a:gd name="connsiteX10" fmla="*/ 49192 w 66554"/>
                <a:gd name="connsiteY10" fmla="*/ 133108 h 190982"/>
                <a:gd name="connsiteX11" fmla="*/ 54979 w 66554"/>
                <a:gd name="connsiteY11" fmla="*/ 167832 h 190982"/>
                <a:gd name="connsiteX12" fmla="*/ 60767 w 66554"/>
                <a:gd name="connsiteY12" fmla="*/ 185194 h 190982"/>
                <a:gd name="connsiteX13" fmla="*/ 66554 w 66554"/>
                <a:gd name="connsiteY13" fmla="*/ 190982 h 1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54" h="190982">
                  <a:moveTo>
                    <a:pt x="0" y="0"/>
                  </a:moveTo>
                  <a:cubicBezTo>
                    <a:pt x="964" y="4823"/>
                    <a:pt x="956" y="9948"/>
                    <a:pt x="2893" y="14468"/>
                  </a:cubicBezTo>
                  <a:cubicBezTo>
                    <a:pt x="3968" y="16976"/>
                    <a:pt x="7818" y="17667"/>
                    <a:pt x="8681" y="20255"/>
                  </a:cubicBezTo>
                  <a:cubicBezTo>
                    <a:pt x="10838" y="26726"/>
                    <a:pt x="10354" y="33800"/>
                    <a:pt x="11574" y="40511"/>
                  </a:cubicBezTo>
                  <a:cubicBezTo>
                    <a:pt x="14632" y="57331"/>
                    <a:pt x="15229" y="49346"/>
                    <a:pt x="20255" y="69448"/>
                  </a:cubicBezTo>
                  <a:cubicBezTo>
                    <a:pt x="21220" y="73306"/>
                    <a:pt x="21041" y="77650"/>
                    <a:pt x="23149" y="81022"/>
                  </a:cubicBezTo>
                  <a:cubicBezTo>
                    <a:pt x="26041" y="85649"/>
                    <a:pt x="34724" y="92597"/>
                    <a:pt x="34724" y="92597"/>
                  </a:cubicBezTo>
                  <a:cubicBezTo>
                    <a:pt x="35688" y="95491"/>
                    <a:pt x="36779" y="98345"/>
                    <a:pt x="37617" y="101278"/>
                  </a:cubicBezTo>
                  <a:cubicBezTo>
                    <a:pt x="38710" y="105102"/>
                    <a:pt x="38944" y="109197"/>
                    <a:pt x="40511" y="112853"/>
                  </a:cubicBezTo>
                  <a:cubicBezTo>
                    <a:pt x="41881" y="116050"/>
                    <a:pt x="44369" y="118640"/>
                    <a:pt x="46298" y="121534"/>
                  </a:cubicBezTo>
                  <a:cubicBezTo>
                    <a:pt x="47263" y="125392"/>
                    <a:pt x="48538" y="129185"/>
                    <a:pt x="49192" y="133108"/>
                  </a:cubicBezTo>
                  <a:cubicBezTo>
                    <a:pt x="52781" y="154638"/>
                    <a:pt x="50097" y="151560"/>
                    <a:pt x="54979" y="167832"/>
                  </a:cubicBezTo>
                  <a:cubicBezTo>
                    <a:pt x="56732" y="173675"/>
                    <a:pt x="56454" y="180880"/>
                    <a:pt x="60767" y="185194"/>
                  </a:cubicBezTo>
                  <a:lnTo>
                    <a:pt x="66554" y="190982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7101068" y="4126057"/>
              <a:ext cx="425370" cy="749778"/>
            </a:xfrm>
            <a:custGeom>
              <a:avLst/>
              <a:gdLst>
                <a:gd name="connsiteX0" fmla="*/ 0 w 425370"/>
                <a:gd name="connsiteY0" fmla="*/ 749778 h 749778"/>
                <a:gd name="connsiteX1" fmla="*/ 5788 w 425370"/>
                <a:gd name="connsiteY1" fmla="*/ 732416 h 749778"/>
                <a:gd name="connsiteX2" fmla="*/ 17362 w 425370"/>
                <a:gd name="connsiteY2" fmla="*/ 715054 h 749778"/>
                <a:gd name="connsiteX3" fmla="*/ 23150 w 425370"/>
                <a:gd name="connsiteY3" fmla="*/ 703480 h 749778"/>
                <a:gd name="connsiteX4" fmla="*/ 28937 w 425370"/>
                <a:gd name="connsiteY4" fmla="*/ 697692 h 749778"/>
                <a:gd name="connsiteX5" fmla="*/ 40512 w 425370"/>
                <a:gd name="connsiteY5" fmla="*/ 680330 h 749778"/>
                <a:gd name="connsiteX6" fmla="*/ 43405 w 425370"/>
                <a:gd name="connsiteY6" fmla="*/ 671649 h 749778"/>
                <a:gd name="connsiteX7" fmla="*/ 49193 w 425370"/>
                <a:gd name="connsiteY7" fmla="*/ 665862 h 749778"/>
                <a:gd name="connsiteX8" fmla="*/ 54980 w 425370"/>
                <a:gd name="connsiteY8" fmla="*/ 648500 h 749778"/>
                <a:gd name="connsiteX9" fmla="*/ 57874 w 425370"/>
                <a:gd name="connsiteY9" fmla="*/ 639819 h 749778"/>
                <a:gd name="connsiteX10" fmla="*/ 69448 w 425370"/>
                <a:gd name="connsiteY10" fmla="*/ 631138 h 749778"/>
                <a:gd name="connsiteX11" fmla="*/ 75236 w 425370"/>
                <a:gd name="connsiteY11" fmla="*/ 610882 h 749778"/>
                <a:gd name="connsiteX12" fmla="*/ 83917 w 425370"/>
                <a:gd name="connsiteY12" fmla="*/ 581946 h 749778"/>
                <a:gd name="connsiteX13" fmla="*/ 86810 w 425370"/>
                <a:gd name="connsiteY13" fmla="*/ 573265 h 749778"/>
                <a:gd name="connsiteX14" fmla="*/ 89704 w 425370"/>
                <a:gd name="connsiteY14" fmla="*/ 561690 h 749778"/>
                <a:gd name="connsiteX15" fmla="*/ 98385 w 425370"/>
                <a:gd name="connsiteY15" fmla="*/ 558796 h 749778"/>
                <a:gd name="connsiteX16" fmla="*/ 104173 w 425370"/>
                <a:gd name="connsiteY16" fmla="*/ 553009 h 749778"/>
                <a:gd name="connsiteX17" fmla="*/ 107066 w 425370"/>
                <a:gd name="connsiteY17" fmla="*/ 544328 h 749778"/>
                <a:gd name="connsiteX18" fmla="*/ 121535 w 425370"/>
                <a:gd name="connsiteY18" fmla="*/ 529859 h 749778"/>
                <a:gd name="connsiteX19" fmla="*/ 127322 w 425370"/>
                <a:gd name="connsiteY19" fmla="*/ 512497 h 749778"/>
                <a:gd name="connsiteX20" fmla="*/ 130216 w 425370"/>
                <a:gd name="connsiteY20" fmla="*/ 503816 h 749778"/>
                <a:gd name="connsiteX21" fmla="*/ 141790 w 425370"/>
                <a:gd name="connsiteY21" fmla="*/ 486454 h 749778"/>
                <a:gd name="connsiteX22" fmla="*/ 144684 w 425370"/>
                <a:gd name="connsiteY22" fmla="*/ 474880 h 749778"/>
                <a:gd name="connsiteX23" fmla="*/ 147578 w 425370"/>
                <a:gd name="connsiteY23" fmla="*/ 460411 h 749778"/>
                <a:gd name="connsiteX24" fmla="*/ 159152 w 425370"/>
                <a:gd name="connsiteY24" fmla="*/ 431475 h 749778"/>
                <a:gd name="connsiteX25" fmla="*/ 170727 w 425370"/>
                <a:gd name="connsiteY25" fmla="*/ 402538 h 749778"/>
                <a:gd name="connsiteX26" fmla="*/ 179408 w 425370"/>
                <a:gd name="connsiteY26" fmla="*/ 396751 h 749778"/>
                <a:gd name="connsiteX27" fmla="*/ 185195 w 425370"/>
                <a:gd name="connsiteY27" fmla="*/ 388070 h 749778"/>
                <a:gd name="connsiteX28" fmla="*/ 188089 w 425370"/>
                <a:gd name="connsiteY28" fmla="*/ 379389 h 749778"/>
                <a:gd name="connsiteX29" fmla="*/ 199664 w 425370"/>
                <a:gd name="connsiteY29" fmla="*/ 367814 h 749778"/>
                <a:gd name="connsiteX30" fmla="*/ 214132 w 425370"/>
                <a:gd name="connsiteY30" fmla="*/ 341771 h 749778"/>
                <a:gd name="connsiteX31" fmla="*/ 222813 w 425370"/>
                <a:gd name="connsiteY31" fmla="*/ 324409 h 749778"/>
                <a:gd name="connsiteX32" fmla="*/ 225707 w 425370"/>
                <a:gd name="connsiteY32" fmla="*/ 315728 h 749778"/>
                <a:gd name="connsiteX33" fmla="*/ 237281 w 425370"/>
                <a:gd name="connsiteY33" fmla="*/ 286791 h 749778"/>
                <a:gd name="connsiteX34" fmla="*/ 245962 w 425370"/>
                <a:gd name="connsiteY34" fmla="*/ 281004 h 749778"/>
                <a:gd name="connsiteX35" fmla="*/ 248856 w 425370"/>
                <a:gd name="connsiteY35" fmla="*/ 269429 h 749778"/>
                <a:gd name="connsiteX36" fmla="*/ 260431 w 425370"/>
                <a:gd name="connsiteY36" fmla="*/ 254961 h 749778"/>
                <a:gd name="connsiteX37" fmla="*/ 263324 w 425370"/>
                <a:gd name="connsiteY37" fmla="*/ 243386 h 749778"/>
                <a:gd name="connsiteX38" fmla="*/ 274899 w 425370"/>
                <a:gd name="connsiteY38" fmla="*/ 237599 h 749778"/>
                <a:gd name="connsiteX39" fmla="*/ 280686 w 425370"/>
                <a:gd name="connsiteY39" fmla="*/ 228918 h 749778"/>
                <a:gd name="connsiteX40" fmla="*/ 283580 w 425370"/>
                <a:gd name="connsiteY40" fmla="*/ 217343 h 749778"/>
                <a:gd name="connsiteX41" fmla="*/ 295155 w 425370"/>
                <a:gd name="connsiteY41" fmla="*/ 202875 h 749778"/>
                <a:gd name="connsiteX42" fmla="*/ 298048 w 425370"/>
                <a:gd name="connsiteY42" fmla="*/ 194194 h 749778"/>
                <a:gd name="connsiteX43" fmla="*/ 303836 w 425370"/>
                <a:gd name="connsiteY43" fmla="*/ 182619 h 749778"/>
                <a:gd name="connsiteX44" fmla="*/ 309623 w 425370"/>
                <a:gd name="connsiteY44" fmla="*/ 159470 h 749778"/>
                <a:gd name="connsiteX45" fmla="*/ 312517 w 425370"/>
                <a:gd name="connsiteY45" fmla="*/ 150789 h 749778"/>
                <a:gd name="connsiteX46" fmla="*/ 318304 w 425370"/>
                <a:gd name="connsiteY46" fmla="*/ 142108 h 749778"/>
                <a:gd name="connsiteX47" fmla="*/ 329879 w 425370"/>
                <a:gd name="connsiteY47" fmla="*/ 121852 h 749778"/>
                <a:gd name="connsiteX48" fmla="*/ 332773 w 425370"/>
                <a:gd name="connsiteY48" fmla="*/ 113171 h 749778"/>
                <a:gd name="connsiteX49" fmla="*/ 347241 w 425370"/>
                <a:gd name="connsiteY49" fmla="*/ 92915 h 749778"/>
                <a:gd name="connsiteX50" fmla="*/ 355922 w 425370"/>
                <a:gd name="connsiteY50" fmla="*/ 87128 h 749778"/>
                <a:gd name="connsiteX51" fmla="*/ 367497 w 425370"/>
                <a:gd name="connsiteY51" fmla="*/ 75553 h 749778"/>
                <a:gd name="connsiteX52" fmla="*/ 370390 w 425370"/>
                <a:gd name="connsiteY52" fmla="*/ 66872 h 749778"/>
                <a:gd name="connsiteX53" fmla="*/ 390646 w 425370"/>
                <a:gd name="connsiteY53" fmla="*/ 49510 h 749778"/>
                <a:gd name="connsiteX54" fmla="*/ 393540 w 425370"/>
                <a:gd name="connsiteY54" fmla="*/ 40829 h 749778"/>
                <a:gd name="connsiteX55" fmla="*/ 405114 w 425370"/>
                <a:gd name="connsiteY55" fmla="*/ 23467 h 749778"/>
                <a:gd name="connsiteX56" fmla="*/ 419583 w 425370"/>
                <a:gd name="connsiteY56" fmla="*/ 318 h 749778"/>
                <a:gd name="connsiteX57" fmla="*/ 425370 w 425370"/>
                <a:gd name="connsiteY57" fmla="*/ 318 h 74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25370" h="749778">
                  <a:moveTo>
                    <a:pt x="0" y="749778"/>
                  </a:moveTo>
                  <a:cubicBezTo>
                    <a:pt x="1929" y="743991"/>
                    <a:pt x="3060" y="737872"/>
                    <a:pt x="5788" y="732416"/>
                  </a:cubicBezTo>
                  <a:cubicBezTo>
                    <a:pt x="8899" y="726195"/>
                    <a:pt x="13783" y="721018"/>
                    <a:pt x="17362" y="715054"/>
                  </a:cubicBezTo>
                  <a:cubicBezTo>
                    <a:pt x="19581" y="711355"/>
                    <a:pt x="20757" y="707069"/>
                    <a:pt x="23150" y="703480"/>
                  </a:cubicBezTo>
                  <a:cubicBezTo>
                    <a:pt x="24663" y="701210"/>
                    <a:pt x="27300" y="699875"/>
                    <a:pt x="28937" y="697692"/>
                  </a:cubicBezTo>
                  <a:cubicBezTo>
                    <a:pt x="33110" y="692127"/>
                    <a:pt x="36654" y="686117"/>
                    <a:pt x="40512" y="680330"/>
                  </a:cubicBezTo>
                  <a:cubicBezTo>
                    <a:pt x="41476" y="677436"/>
                    <a:pt x="41836" y="674264"/>
                    <a:pt x="43405" y="671649"/>
                  </a:cubicBezTo>
                  <a:cubicBezTo>
                    <a:pt x="44809" y="669310"/>
                    <a:pt x="47973" y="668302"/>
                    <a:pt x="49193" y="665862"/>
                  </a:cubicBezTo>
                  <a:cubicBezTo>
                    <a:pt x="51921" y="660406"/>
                    <a:pt x="53051" y="654287"/>
                    <a:pt x="54980" y="648500"/>
                  </a:cubicBezTo>
                  <a:cubicBezTo>
                    <a:pt x="55945" y="645606"/>
                    <a:pt x="55434" y="641649"/>
                    <a:pt x="57874" y="639819"/>
                  </a:cubicBezTo>
                  <a:lnTo>
                    <a:pt x="69448" y="631138"/>
                  </a:lnTo>
                  <a:cubicBezTo>
                    <a:pt x="78505" y="594915"/>
                    <a:pt x="66925" y="639970"/>
                    <a:pt x="75236" y="610882"/>
                  </a:cubicBezTo>
                  <a:cubicBezTo>
                    <a:pt x="83988" y="580248"/>
                    <a:pt x="70152" y="623241"/>
                    <a:pt x="83917" y="581946"/>
                  </a:cubicBezTo>
                  <a:cubicBezTo>
                    <a:pt x="84882" y="579052"/>
                    <a:pt x="86070" y="576224"/>
                    <a:pt x="86810" y="573265"/>
                  </a:cubicBezTo>
                  <a:cubicBezTo>
                    <a:pt x="87775" y="569407"/>
                    <a:pt x="87220" y="564796"/>
                    <a:pt x="89704" y="561690"/>
                  </a:cubicBezTo>
                  <a:cubicBezTo>
                    <a:pt x="91609" y="559308"/>
                    <a:pt x="95491" y="559761"/>
                    <a:pt x="98385" y="558796"/>
                  </a:cubicBezTo>
                  <a:cubicBezTo>
                    <a:pt x="100314" y="556867"/>
                    <a:pt x="102769" y="555348"/>
                    <a:pt x="104173" y="553009"/>
                  </a:cubicBezTo>
                  <a:cubicBezTo>
                    <a:pt x="105742" y="550394"/>
                    <a:pt x="105236" y="546768"/>
                    <a:pt x="107066" y="544328"/>
                  </a:cubicBezTo>
                  <a:cubicBezTo>
                    <a:pt x="111158" y="538871"/>
                    <a:pt x="121535" y="529859"/>
                    <a:pt x="121535" y="529859"/>
                  </a:cubicBezTo>
                  <a:lnTo>
                    <a:pt x="127322" y="512497"/>
                  </a:lnTo>
                  <a:cubicBezTo>
                    <a:pt x="128287" y="509603"/>
                    <a:pt x="128524" y="506354"/>
                    <a:pt x="130216" y="503816"/>
                  </a:cubicBezTo>
                  <a:lnTo>
                    <a:pt x="141790" y="486454"/>
                  </a:lnTo>
                  <a:cubicBezTo>
                    <a:pt x="142755" y="482596"/>
                    <a:pt x="143821" y="478762"/>
                    <a:pt x="144684" y="474880"/>
                  </a:cubicBezTo>
                  <a:cubicBezTo>
                    <a:pt x="145751" y="470079"/>
                    <a:pt x="146023" y="465077"/>
                    <a:pt x="147578" y="460411"/>
                  </a:cubicBezTo>
                  <a:cubicBezTo>
                    <a:pt x="159556" y="424477"/>
                    <a:pt x="147104" y="479664"/>
                    <a:pt x="159152" y="431475"/>
                  </a:cubicBezTo>
                  <a:cubicBezTo>
                    <a:pt x="161564" y="421829"/>
                    <a:pt x="163296" y="409969"/>
                    <a:pt x="170727" y="402538"/>
                  </a:cubicBezTo>
                  <a:cubicBezTo>
                    <a:pt x="173186" y="400079"/>
                    <a:pt x="176514" y="398680"/>
                    <a:pt x="179408" y="396751"/>
                  </a:cubicBezTo>
                  <a:cubicBezTo>
                    <a:pt x="181337" y="393857"/>
                    <a:pt x="183640" y="391181"/>
                    <a:pt x="185195" y="388070"/>
                  </a:cubicBezTo>
                  <a:cubicBezTo>
                    <a:pt x="186559" y="385342"/>
                    <a:pt x="186316" y="381871"/>
                    <a:pt x="188089" y="379389"/>
                  </a:cubicBezTo>
                  <a:cubicBezTo>
                    <a:pt x="191261" y="374949"/>
                    <a:pt x="199664" y="367814"/>
                    <a:pt x="199664" y="367814"/>
                  </a:cubicBezTo>
                  <a:cubicBezTo>
                    <a:pt x="206745" y="346570"/>
                    <a:pt x="201137" y="354766"/>
                    <a:pt x="214132" y="341771"/>
                  </a:cubicBezTo>
                  <a:cubicBezTo>
                    <a:pt x="221406" y="319951"/>
                    <a:pt x="211594" y="346847"/>
                    <a:pt x="222813" y="324409"/>
                  </a:cubicBezTo>
                  <a:cubicBezTo>
                    <a:pt x="224177" y="321681"/>
                    <a:pt x="224869" y="318661"/>
                    <a:pt x="225707" y="315728"/>
                  </a:cubicBezTo>
                  <a:cubicBezTo>
                    <a:pt x="228536" y="305825"/>
                    <a:pt x="229532" y="294540"/>
                    <a:pt x="237281" y="286791"/>
                  </a:cubicBezTo>
                  <a:cubicBezTo>
                    <a:pt x="239740" y="284332"/>
                    <a:pt x="243068" y="282933"/>
                    <a:pt x="245962" y="281004"/>
                  </a:cubicBezTo>
                  <a:cubicBezTo>
                    <a:pt x="246927" y="277146"/>
                    <a:pt x="247289" y="273085"/>
                    <a:pt x="248856" y="269429"/>
                  </a:cubicBezTo>
                  <a:cubicBezTo>
                    <a:pt x="251595" y="263039"/>
                    <a:pt x="255762" y="259629"/>
                    <a:pt x="260431" y="254961"/>
                  </a:cubicBezTo>
                  <a:cubicBezTo>
                    <a:pt x="261395" y="251103"/>
                    <a:pt x="260778" y="246441"/>
                    <a:pt x="263324" y="243386"/>
                  </a:cubicBezTo>
                  <a:cubicBezTo>
                    <a:pt x="266086" y="240072"/>
                    <a:pt x="271585" y="240361"/>
                    <a:pt x="274899" y="237599"/>
                  </a:cubicBezTo>
                  <a:cubicBezTo>
                    <a:pt x="277571" y="235373"/>
                    <a:pt x="278757" y="231812"/>
                    <a:pt x="280686" y="228918"/>
                  </a:cubicBezTo>
                  <a:cubicBezTo>
                    <a:pt x="281651" y="225060"/>
                    <a:pt x="282013" y="220999"/>
                    <a:pt x="283580" y="217343"/>
                  </a:cubicBezTo>
                  <a:cubicBezTo>
                    <a:pt x="286319" y="210953"/>
                    <a:pt x="290486" y="207543"/>
                    <a:pt x="295155" y="202875"/>
                  </a:cubicBezTo>
                  <a:cubicBezTo>
                    <a:pt x="296119" y="199981"/>
                    <a:pt x="296847" y="196998"/>
                    <a:pt x="298048" y="194194"/>
                  </a:cubicBezTo>
                  <a:cubicBezTo>
                    <a:pt x="299747" y="190229"/>
                    <a:pt x="302472" y="186711"/>
                    <a:pt x="303836" y="182619"/>
                  </a:cubicBezTo>
                  <a:cubicBezTo>
                    <a:pt x="306351" y="175073"/>
                    <a:pt x="307108" y="167016"/>
                    <a:pt x="309623" y="159470"/>
                  </a:cubicBezTo>
                  <a:cubicBezTo>
                    <a:pt x="310588" y="156576"/>
                    <a:pt x="311153" y="153517"/>
                    <a:pt x="312517" y="150789"/>
                  </a:cubicBezTo>
                  <a:cubicBezTo>
                    <a:pt x="314072" y="147678"/>
                    <a:pt x="316375" y="145002"/>
                    <a:pt x="318304" y="142108"/>
                  </a:cubicBezTo>
                  <a:cubicBezTo>
                    <a:pt x="324690" y="110178"/>
                    <a:pt x="315118" y="140302"/>
                    <a:pt x="329879" y="121852"/>
                  </a:cubicBezTo>
                  <a:cubicBezTo>
                    <a:pt x="331785" y="119470"/>
                    <a:pt x="331571" y="115975"/>
                    <a:pt x="332773" y="113171"/>
                  </a:cubicBezTo>
                  <a:cubicBezTo>
                    <a:pt x="337324" y="102552"/>
                    <a:pt x="338418" y="100267"/>
                    <a:pt x="347241" y="92915"/>
                  </a:cubicBezTo>
                  <a:cubicBezTo>
                    <a:pt x="349913" y="90689"/>
                    <a:pt x="353282" y="89391"/>
                    <a:pt x="355922" y="87128"/>
                  </a:cubicBezTo>
                  <a:cubicBezTo>
                    <a:pt x="360065" y="83577"/>
                    <a:pt x="367497" y="75553"/>
                    <a:pt x="367497" y="75553"/>
                  </a:cubicBezTo>
                  <a:cubicBezTo>
                    <a:pt x="368461" y="72659"/>
                    <a:pt x="368617" y="69354"/>
                    <a:pt x="370390" y="66872"/>
                  </a:cubicBezTo>
                  <a:cubicBezTo>
                    <a:pt x="376769" y="57941"/>
                    <a:pt x="382304" y="55071"/>
                    <a:pt x="390646" y="49510"/>
                  </a:cubicBezTo>
                  <a:cubicBezTo>
                    <a:pt x="391611" y="46616"/>
                    <a:pt x="392059" y="43495"/>
                    <a:pt x="393540" y="40829"/>
                  </a:cubicBezTo>
                  <a:cubicBezTo>
                    <a:pt x="396918" y="34749"/>
                    <a:pt x="402914" y="30065"/>
                    <a:pt x="405114" y="23467"/>
                  </a:cubicBezTo>
                  <a:cubicBezTo>
                    <a:pt x="409527" y="10230"/>
                    <a:pt x="407237" y="5256"/>
                    <a:pt x="419583" y="318"/>
                  </a:cubicBezTo>
                  <a:cubicBezTo>
                    <a:pt x="421374" y="-398"/>
                    <a:pt x="423441" y="318"/>
                    <a:pt x="425370" y="31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7485927" y="4068501"/>
              <a:ext cx="63660" cy="89704"/>
            </a:xfrm>
            <a:custGeom>
              <a:avLst/>
              <a:gdLst>
                <a:gd name="connsiteX0" fmla="*/ 63660 w 63660"/>
                <a:gd name="connsiteY0" fmla="*/ 89704 h 89704"/>
                <a:gd name="connsiteX1" fmla="*/ 37617 w 63660"/>
                <a:gd name="connsiteY1" fmla="*/ 75236 h 89704"/>
                <a:gd name="connsiteX2" fmla="*/ 26043 w 63660"/>
                <a:gd name="connsiteY2" fmla="*/ 60767 h 89704"/>
                <a:gd name="connsiteX3" fmla="*/ 11574 w 63660"/>
                <a:gd name="connsiteY3" fmla="*/ 49193 h 89704"/>
                <a:gd name="connsiteX4" fmla="*/ 5787 w 63660"/>
                <a:gd name="connsiteY4" fmla="*/ 31831 h 89704"/>
                <a:gd name="connsiteX5" fmla="*/ 2893 w 63660"/>
                <a:gd name="connsiteY5" fmla="*/ 23150 h 89704"/>
                <a:gd name="connsiteX6" fmla="*/ 0 w 63660"/>
                <a:gd name="connsiteY6" fmla="*/ 0 h 8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60" h="89704">
                  <a:moveTo>
                    <a:pt x="63660" y="89704"/>
                  </a:moveTo>
                  <a:cubicBezTo>
                    <a:pt x="23350" y="57454"/>
                    <a:pt x="69825" y="91340"/>
                    <a:pt x="37617" y="75236"/>
                  </a:cubicBezTo>
                  <a:cubicBezTo>
                    <a:pt x="32960" y="72908"/>
                    <a:pt x="28768" y="64173"/>
                    <a:pt x="26043" y="60767"/>
                  </a:cubicBezTo>
                  <a:cubicBezTo>
                    <a:pt x="21332" y="54878"/>
                    <a:pt x="18017" y="53488"/>
                    <a:pt x="11574" y="49193"/>
                  </a:cubicBezTo>
                  <a:lnTo>
                    <a:pt x="5787" y="31831"/>
                  </a:lnTo>
                  <a:lnTo>
                    <a:pt x="2893" y="2315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7199474" y="4141164"/>
            <a:ext cx="562615" cy="1025395"/>
            <a:chOff x="6986972" y="4068501"/>
            <a:chExt cx="562615" cy="1025395"/>
          </a:xfrm>
        </p:grpSpPr>
        <p:sp>
          <p:nvSpPr>
            <p:cNvPr id="226" name="Oval 225"/>
            <p:cNvSpPr/>
            <p:nvPr/>
          </p:nvSpPr>
          <p:spPr>
            <a:xfrm rot="20453034">
              <a:off x="7045835" y="4802044"/>
              <a:ext cx="59457" cy="115855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27" name="Freeform 226"/>
            <p:cNvSpPr/>
            <p:nvPr/>
          </p:nvSpPr>
          <p:spPr>
            <a:xfrm rot="20453034">
              <a:off x="6986972" y="4534327"/>
              <a:ext cx="51957" cy="269111"/>
            </a:xfrm>
            <a:custGeom>
              <a:avLst/>
              <a:gdLst>
                <a:gd name="connsiteX0" fmla="*/ 23014 w 51957"/>
                <a:gd name="connsiteY0" fmla="*/ 269111 h 269111"/>
                <a:gd name="connsiteX1" fmla="*/ 31695 w 51957"/>
                <a:gd name="connsiteY1" fmla="*/ 217025 h 269111"/>
                <a:gd name="connsiteX2" fmla="*/ 25908 w 51957"/>
                <a:gd name="connsiteY2" fmla="*/ 196770 h 269111"/>
                <a:gd name="connsiteX3" fmla="*/ 20120 w 51957"/>
                <a:gd name="connsiteY3" fmla="*/ 185195 h 269111"/>
                <a:gd name="connsiteX4" fmla="*/ 5652 w 51957"/>
                <a:gd name="connsiteY4" fmla="*/ 162046 h 269111"/>
                <a:gd name="connsiteX5" fmla="*/ 5652 w 51957"/>
                <a:gd name="connsiteY5" fmla="*/ 95491 h 269111"/>
                <a:gd name="connsiteX6" fmla="*/ 17227 w 51957"/>
                <a:gd name="connsiteY6" fmla="*/ 81023 h 269111"/>
                <a:gd name="connsiteX7" fmla="*/ 20120 w 51957"/>
                <a:gd name="connsiteY7" fmla="*/ 72342 h 269111"/>
                <a:gd name="connsiteX8" fmla="*/ 31695 w 51957"/>
                <a:gd name="connsiteY8" fmla="*/ 57873 h 269111"/>
                <a:gd name="connsiteX9" fmla="*/ 40376 w 51957"/>
                <a:gd name="connsiteY9" fmla="*/ 31830 h 269111"/>
                <a:gd name="connsiteX10" fmla="*/ 43270 w 51957"/>
                <a:gd name="connsiteY10" fmla="*/ 23149 h 269111"/>
                <a:gd name="connsiteX11" fmla="*/ 46163 w 51957"/>
                <a:gd name="connsiteY11" fmla="*/ 14468 h 269111"/>
                <a:gd name="connsiteX12" fmla="*/ 51951 w 51957"/>
                <a:gd name="connsiteY12" fmla="*/ 0 h 2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57" h="269111">
                  <a:moveTo>
                    <a:pt x="23014" y="269111"/>
                  </a:moveTo>
                  <a:cubicBezTo>
                    <a:pt x="30326" y="232549"/>
                    <a:pt x="27581" y="249935"/>
                    <a:pt x="31695" y="217025"/>
                  </a:cubicBezTo>
                  <a:cubicBezTo>
                    <a:pt x="30229" y="211161"/>
                    <a:pt x="28396" y="202575"/>
                    <a:pt x="25908" y="196770"/>
                  </a:cubicBezTo>
                  <a:cubicBezTo>
                    <a:pt x="24209" y="192805"/>
                    <a:pt x="21722" y="189200"/>
                    <a:pt x="20120" y="185195"/>
                  </a:cubicBezTo>
                  <a:cubicBezTo>
                    <a:pt x="11354" y="163281"/>
                    <a:pt x="20480" y="171931"/>
                    <a:pt x="5652" y="162046"/>
                  </a:cubicBezTo>
                  <a:cubicBezTo>
                    <a:pt x="-2795" y="136709"/>
                    <a:pt x="-916" y="145847"/>
                    <a:pt x="5652" y="95491"/>
                  </a:cubicBezTo>
                  <a:cubicBezTo>
                    <a:pt x="6200" y="91291"/>
                    <a:pt x="14277" y="83972"/>
                    <a:pt x="17227" y="81023"/>
                  </a:cubicBezTo>
                  <a:cubicBezTo>
                    <a:pt x="18191" y="78129"/>
                    <a:pt x="18756" y="75070"/>
                    <a:pt x="20120" y="72342"/>
                  </a:cubicBezTo>
                  <a:cubicBezTo>
                    <a:pt x="23769" y="65044"/>
                    <a:pt x="26314" y="63255"/>
                    <a:pt x="31695" y="57873"/>
                  </a:cubicBezTo>
                  <a:lnTo>
                    <a:pt x="40376" y="31830"/>
                  </a:lnTo>
                  <a:lnTo>
                    <a:pt x="43270" y="23149"/>
                  </a:lnTo>
                  <a:cubicBezTo>
                    <a:pt x="44234" y="20255"/>
                    <a:pt x="44799" y="17196"/>
                    <a:pt x="46163" y="14468"/>
                  </a:cubicBezTo>
                  <a:cubicBezTo>
                    <a:pt x="52382" y="2031"/>
                    <a:pt x="51951" y="7208"/>
                    <a:pt x="51951" y="0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28" name="Freeform 227"/>
            <p:cNvSpPr/>
            <p:nvPr/>
          </p:nvSpPr>
          <p:spPr>
            <a:xfrm rot="20453034">
              <a:off x="7129029" y="4902914"/>
              <a:ext cx="66554" cy="190982"/>
            </a:xfrm>
            <a:custGeom>
              <a:avLst/>
              <a:gdLst>
                <a:gd name="connsiteX0" fmla="*/ 0 w 66554"/>
                <a:gd name="connsiteY0" fmla="*/ 0 h 190982"/>
                <a:gd name="connsiteX1" fmla="*/ 2893 w 66554"/>
                <a:gd name="connsiteY1" fmla="*/ 14468 h 190982"/>
                <a:gd name="connsiteX2" fmla="*/ 8681 w 66554"/>
                <a:gd name="connsiteY2" fmla="*/ 20255 h 190982"/>
                <a:gd name="connsiteX3" fmla="*/ 11574 w 66554"/>
                <a:gd name="connsiteY3" fmla="*/ 40511 h 190982"/>
                <a:gd name="connsiteX4" fmla="*/ 20255 w 66554"/>
                <a:gd name="connsiteY4" fmla="*/ 69448 h 190982"/>
                <a:gd name="connsiteX5" fmla="*/ 23149 w 66554"/>
                <a:gd name="connsiteY5" fmla="*/ 81022 h 190982"/>
                <a:gd name="connsiteX6" fmla="*/ 34724 w 66554"/>
                <a:gd name="connsiteY6" fmla="*/ 92597 h 190982"/>
                <a:gd name="connsiteX7" fmla="*/ 37617 w 66554"/>
                <a:gd name="connsiteY7" fmla="*/ 101278 h 190982"/>
                <a:gd name="connsiteX8" fmla="*/ 40511 w 66554"/>
                <a:gd name="connsiteY8" fmla="*/ 112853 h 190982"/>
                <a:gd name="connsiteX9" fmla="*/ 46298 w 66554"/>
                <a:gd name="connsiteY9" fmla="*/ 121534 h 190982"/>
                <a:gd name="connsiteX10" fmla="*/ 49192 w 66554"/>
                <a:gd name="connsiteY10" fmla="*/ 133108 h 190982"/>
                <a:gd name="connsiteX11" fmla="*/ 54979 w 66554"/>
                <a:gd name="connsiteY11" fmla="*/ 167832 h 190982"/>
                <a:gd name="connsiteX12" fmla="*/ 60767 w 66554"/>
                <a:gd name="connsiteY12" fmla="*/ 185194 h 190982"/>
                <a:gd name="connsiteX13" fmla="*/ 66554 w 66554"/>
                <a:gd name="connsiteY13" fmla="*/ 190982 h 1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54" h="190982">
                  <a:moveTo>
                    <a:pt x="0" y="0"/>
                  </a:moveTo>
                  <a:cubicBezTo>
                    <a:pt x="964" y="4823"/>
                    <a:pt x="956" y="9948"/>
                    <a:pt x="2893" y="14468"/>
                  </a:cubicBezTo>
                  <a:cubicBezTo>
                    <a:pt x="3968" y="16976"/>
                    <a:pt x="7818" y="17667"/>
                    <a:pt x="8681" y="20255"/>
                  </a:cubicBezTo>
                  <a:cubicBezTo>
                    <a:pt x="10838" y="26726"/>
                    <a:pt x="10354" y="33800"/>
                    <a:pt x="11574" y="40511"/>
                  </a:cubicBezTo>
                  <a:cubicBezTo>
                    <a:pt x="14632" y="57331"/>
                    <a:pt x="15229" y="49346"/>
                    <a:pt x="20255" y="69448"/>
                  </a:cubicBezTo>
                  <a:cubicBezTo>
                    <a:pt x="21220" y="73306"/>
                    <a:pt x="21041" y="77650"/>
                    <a:pt x="23149" y="81022"/>
                  </a:cubicBezTo>
                  <a:cubicBezTo>
                    <a:pt x="26041" y="85649"/>
                    <a:pt x="34724" y="92597"/>
                    <a:pt x="34724" y="92597"/>
                  </a:cubicBezTo>
                  <a:cubicBezTo>
                    <a:pt x="35688" y="95491"/>
                    <a:pt x="36779" y="98345"/>
                    <a:pt x="37617" y="101278"/>
                  </a:cubicBezTo>
                  <a:cubicBezTo>
                    <a:pt x="38710" y="105102"/>
                    <a:pt x="38944" y="109197"/>
                    <a:pt x="40511" y="112853"/>
                  </a:cubicBezTo>
                  <a:cubicBezTo>
                    <a:pt x="41881" y="116050"/>
                    <a:pt x="44369" y="118640"/>
                    <a:pt x="46298" y="121534"/>
                  </a:cubicBezTo>
                  <a:cubicBezTo>
                    <a:pt x="47263" y="125392"/>
                    <a:pt x="48538" y="129185"/>
                    <a:pt x="49192" y="133108"/>
                  </a:cubicBezTo>
                  <a:cubicBezTo>
                    <a:pt x="52781" y="154638"/>
                    <a:pt x="50097" y="151560"/>
                    <a:pt x="54979" y="167832"/>
                  </a:cubicBezTo>
                  <a:cubicBezTo>
                    <a:pt x="56732" y="173675"/>
                    <a:pt x="56454" y="180880"/>
                    <a:pt x="60767" y="185194"/>
                  </a:cubicBezTo>
                  <a:lnTo>
                    <a:pt x="66554" y="190982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101068" y="4126057"/>
              <a:ext cx="425370" cy="749778"/>
            </a:xfrm>
            <a:custGeom>
              <a:avLst/>
              <a:gdLst>
                <a:gd name="connsiteX0" fmla="*/ 0 w 425370"/>
                <a:gd name="connsiteY0" fmla="*/ 749778 h 749778"/>
                <a:gd name="connsiteX1" fmla="*/ 5788 w 425370"/>
                <a:gd name="connsiteY1" fmla="*/ 732416 h 749778"/>
                <a:gd name="connsiteX2" fmla="*/ 17362 w 425370"/>
                <a:gd name="connsiteY2" fmla="*/ 715054 h 749778"/>
                <a:gd name="connsiteX3" fmla="*/ 23150 w 425370"/>
                <a:gd name="connsiteY3" fmla="*/ 703480 h 749778"/>
                <a:gd name="connsiteX4" fmla="*/ 28937 w 425370"/>
                <a:gd name="connsiteY4" fmla="*/ 697692 h 749778"/>
                <a:gd name="connsiteX5" fmla="*/ 40512 w 425370"/>
                <a:gd name="connsiteY5" fmla="*/ 680330 h 749778"/>
                <a:gd name="connsiteX6" fmla="*/ 43405 w 425370"/>
                <a:gd name="connsiteY6" fmla="*/ 671649 h 749778"/>
                <a:gd name="connsiteX7" fmla="*/ 49193 w 425370"/>
                <a:gd name="connsiteY7" fmla="*/ 665862 h 749778"/>
                <a:gd name="connsiteX8" fmla="*/ 54980 w 425370"/>
                <a:gd name="connsiteY8" fmla="*/ 648500 h 749778"/>
                <a:gd name="connsiteX9" fmla="*/ 57874 w 425370"/>
                <a:gd name="connsiteY9" fmla="*/ 639819 h 749778"/>
                <a:gd name="connsiteX10" fmla="*/ 69448 w 425370"/>
                <a:gd name="connsiteY10" fmla="*/ 631138 h 749778"/>
                <a:gd name="connsiteX11" fmla="*/ 75236 w 425370"/>
                <a:gd name="connsiteY11" fmla="*/ 610882 h 749778"/>
                <a:gd name="connsiteX12" fmla="*/ 83917 w 425370"/>
                <a:gd name="connsiteY12" fmla="*/ 581946 h 749778"/>
                <a:gd name="connsiteX13" fmla="*/ 86810 w 425370"/>
                <a:gd name="connsiteY13" fmla="*/ 573265 h 749778"/>
                <a:gd name="connsiteX14" fmla="*/ 89704 w 425370"/>
                <a:gd name="connsiteY14" fmla="*/ 561690 h 749778"/>
                <a:gd name="connsiteX15" fmla="*/ 98385 w 425370"/>
                <a:gd name="connsiteY15" fmla="*/ 558796 h 749778"/>
                <a:gd name="connsiteX16" fmla="*/ 104173 w 425370"/>
                <a:gd name="connsiteY16" fmla="*/ 553009 h 749778"/>
                <a:gd name="connsiteX17" fmla="*/ 107066 w 425370"/>
                <a:gd name="connsiteY17" fmla="*/ 544328 h 749778"/>
                <a:gd name="connsiteX18" fmla="*/ 121535 w 425370"/>
                <a:gd name="connsiteY18" fmla="*/ 529859 h 749778"/>
                <a:gd name="connsiteX19" fmla="*/ 127322 w 425370"/>
                <a:gd name="connsiteY19" fmla="*/ 512497 h 749778"/>
                <a:gd name="connsiteX20" fmla="*/ 130216 w 425370"/>
                <a:gd name="connsiteY20" fmla="*/ 503816 h 749778"/>
                <a:gd name="connsiteX21" fmla="*/ 141790 w 425370"/>
                <a:gd name="connsiteY21" fmla="*/ 486454 h 749778"/>
                <a:gd name="connsiteX22" fmla="*/ 144684 w 425370"/>
                <a:gd name="connsiteY22" fmla="*/ 474880 h 749778"/>
                <a:gd name="connsiteX23" fmla="*/ 147578 w 425370"/>
                <a:gd name="connsiteY23" fmla="*/ 460411 h 749778"/>
                <a:gd name="connsiteX24" fmla="*/ 159152 w 425370"/>
                <a:gd name="connsiteY24" fmla="*/ 431475 h 749778"/>
                <a:gd name="connsiteX25" fmla="*/ 170727 w 425370"/>
                <a:gd name="connsiteY25" fmla="*/ 402538 h 749778"/>
                <a:gd name="connsiteX26" fmla="*/ 179408 w 425370"/>
                <a:gd name="connsiteY26" fmla="*/ 396751 h 749778"/>
                <a:gd name="connsiteX27" fmla="*/ 185195 w 425370"/>
                <a:gd name="connsiteY27" fmla="*/ 388070 h 749778"/>
                <a:gd name="connsiteX28" fmla="*/ 188089 w 425370"/>
                <a:gd name="connsiteY28" fmla="*/ 379389 h 749778"/>
                <a:gd name="connsiteX29" fmla="*/ 199664 w 425370"/>
                <a:gd name="connsiteY29" fmla="*/ 367814 h 749778"/>
                <a:gd name="connsiteX30" fmla="*/ 214132 w 425370"/>
                <a:gd name="connsiteY30" fmla="*/ 341771 h 749778"/>
                <a:gd name="connsiteX31" fmla="*/ 222813 w 425370"/>
                <a:gd name="connsiteY31" fmla="*/ 324409 h 749778"/>
                <a:gd name="connsiteX32" fmla="*/ 225707 w 425370"/>
                <a:gd name="connsiteY32" fmla="*/ 315728 h 749778"/>
                <a:gd name="connsiteX33" fmla="*/ 237281 w 425370"/>
                <a:gd name="connsiteY33" fmla="*/ 286791 h 749778"/>
                <a:gd name="connsiteX34" fmla="*/ 245962 w 425370"/>
                <a:gd name="connsiteY34" fmla="*/ 281004 h 749778"/>
                <a:gd name="connsiteX35" fmla="*/ 248856 w 425370"/>
                <a:gd name="connsiteY35" fmla="*/ 269429 h 749778"/>
                <a:gd name="connsiteX36" fmla="*/ 260431 w 425370"/>
                <a:gd name="connsiteY36" fmla="*/ 254961 h 749778"/>
                <a:gd name="connsiteX37" fmla="*/ 263324 w 425370"/>
                <a:gd name="connsiteY37" fmla="*/ 243386 h 749778"/>
                <a:gd name="connsiteX38" fmla="*/ 274899 w 425370"/>
                <a:gd name="connsiteY38" fmla="*/ 237599 h 749778"/>
                <a:gd name="connsiteX39" fmla="*/ 280686 w 425370"/>
                <a:gd name="connsiteY39" fmla="*/ 228918 h 749778"/>
                <a:gd name="connsiteX40" fmla="*/ 283580 w 425370"/>
                <a:gd name="connsiteY40" fmla="*/ 217343 h 749778"/>
                <a:gd name="connsiteX41" fmla="*/ 295155 w 425370"/>
                <a:gd name="connsiteY41" fmla="*/ 202875 h 749778"/>
                <a:gd name="connsiteX42" fmla="*/ 298048 w 425370"/>
                <a:gd name="connsiteY42" fmla="*/ 194194 h 749778"/>
                <a:gd name="connsiteX43" fmla="*/ 303836 w 425370"/>
                <a:gd name="connsiteY43" fmla="*/ 182619 h 749778"/>
                <a:gd name="connsiteX44" fmla="*/ 309623 w 425370"/>
                <a:gd name="connsiteY44" fmla="*/ 159470 h 749778"/>
                <a:gd name="connsiteX45" fmla="*/ 312517 w 425370"/>
                <a:gd name="connsiteY45" fmla="*/ 150789 h 749778"/>
                <a:gd name="connsiteX46" fmla="*/ 318304 w 425370"/>
                <a:gd name="connsiteY46" fmla="*/ 142108 h 749778"/>
                <a:gd name="connsiteX47" fmla="*/ 329879 w 425370"/>
                <a:gd name="connsiteY47" fmla="*/ 121852 h 749778"/>
                <a:gd name="connsiteX48" fmla="*/ 332773 w 425370"/>
                <a:gd name="connsiteY48" fmla="*/ 113171 h 749778"/>
                <a:gd name="connsiteX49" fmla="*/ 347241 w 425370"/>
                <a:gd name="connsiteY49" fmla="*/ 92915 h 749778"/>
                <a:gd name="connsiteX50" fmla="*/ 355922 w 425370"/>
                <a:gd name="connsiteY50" fmla="*/ 87128 h 749778"/>
                <a:gd name="connsiteX51" fmla="*/ 367497 w 425370"/>
                <a:gd name="connsiteY51" fmla="*/ 75553 h 749778"/>
                <a:gd name="connsiteX52" fmla="*/ 370390 w 425370"/>
                <a:gd name="connsiteY52" fmla="*/ 66872 h 749778"/>
                <a:gd name="connsiteX53" fmla="*/ 390646 w 425370"/>
                <a:gd name="connsiteY53" fmla="*/ 49510 h 749778"/>
                <a:gd name="connsiteX54" fmla="*/ 393540 w 425370"/>
                <a:gd name="connsiteY54" fmla="*/ 40829 h 749778"/>
                <a:gd name="connsiteX55" fmla="*/ 405114 w 425370"/>
                <a:gd name="connsiteY55" fmla="*/ 23467 h 749778"/>
                <a:gd name="connsiteX56" fmla="*/ 419583 w 425370"/>
                <a:gd name="connsiteY56" fmla="*/ 318 h 749778"/>
                <a:gd name="connsiteX57" fmla="*/ 425370 w 425370"/>
                <a:gd name="connsiteY57" fmla="*/ 318 h 74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25370" h="749778">
                  <a:moveTo>
                    <a:pt x="0" y="749778"/>
                  </a:moveTo>
                  <a:cubicBezTo>
                    <a:pt x="1929" y="743991"/>
                    <a:pt x="3060" y="737872"/>
                    <a:pt x="5788" y="732416"/>
                  </a:cubicBezTo>
                  <a:cubicBezTo>
                    <a:pt x="8899" y="726195"/>
                    <a:pt x="13783" y="721018"/>
                    <a:pt x="17362" y="715054"/>
                  </a:cubicBezTo>
                  <a:cubicBezTo>
                    <a:pt x="19581" y="711355"/>
                    <a:pt x="20757" y="707069"/>
                    <a:pt x="23150" y="703480"/>
                  </a:cubicBezTo>
                  <a:cubicBezTo>
                    <a:pt x="24663" y="701210"/>
                    <a:pt x="27300" y="699875"/>
                    <a:pt x="28937" y="697692"/>
                  </a:cubicBezTo>
                  <a:cubicBezTo>
                    <a:pt x="33110" y="692127"/>
                    <a:pt x="36654" y="686117"/>
                    <a:pt x="40512" y="680330"/>
                  </a:cubicBezTo>
                  <a:cubicBezTo>
                    <a:pt x="41476" y="677436"/>
                    <a:pt x="41836" y="674264"/>
                    <a:pt x="43405" y="671649"/>
                  </a:cubicBezTo>
                  <a:cubicBezTo>
                    <a:pt x="44809" y="669310"/>
                    <a:pt x="47973" y="668302"/>
                    <a:pt x="49193" y="665862"/>
                  </a:cubicBezTo>
                  <a:cubicBezTo>
                    <a:pt x="51921" y="660406"/>
                    <a:pt x="53051" y="654287"/>
                    <a:pt x="54980" y="648500"/>
                  </a:cubicBezTo>
                  <a:cubicBezTo>
                    <a:pt x="55945" y="645606"/>
                    <a:pt x="55434" y="641649"/>
                    <a:pt x="57874" y="639819"/>
                  </a:cubicBezTo>
                  <a:lnTo>
                    <a:pt x="69448" y="631138"/>
                  </a:lnTo>
                  <a:cubicBezTo>
                    <a:pt x="78505" y="594915"/>
                    <a:pt x="66925" y="639970"/>
                    <a:pt x="75236" y="610882"/>
                  </a:cubicBezTo>
                  <a:cubicBezTo>
                    <a:pt x="83988" y="580248"/>
                    <a:pt x="70152" y="623241"/>
                    <a:pt x="83917" y="581946"/>
                  </a:cubicBezTo>
                  <a:cubicBezTo>
                    <a:pt x="84882" y="579052"/>
                    <a:pt x="86070" y="576224"/>
                    <a:pt x="86810" y="573265"/>
                  </a:cubicBezTo>
                  <a:cubicBezTo>
                    <a:pt x="87775" y="569407"/>
                    <a:pt x="87220" y="564796"/>
                    <a:pt x="89704" y="561690"/>
                  </a:cubicBezTo>
                  <a:cubicBezTo>
                    <a:pt x="91609" y="559308"/>
                    <a:pt x="95491" y="559761"/>
                    <a:pt x="98385" y="558796"/>
                  </a:cubicBezTo>
                  <a:cubicBezTo>
                    <a:pt x="100314" y="556867"/>
                    <a:pt x="102769" y="555348"/>
                    <a:pt x="104173" y="553009"/>
                  </a:cubicBezTo>
                  <a:cubicBezTo>
                    <a:pt x="105742" y="550394"/>
                    <a:pt x="105236" y="546768"/>
                    <a:pt x="107066" y="544328"/>
                  </a:cubicBezTo>
                  <a:cubicBezTo>
                    <a:pt x="111158" y="538871"/>
                    <a:pt x="121535" y="529859"/>
                    <a:pt x="121535" y="529859"/>
                  </a:cubicBezTo>
                  <a:lnTo>
                    <a:pt x="127322" y="512497"/>
                  </a:lnTo>
                  <a:cubicBezTo>
                    <a:pt x="128287" y="509603"/>
                    <a:pt x="128524" y="506354"/>
                    <a:pt x="130216" y="503816"/>
                  </a:cubicBezTo>
                  <a:lnTo>
                    <a:pt x="141790" y="486454"/>
                  </a:lnTo>
                  <a:cubicBezTo>
                    <a:pt x="142755" y="482596"/>
                    <a:pt x="143821" y="478762"/>
                    <a:pt x="144684" y="474880"/>
                  </a:cubicBezTo>
                  <a:cubicBezTo>
                    <a:pt x="145751" y="470079"/>
                    <a:pt x="146023" y="465077"/>
                    <a:pt x="147578" y="460411"/>
                  </a:cubicBezTo>
                  <a:cubicBezTo>
                    <a:pt x="159556" y="424477"/>
                    <a:pt x="147104" y="479664"/>
                    <a:pt x="159152" y="431475"/>
                  </a:cubicBezTo>
                  <a:cubicBezTo>
                    <a:pt x="161564" y="421829"/>
                    <a:pt x="163296" y="409969"/>
                    <a:pt x="170727" y="402538"/>
                  </a:cubicBezTo>
                  <a:cubicBezTo>
                    <a:pt x="173186" y="400079"/>
                    <a:pt x="176514" y="398680"/>
                    <a:pt x="179408" y="396751"/>
                  </a:cubicBezTo>
                  <a:cubicBezTo>
                    <a:pt x="181337" y="393857"/>
                    <a:pt x="183640" y="391181"/>
                    <a:pt x="185195" y="388070"/>
                  </a:cubicBezTo>
                  <a:cubicBezTo>
                    <a:pt x="186559" y="385342"/>
                    <a:pt x="186316" y="381871"/>
                    <a:pt x="188089" y="379389"/>
                  </a:cubicBezTo>
                  <a:cubicBezTo>
                    <a:pt x="191261" y="374949"/>
                    <a:pt x="199664" y="367814"/>
                    <a:pt x="199664" y="367814"/>
                  </a:cubicBezTo>
                  <a:cubicBezTo>
                    <a:pt x="206745" y="346570"/>
                    <a:pt x="201137" y="354766"/>
                    <a:pt x="214132" y="341771"/>
                  </a:cubicBezTo>
                  <a:cubicBezTo>
                    <a:pt x="221406" y="319951"/>
                    <a:pt x="211594" y="346847"/>
                    <a:pt x="222813" y="324409"/>
                  </a:cubicBezTo>
                  <a:cubicBezTo>
                    <a:pt x="224177" y="321681"/>
                    <a:pt x="224869" y="318661"/>
                    <a:pt x="225707" y="315728"/>
                  </a:cubicBezTo>
                  <a:cubicBezTo>
                    <a:pt x="228536" y="305825"/>
                    <a:pt x="229532" y="294540"/>
                    <a:pt x="237281" y="286791"/>
                  </a:cubicBezTo>
                  <a:cubicBezTo>
                    <a:pt x="239740" y="284332"/>
                    <a:pt x="243068" y="282933"/>
                    <a:pt x="245962" y="281004"/>
                  </a:cubicBezTo>
                  <a:cubicBezTo>
                    <a:pt x="246927" y="277146"/>
                    <a:pt x="247289" y="273085"/>
                    <a:pt x="248856" y="269429"/>
                  </a:cubicBezTo>
                  <a:cubicBezTo>
                    <a:pt x="251595" y="263039"/>
                    <a:pt x="255762" y="259629"/>
                    <a:pt x="260431" y="254961"/>
                  </a:cubicBezTo>
                  <a:cubicBezTo>
                    <a:pt x="261395" y="251103"/>
                    <a:pt x="260778" y="246441"/>
                    <a:pt x="263324" y="243386"/>
                  </a:cubicBezTo>
                  <a:cubicBezTo>
                    <a:pt x="266086" y="240072"/>
                    <a:pt x="271585" y="240361"/>
                    <a:pt x="274899" y="237599"/>
                  </a:cubicBezTo>
                  <a:cubicBezTo>
                    <a:pt x="277571" y="235373"/>
                    <a:pt x="278757" y="231812"/>
                    <a:pt x="280686" y="228918"/>
                  </a:cubicBezTo>
                  <a:cubicBezTo>
                    <a:pt x="281651" y="225060"/>
                    <a:pt x="282013" y="220999"/>
                    <a:pt x="283580" y="217343"/>
                  </a:cubicBezTo>
                  <a:cubicBezTo>
                    <a:pt x="286319" y="210953"/>
                    <a:pt x="290486" y="207543"/>
                    <a:pt x="295155" y="202875"/>
                  </a:cubicBezTo>
                  <a:cubicBezTo>
                    <a:pt x="296119" y="199981"/>
                    <a:pt x="296847" y="196998"/>
                    <a:pt x="298048" y="194194"/>
                  </a:cubicBezTo>
                  <a:cubicBezTo>
                    <a:pt x="299747" y="190229"/>
                    <a:pt x="302472" y="186711"/>
                    <a:pt x="303836" y="182619"/>
                  </a:cubicBezTo>
                  <a:cubicBezTo>
                    <a:pt x="306351" y="175073"/>
                    <a:pt x="307108" y="167016"/>
                    <a:pt x="309623" y="159470"/>
                  </a:cubicBezTo>
                  <a:cubicBezTo>
                    <a:pt x="310588" y="156576"/>
                    <a:pt x="311153" y="153517"/>
                    <a:pt x="312517" y="150789"/>
                  </a:cubicBezTo>
                  <a:cubicBezTo>
                    <a:pt x="314072" y="147678"/>
                    <a:pt x="316375" y="145002"/>
                    <a:pt x="318304" y="142108"/>
                  </a:cubicBezTo>
                  <a:cubicBezTo>
                    <a:pt x="324690" y="110178"/>
                    <a:pt x="315118" y="140302"/>
                    <a:pt x="329879" y="121852"/>
                  </a:cubicBezTo>
                  <a:cubicBezTo>
                    <a:pt x="331785" y="119470"/>
                    <a:pt x="331571" y="115975"/>
                    <a:pt x="332773" y="113171"/>
                  </a:cubicBezTo>
                  <a:cubicBezTo>
                    <a:pt x="337324" y="102552"/>
                    <a:pt x="338418" y="100267"/>
                    <a:pt x="347241" y="92915"/>
                  </a:cubicBezTo>
                  <a:cubicBezTo>
                    <a:pt x="349913" y="90689"/>
                    <a:pt x="353282" y="89391"/>
                    <a:pt x="355922" y="87128"/>
                  </a:cubicBezTo>
                  <a:cubicBezTo>
                    <a:pt x="360065" y="83577"/>
                    <a:pt x="367497" y="75553"/>
                    <a:pt x="367497" y="75553"/>
                  </a:cubicBezTo>
                  <a:cubicBezTo>
                    <a:pt x="368461" y="72659"/>
                    <a:pt x="368617" y="69354"/>
                    <a:pt x="370390" y="66872"/>
                  </a:cubicBezTo>
                  <a:cubicBezTo>
                    <a:pt x="376769" y="57941"/>
                    <a:pt x="382304" y="55071"/>
                    <a:pt x="390646" y="49510"/>
                  </a:cubicBezTo>
                  <a:cubicBezTo>
                    <a:pt x="391611" y="46616"/>
                    <a:pt x="392059" y="43495"/>
                    <a:pt x="393540" y="40829"/>
                  </a:cubicBezTo>
                  <a:cubicBezTo>
                    <a:pt x="396918" y="34749"/>
                    <a:pt x="402914" y="30065"/>
                    <a:pt x="405114" y="23467"/>
                  </a:cubicBezTo>
                  <a:cubicBezTo>
                    <a:pt x="409527" y="10230"/>
                    <a:pt x="407237" y="5256"/>
                    <a:pt x="419583" y="318"/>
                  </a:cubicBezTo>
                  <a:cubicBezTo>
                    <a:pt x="421374" y="-398"/>
                    <a:pt x="423441" y="318"/>
                    <a:pt x="425370" y="31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7485927" y="4068501"/>
              <a:ext cx="63660" cy="89704"/>
            </a:xfrm>
            <a:custGeom>
              <a:avLst/>
              <a:gdLst>
                <a:gd name="connsiteX0" fmla="*/ 63660 w 63660"/>
                <a:gd name="connsiteY0" fmla="*/ 89704 h 89704"/>
                <a:gd name="connsiteX1" fmla="*/ 37617 w 63660"/>
                <a:gd name="connsiteY1" fmla="*/ 75236 h 89704"/>
                <a:gd name="connsiteX2" fmla="*/ 26043 w 63660"/>
                <a:gd name="connsiteY2" fmla="*/ 60767 h 89704"/>
                <a:gd name="connsiteX3" fmla="*/ 11574 w 63660"/>
                <a:gd name="connsiteY3" fmla="*/ 49193 h 89704"/>
                <a:gd name="connsiteX4" fmla="*/ 5787 w 63660"/>
                <a:gd name="connsiteY4" fmla="*/ 31831 h 89704"/>
                <a:gd name="connsiteX5" fmla="*/ 2893 w 63660"/>
                <a:gd name="connsiteY5" fmla="*/ 23150 h 89704"/>
                <a:gd name="connsiteX6" fmla="*/ 0 w 63660"/>
                <a:gd name="connsiteY6" fmla="*/ 0 h 8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60" h="89704">
                  <a:moveTo>
                    <a:pt x="63660" y="89704"/>
                  </a:moveTo>
                  <a:cubicBezTo>
                    <a:pt x="23350" y="57454"/>
                    <a:pt x="69825" y="91340"/>
                    <a:pt x="37617" y="75236"/>
                  </a:cubicBezTo>
                  <a:cubicBezTo>
                    <a:pt x="32960" y="72908"/>
                    <a:pt x="28768" y="64173"/>
                    <a:pt x="26043" y="60767"/>
                  </a:cubicBezTo>
                  <a:cubicBezTo>
                    <a:pt x="21332" y="54878"/>
                    <a:pt x="18017" y="53488"/>
                    <a:pt x="11574" y="49193"/>
                  </a:cubicBezTo>
                  <a:lnTo>
                    <a:pt x="5787" y="31831"/>
                  </a:lnTo>
                  <a:lnTo>
                    <a:pt x="2893" y="2315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 rot="21380886">
            <a:off x="7335481" y="4677462"/>
            <a:ext cx="644602" cy="659831"/>
            <a:chOff x="7150948" y="4673277"/>
            <a:chExt cx="644602" cy="659831"/>
          </a:xfrm>
        </p:grpSpPr>
        <p:sp>
          <p:nvSpPr>
            <p:cNvPr id="232" name="Freeform 231"/>
            <p:cNvSpPr/>
            <p:nvPr/>
          </p:nvSpPr>
          <p:spPr>
            <a:xfrm>
              <a:off x="7746358" y="4673277"/>
              <a:ext cx="49192" cy="63661"/>
            </a:xfrm>
            <a:custGeom>
              <a:avLst/>
              <a:gdLst>
                <a:gd name="connsiteX0" fmla="*/ 49192 w 49192"/>
                <a:gd name="connsiteY0" fmla="*/ 63661 h 63661"/>
                <a:gd name="connsiteX1" fmla="*/ 23149 w 49192"/>
                <a:gd name="connsiteY1" fmla="*/ 57874 h 63661"/>
                <a:gd name="connsiteX2" fmla="*/ 11575 w 49192"/>
                <a:gd name="connsiteY2" fmla="*/ 43405 h 63661"/>
                <a:gd name="connsiteX3" fmla="*/ 8681 w 49192"/>
                <a:gd name="connsiteY3" fmla="*/ 34724 h 63661"/>
                <a:gd name="connsiteX4" fmla="*/ 2894 w 49192"/>
                <a:gd name="connsiteY4" fmla="*/ 26043 h 63661"/>
                <a:gd name="connsiteX5" fmla="*/ 0 w 49192"/>
                <a:gd name="connsiteY5" fmla="*/ 0 h 6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92" h="63661">
                  <a:moveTo>
                    <a:pt x="49192" y="63661"/>
                  </a:moveTo>
                  <a:cubicBezTo>
                    <a:pt x="45692" y="63078"/>
                    <a:pt x="28626" y="61160"/>
                    <a:pt x="23149" y="57874"/>
                  </a:cubicBezTo>
                  <a:cubicBezTo>
                    <a:pt x="19305" y="55568"/>
                    <a:pt x="13264" y="46783"/>
                    <a:pt x="11575" y="43405"/>
                  </a:cubicBezTo>
                  <a:cubicBezTo>
                    <a:pt x="10211" y="40677"/>
                    <a:pt x="10045" y="37452"/>
                    <a:pt x="8681" y="34724"/>
                  </a:cubicBezTo>
                  <a:cubicBezTo>
                    <a:pt x="7126" y="31613"/>
                    <a:pt x="4823" y="28937"/>
                    <a:pt x="2894" y="26043"/>
                  </a:cubicBez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7234177" y="4725365"/>
              <a:ext cx="520861" cy="355921"/>
            </a:xfrm>
            <a:custGeom>
              <a:avLst/>
              <a:gdLst>
                <a:gd name="connsiteX0" fmla="*/ 520861 w 520861"/>
                <a:gd name="connsiteY0" fmla="*/ 0 h 355921"/>
                <a:gd name="connsiteX1" fmla="*/ 497712 w 520861"/>
                <a:gd name="connsiteY1" fmla="*/ 20255 h 355921"/>
                <a:gd name="connsiteX2" fmla="*/ 494818 w 520861"/>
                <a:gd name="connsiteY2" fmla="*/ 28936 h 355921"/>
                <a:gd name="connsiteX3" fmla="*/ 477456 w 520861"/>
                <a:gd name="connsiteY3" fmla="*/ 40511 h 355921"/>
                <a:gd name="connsiteX4" fmla="*/ 462988 w 520861"/>
                <a:gd name="connsiteY4" fmla="*/ 52086 h 355921"/>
                <a:gd name="connsiteX5" fmla="*/ 445626 w 520861"/>
                <a:gd name="connsiteY5" fmla="*/ 57873 h 355921"/>
                <a:gd name="connsiteX6" fmla="*/ 425370 w 520861"/>
                <a:gd name="connsiteY6" fmla="*/ 66554 h 355921"/>
                <a:gd name="connsiteX7" fmla="*/ 408008 w 520861"/>
                <a:gd name="connsiteY7" fmla="*/ 72341 h 355921"/>
                <a:gd name="connsiteX8" fmla="*/ 390646 w 520861"/>
                <a:gd name="connsiteY8" fmla="*/ 78129 h 355921"/>
                <a:gd name="connsiteX9" fmla="*/ 373284 w 520861"/>
                <a:gd name="connsiteY9" fmla="*/ 83916 h 355921"/>
                <a:gd name="connsiteX10" fmla="*/ 364603 w 520861"/>
                <a:gd name="connsiteY10" fmla="*/ 86810 h 355921"/>
                <a:gd name="connsiteX11" fmla="*/ 350134 w 520861"/>
                <a:gd name="connsiteY11" fmla="*/ 98384 h 355921"/>
                <a:gd name="connsiteX12" fmla="*/ 344347 w 520861"/>
                <a:gd name="connsiteY12" fmla="*/ 104172 h 355921"/>
                <a:gd name="connsiteX13" fmla="*/ 335666 w 520861"/>
                <a:gd name="connsiteY13" fmla="*/ 107065 h 355921"/>
                <a:gd name="connsiteX14" fmla="*/ 329879 w 520861"/>
                <a:gd name="connsiteY14" fmla="*/ 112853 h 355921"/>
                <a:gd name="connsiteX15" fmla="*/ 326985 w 520861"/>
                <a:gd name="connsiteY15" fmla="*/ 121534 h 355921"/>
                <a:gd name="connsiteX16" fmla="*/ 315410 w 520861"/>
                <a:gd name="connsiteY16" fmla="*/ 127321 h 355921"/>
                <a:gd name="connsiteX17" fmla="*/ 306729 w 520861"/>
                <a:gd name="connsiteY17" fmla="*/ 133108 h 355921"/>
                <a:gd name="connsiteX18" fmla="*/ 300942 w 520861"/>
                <a:gd name="connsiteY18" fmla="*/ 138896 h 355921"/>
                <a:gd name="connsiteX19" fmla="*/ 292261 w 520861"/>
                <a:gd name="connsiteY19" fmla="*/ 141789 h 355921"/>
                <a:gd name="connsiteX20" fmla="*/ 272005 w 520861"/>
                <a:gd name="connsiteY20" fmla="*/ 159151 h 355921"/>
                <a:gd name="connsiteX21" fmla="*/ 266218 w 520861"/>
                <a:gd name="connsiteY21" fmla="*/ 164939 h 355921"/>
                <a:gd name="connsiteX22" fmla="*/ 257537 w 520861"/>
                <a:gd name="connsiteY22" fmla="*/ 167832 h 355921"/>
                <a:gd name="connsiteX23" fmla="*/ 228600 w 520861"/>
                <a:gd name="connsiteY23" fmla="*/ 185194 h 355921"/>
                <a:gd name="connsiteX24" fmla="*/ 219919 w 520861"/>
                <a:gd name="connsiteY24" fmla="*/ 188088 h 355921"/>
                <a:gd name="connsiteX25" fmla="*/ 196770 w 520861"/>
                <a:gd name="connsiteY25" fmla="*/ 205450 h 355921"/>
                <a:gd name="connsiteX26" fmla="*/ 188089 w 520861"/>
                <a:gd name="connsiteY26" fmla="*/ 208344 h 355921"/>
                <a:gd name="connsiteX27" fmla="*/ 170727 w 520861"/>
                <a:gd name="connsiteY27" fmla="*/ 217025 h 355921"/>
                <a:gd name="connsiteX28" fmla="*/ 164939 w 520861"/>
                <a:gd name="connsiteY28" fmla="*/ 222812 h 355921"/>
                <a:gd name="connsiteX29" fmla="*/ 156258 w 520861"/>
                <a:gd name="connsiteY29" fmla="*/ 228600 h 355921"/>
                <a:gd name="connsiteX30" fmla="*/ 141790 w 520861"/>
                <a:gd name="connsiteY30" fmla="*/ 240174 h 355921"/>
                <a:gd name="connsiteX31" fmla="*/ 121534 w 520861"/>
                <a:gd name="connsiteY31" fmla="*/ 257536 h 355921"/>
                <a:gd name="connsiteX32" fmla="*/ 118641 w 520861"/>
                <a:gd name="connsiteY32" fmla="*/ 266217 h 355921"/>
                <a:gd name="connsiteX33" fmla="*/ 109960 w 520861"/>
                <a:gd name="connsiteY33" fmla="*/ 272005 h 355921"/>
                <a:gd name="connsiteX34" fmla="*/ 104172 w 520861"/>
                <a:gd name="connsiteY34" fmla="*/ 277792 h 355921"/>
                <a:gd name="connsiteX35" fmla="*/ 81023 w 520861"/>
                <a:gd name="connsiteY35" fmla="*/ 298048 h 355921"/>
                <a:gd name="connsiteX36" fmla="*/ 63661 w 520861"/>
                <a:gd name="connsiteY36" fmla="*/ 309622 h 355921"/>
                <a:gd name="connsiteX37" fmla="*/ 57874 w 520861"/>
                <a:gd name="connsiteY37" fmla="*/ 315410 h 355921"/>
                <a:gd name="connsiteX38" fmla="*/ 49193 w 520861"/>
                <a:gd name="connsiteY38" fmla="*/ 318303 h 355921"/>
                <a:gd name="connsiteX39" fmla="*/ 43405 w 520861"/>
                <a:gd name="connsiteY39" fmla="*/ 324091 h 355921"/>
                <a:gd name="connsiteX40" fmla="*/ 26043 w 520861"/>
                <a:gd name="connsiteY40" fmla="*/ 335665 h 355921"/>
                <a:gd name="connsiteX41" fmla="*/ 17362 w 520861"/>
                <a:gd name="connsiteY41" fmla="*/ 350134 h 355921"/>
                <a:gd name="connsiteX42" fmla="*/ 0 w 520861"/>
                <a:gd name="connsiteY42" fmla="*/ 355921 h 3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20861" h="355921">
                  <a:moveTo>
                    <a:pt x="520861" y="0"/>
                  </a:moveTo>
                  <a:cubicBezTo>
                    <a:pt x="517262" y="2879"/>
                    <a:pt x="501441" y="14662"/>
                    <a:pt x="497712" y="20255"/>
                  </a:cubicBezTo>
                  <a:cubicBezTo>
                    <a:pt x="496020" y="22793"/>
                    <a:pt x="496975" y="26779"/>
                    <a:pt x="494818" y="28936"/>
                  </a:cubicBezTo>
                  <a:cubicBezTo>
                    <a:pt x="489900" y="33854"/>
                    <a:pt x="477456" y="40511"/>
                    <a:pt x="477456" y="40511"/>
                  </a:cubicBezTo>
                  <a:cubicBezTo>
                    <a:pt x="473098" y="53583"/>
                    <a:pt x="477790" y="47645"/>
                    <a:pt x="462988" y="52086"/>
                  </a:cubicBezTo>
                  <a:cubicBezTo>
                    <a:pt x="457145" y="53839"/>
                    <a:pt x="445626" y="57873"/>
                    <a:pt x="445626" y="57873"/>
                  </a:cubicBezTo>
                  <a:cubicBezTo>
                    <a:pt x="435409" y="68088"/>
                    <a:pt x="444227" y="61411"/>
                    <a:pt x="425370" y="66554"/>
                  </a:cubicBezTo>
                  <a:cubicBezTo>
                    <a:pt x="419485" y="68159"/>
                    <a:pt x="413795" y="70412"/>
                    <a:pt x="408008" y="72341"/>
                  </a:cubicBezTo>
                  <a:lnTo>
                    <a:pt x="390646" y="78129"/>
                  </a:lnTo>
                  <a:lnTo>
                    <a:pt x="373284" y="83916"/>
                  </a:lnTo>
                  <a:lnTo>
                    <a:pt x="364603" y="86810"/>
                  </a:lnTo>
                  <a:cubicBezTo>
                    <a:pt x="350619" y="100792"/>
                    <a:pt x="368398" y="83772"/>
                    <a:pt x="350134" y="98384"/>
                  </a:cubicBezTo>
                  <a:cubicBezTo>
                    <a:pt x="348004" y="100088"/>
                    <a:pt x="346686" y="102768"/>
                    <a:pt x="344347" y="104172"/>
                  </a:cubicBezTo>
                  <a:cubicBezTo>
                    <a:pt x="341732" y="105741"/>
                    <a:pt x="338560" y="106101"/>
                    <a:pt x="335666" y="107065"/>
                  </a:cubicBezTo>
                  <a:cubicBezTo>
                    <a:pt x="333737" y="108994"/>
                    <a:pt x="331283" y="110514"/>
                    <a:pt x="329879" y="112853"/>
                  </a:cubicBezTo>
                  <a:cubicBezTo>
                    <a:pt x="328310" y="115469"/>
                    <a:pt x="329142" y="119377"/>
                    <a:pt x="326985" y="121534"/>
                  </a:cubicBezTo>
                  <a:cubicBezTo>
                    <a:pt x="323935" y="124584"/>
                    <a:pt x="319155" y="125181"/>
                    <a:pt x="315410" y="127321"/>
                  </a:cubicBezTo>
                  <a:cubicBezTo>
                    <a:pt x="312390" y="129046"/>
                    <a:pt x="309445" y="130935"/>
                    <a:pt x="306729" y="133108"/>
                  </a:cubicBezTo>
                  <a:cubicBezTo>
                    <a:pt x="304599" y="134812"/>
                    <a:pt x="303281" y="137492"/>
                    <a:pt x="300942" y="138896"/>
                  </a:cubicBezTo>
                  <a:cubicBezTo>
                    <a:pt x="298327" y="140465"/>
                    <a:pt x="295155" y="140825"/>
                    <a:pt x="292261" y="141789"/>
                  </a:cubicBezTo>
                  <a:cubicBezTo>
                    <a:pt x="264386" y="169664"/>
                    <a:pt x="294047" y="141516"/>
                    <a:pt x="272005" y="159151"/>
                  </a:cubicBezTo>
                  <a:cubicBezTo>
                    <a:pt x="269875" y="160855"/>
                    <a:pt x="268557" y="163535"/>
                    <a:pt x="266218" y="164939"/>
                  </a:cubicBezTo>
                  <a:cubicBezTo>
                    <a:pt x="263603" y="166508"/>
                    <a:pt x="260431" y="166868"/>
                    <a:pt x="257537" y="167832"/>
                  </a:cubicBezTo>
                  <a:cubicBezTo>
                    <a:pt x="241648" y="183721"/>
                    <a:pt x="251139" y="177681"/>
                    <a:pt x="228600" y="185194"/>
                  </a:cubicBezTo>
                  <a:lnTo>
                    <a:pt x="219919" y="188088"/>
                  </a:lnTo>
                  <a:cubicBezTo>
                    <a:pt x="213063" y="194945"/>
                    <a:pt x="206590" y="202176"/>
                    <a:pt x="196770" y="205450"/>
                  </a:cubicBezTo>
                  <a:cubicBezTo>
                    <a:pt x="193876" y="206415"/>
                    <a:pt x="190817" y="206980"/>
                    <a:pt x="188089" y="208344"/>
                  </a:cubicBezTo>
                  <a:cubicBezTo>
                    <a:pt x="165651" y="219563"/>
                    <a:pt x="192547" y="209751"/>
                    <a:pt x="170727" y="217025"/>
                  </a:cubicBezTo>
                  <a:cubicBezTo>
                    <a:pt x="168798" y="218954"/>
                    <a:pt x="167069" y="221108"/>
                    <a:pt x="164939" y="222812"/>
                  </a:cubicBezTo>
                  <a:cubicBezTo>
                    <a:pt x="162223" y="224985"/>
                    <a:pt x="158430" y="225884"/>
                    <a:pt x="156258" y="228600"/>
                  </a:cubicBezTo>
                  <a:cubicBezTo>
                    <a:pt x="144844" y="242870"/>
                    <a:pt x="165796" y="234174"/>
                    <a:pt x="141790" y="240174"/>
                  </a:cubicBezTo>
                  <a:cubicBezTo>
                    <a:pt x="127756" y="254208"/>
                    <a:pt x="134755" y="248722"/>
                    <a:pt x="121534" y="257536"/>
                  </a:cubicBezTo>
                  <a:cubicBezTo>
                    <a:pt x="120570" y="260430"/>
                    <a:pt x="120546" y="263835"/>
                    <a:pt x="118641" y="266217"/>
                  </a:cubicBezTo>
                  <a:cubicBezTo>
                    <a:pt x="116469" y="268933"/>
                    <a:pt x="112676" y="269832"/>
                    <a:pt x="109960" y="272005"/>
                  </a:cubicBezTo>
                  <a:cubicBezTo>
                    <a:pt x="107830" y="273709"/>
                    <a:pt x="105809" y="275609"/>
                    <a:pt x="104172" y="277792"/>
                  </a:cubicBezTo>
                  <a:cubicBezTo>
                    <a:pt x="88271" y="298994"/>
                    <a:pt x="100559" y="293164"/>
                    <a:pt x="81023" y="298048"/>
                  </a:cubicBezTo>
                  <a:cubicBezTo>
                    <a:pt x="75236" y="301906"/>
                    <a:pt x="68579" y="304703"/>
                    <a:pt x="63661" y="309622"/>
                  </a:cubicBezTo>
                  <a:cubicBezTo>
                    <a:pt x="61732" y="311551"/>
                    <a:pt x="60213" y="314006"/>
                    <a:pt x="57874" y="315410"/>
                  </a:cubicBezTo>
                  <a:cubicBezTo>
                    <a:pt x="55259" y="316979"/>
                    <a:pt x="52087" y="317339"/>
                    <a:pt x="49193" y="318303"/>
                  </a:cubicBezTo>
                  <a:cubicBezTo>
                    <a:pt x="47264" y="320232"/>
                    <a:pt x="45588" y="322454"/>
                    <a:pt x="43405" y="324091"/>
                  </a:cubicBezTo>
                  <a:cubicBezTo>
                    <a:pt x="37841" y="328264"/>
                    <a:pt x="26043" y="335665"/>
                    <a:pt x="26043" y="335665"/>
                  </a:cubicBezTo>
                  <a:cubicBezTo>
                    <a:pt x="24063" y="341606"/>
                    <a:pt x="23718" y="346956"/>
                    <a:pt x="17362" y="350134"/>
                  </a:cubicBezTo>
                  <a:cubicBezTo>
                    <a:pt x="11906" y="352862"/>
                    <a:pt x="0" y="355921"/>
                    <a:pt x="0" y="35592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 rot="20453034">
              <a:off x="7209811" y="5041256"/>
              <a:ext cx="59457" cy="115855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 rot="20453034">
              <a:off x="7150948" y="4773539"/>
              <a:ext cx="51957" cy="269111"/>
            </a:xfrm>
            <a:custGeom>
              <a:avLst/>
              <a:gdLst>
                <a:gd name="connsiteX0" fmla="*/ 23014 w 51957"/>
                <a:gd name="connsiteY0" fmla="*/ 269111 h 269111"/>
                <a:gd name="connsiteX1" fmla="*/ 31695 w 51957"/>
                <a:gd name="connsiteY1" fmla="*/ 217025 h 269111"/>
                <a:gd name="connsiteX2" fmla="*/ 25908 w 51957"/>
                <a:gd name="connsiteY2" fmla="*/ 196770 h 269111"/>
                <a:gd name="connsiteX3" fmla="*/ 20120 w 51957"/>
                <a:gd name="connsiteY3" fmla="*/ 185195 h 269111"/>
                <a:gd name="connsiteX4" fmla="*/ 5652 w 51957"/>
                <a:gd name="connsiteY4" fmla="*/ 162046 h 269111"/>
                <a:gd name="connsiteX5" fmla="*/ 5652 w 51957"/>
                <a:gd name="connsiteY5" fmla="*/ 95491 h 269111"/>
                <a:gd name="connsiteX6" fmla="*/ 17227 w 51957"/>
                <a:gd name="connsiteY6" fmla="*/ 81023 h 269111"/>
                <a:gd name="connsiteX7" fmla="*/ 20120 w 51957"/>
                <a:gd name="connsiteY7" fmla="*/ 72342 h 269111"/>
                <a:gd name="connsiteX8" fmla="*/ 31695 w 51957"/>
                <a:gd name="connsiteY8" fmla="*/ 57873 h 269111"/>
                <a:gd name="connsiteX9" fmla="*/ 40376 w 51957"/>
                <a:gd name="connsiteY9" fmla="*/ 31830 h 269111"/>
                <a:gd name="connsiteX10" fmla="*/ 43270 w 51957"/>
                <a:gd name="connsiteY10" fmla="*/ 23149 h 269111"/>
                <a:gd name="connsiteX11" fmla="*/ 46163 w 51957"/>
                <a:gd name="connsiteY11" fmla="*/ 14468 h 269111"/>
                <a:gd name="connsiteX12" fmla="*/ 51951 w 51957"/>
                <a:gd name="connsiteY12" fmla="*/ 0 h 2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57" h="269111">
                  <a:moveTo>
                    <a:pt x="23014" y="269111"/>
                  </a:moveTo>
                  <a:cubicBezTo>
                    <a:pt x="30326" y="232549"/>
                    <a:pt x="27581" y="249935"/>
                    <a:pt x="31695" y="217025"/>
                  </a:cubicBezTo>
                  <a:cubicBezTo>
                    <a:pt x="30229" y="211161"/>
                    <a:pt x="28396" y="202575"/>
                    <a:pt x="25908" y="196770"/>
                  </a:cubicBezTo>
                  <a:cubicBezTo>
                    <a:pt x="24209" y="192805"/>
                    <a:pt x="21722" y="189200"/>
                    <a:pt x="20120" y="185195"/>
                  </a:cubicBezTo>
                  <a:cubicBezTo>
                    <a:pt x="11354" y="163281"/>
                    <a:pt x="20480" y="171931"/>
                    <a:pt x="5652" y="162046"/>
                  </a:cubicBezTo>
                  <a:cubicBezTo>
                    <a:pt x="-2795" y="136709"/>
                    <a:pt x="-916" y="145847"/>
                    <a:pt x="5652" y="95491"/>
                  </a:cubicBezTo>
                  <a:cubicBezTo>
                    <a:pt x="6200" y="91291"/>
                    <a:pt x="14277" y="83972"/>
                    <a:pt x="17227" y="81023"/>
                  </a:cubicBezTo>
                  <a:cubicBezTo>
                    <a:pt x="18191" y="78129"/>
                    <a:pt x="18756" y="75070"/>
                    <a:pt x="20120" y="72342"/>
                  </a:cubicBezTo>
                  <a:cubicBezTo>
                    <a:pt x="23769" y="65044"/>
                    <a:pt x="26314" y="63255"/>
                    <a:pt x="31695" y="57873"/>
                  </a:cubicBezTo>
                  <a:lnTo>
                    <a:pt x="40376" y="31830"/>
                  </a:lnTo>
                  <a:lnTo>
                    <a:pt x="43270" y="23149"/>
                  </a:lnTo>
                  <a:cubicBezTo>
                    <a:pt x="44234" y="20255"/>
                    <a:pt x="44799" y="17196"/>
                    <a:pt x="46163" y="14468"/>
                  </a:cubicBezTo>
                  <a:cubicBezTo>
                    <a:pt x="52382" y="2031"/>
                    <a:pt x="51951" y="7208"/>
                    <a:pt x="51951" y="0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 rot="20453034">
              <a:off x="7293005" y="5142126"/>
              <a:ext cx="66554" cy="190982"/>
            </a:xfrm>
            <a:custGeom>
              <a:avLst/>
              <a:gdLst>
                <a:gd name="connsiteX0" fmla="*/ 0 w 66554"/>
                <a:gd name="connsiteY0" fmla="*/ 0 h 190982"/>
                <a:gd name="connsiteX1" fmla="*/ 2893 w 66554"/>
                <a:gd name="connsiteY1" fmla="*/ 14468 h 190982"/>
                <a:gd name="connsiteX2" fmla="*/ 8681 w 66554"/>
                <a:gd name="connsiteY2" fmla="*/ 20255 h 190982"/>
                <a:gd name="connsiteX3" fmla="*/ 11574 w 66554"/>
                <a:gd name="connsiteY3" fmla="*/ 40511 h 190982"/>
                <a:gd name="connsiteX4" fmla="*/ 20255 w 66554"/>
                <a:gd name="connsiteY4" fmla="*/ 69448 h 190982"/>
                <a:gd name="connsiteX5" fmla="*/ 23149 w 66554"/>
                <a:gd name="connsiteY5" fmla="*/ 81022 h 190982"/>
                <a:gd name="connsiteX6" fmla="*/ 34724 w 66554"/>
                <a:gd name="connsiteY6" fmla="*/ 92597 h 190982"/>
                <a:gd name="connsiteX7" fmla="*/ 37617 w 66554"/>
                <a:gd name="connsiteY7" fmla="*/ 101278 h 190982"/>
                <a:gd name="connsiteX8" fmla="*/ 40511 w 66554"/>
                <a:gd name="connsiteY8" fmla="*/ 112853 h 190982"/>
                <a:gd name="connsiteX9" fmla="*/ 46298 w 66554"/>
                <a:gd name="connsiteY9" fmla="*/ 121534 h 190982"/>
                <a:gd name="connsiteX10" fmla="*/ 49192 w 66554"/>
                <a:gd name="connsiteY10" fmla="*/ 133108 h 190982"/>
                <a:gd name="connsiteX11" fmla="*/ 54979 w 66554"/>
                <a:gd name="connsiteY11" fmla="*/ 167832 h 190982"/>
                <a:gd name="connsiteX12" fmla="*/ 60767 w 66554"/>
                <a:gd name="connsiteY12" fmla="*/ 185194 h 190982"/>
                <a:gd name="connsiteX13" fmla="*/ 66554 w 66554"/>
                <a:gd name="connsiteY13" fmla="*/ 190982 h 1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54" h="190982">
                  <a:moveTo>
                    <a:pt x="0" y="0"/>
                  </a:moveTo>
                  <a:cubicBezTo>
                    <a:pt x="964" y="4823"/>
                    <a:pt x="956" y="9948"/>
                    <a:pt x="2893" y="14468"/>
                  </a:cubicBezTo>
                  <a:cubicBezTo>
                    <a:pt x="3968" y="16976"/>
                    <a:pt x="7818" y="17667"/>
                    <a:pt x="8681" y="20255"/>
                  </a:cubicBezTo>
                  <a:cubicBezTo>
                    <a:pt x="10838" y="26726"/>
                    <a:pt x="10354" y="33800"/>
                    <a:pt x="11574" y="40511"/>
                  </a:cubicBezTo>
                  <a:cubicBezTo>
                    <a:pt x="14632" y="57331"/>
                    <a:pt x="15229" y="49346"/>
                    <a:pt x="20255" y="69448"/>
                  </a:cubicBezTo>
                  <a:cubicBezTo>
                    <a:pt x="21220" y="73306"/>
                    <a:pt x="21041" y="77650"/>
                    <a:pt x="23149" y="81022"/>
                  </a:cubicBezTo>
                  <a:cubicBezTo>
                    <a:pt x="26041" y="85649"/>
                    <a:pt x="34724" y="92597"/>
                    <a:pt x="34724" y="92597"/>
                  </a:cubicBezTo>
                  <a:cubicBezTo>
                    <a:pt x="35688" y="95491"/>
                    <a:pt x="36779" y="98345"/>
                    <a:pt x="37617" y="101278"/>
                  </a:cubicBezTo>
                  <a:cubicBezTo>
                    <a:pt x="38710" y="105102"/>
                    <a:pt x="38944" y="109197"/>
                    <a:pt x="40511" y="112853"/>
                  </a:cubicBezTo>
                  <a:cubicBezTo>
                    <a:pt x="41881" y="116050"/>
                    <a:pt x="44369" y="118640"/>
                    <a:pt x="46298" y="121534"/>
                  </a:cubicBezTo>
                  <a:cubicBezTo>
                    <a:pt x="47263" y="125392"/>
                    <a:pt x="48538" y="129185"/>
                    <a:pt x="49192" y="133108"/>
                  </a:cubicBezTo>
                  <a:cubicBezTo>
                    <a:pt x="52781" y="154638"/>
                    <a:pt x="50097" y="151560"/>
                    <a:pt x="54979" y="167832"/>
                  </a:cubicBezTo>
                  <a:cubicBezTo>
                    <a:pt x="56732" y="173675"/>
                    <a:pt x="56454" y="180880"/>
                    <a:pt x="60767" y="185194"/>
                  </a:cubicBezTo>
                  <a:lnTo>
                    <a:pt x="66554" y="190982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 rot="21380886">
            <a:off x="7426849" y="4745467"/>
            <a:ext cx="644602" cy="659831"/>
            <a:chOff x="7150948" y="4673277"/>
            <a:chExt cx="644602" cy="659831"/>
          </a:xfrm>
        </p:grpSpPr>
        <p:sp>
          <p:nvSpPr>
            <p:cNvPr id="238" name="Freeform 237"/>
            <p:cNvSpPr/>
            <p:nvPr/>
          </p:nvSpPr>
          <p:spPr>
            <a:xfrm>
              <a:off x="7746358" y="4673277"/>
              <a:ext cx="49192" cy="63661"/>
            </a:xfrm>
            <a:custGeom>
              <a:avLst/>
              <a:gdLst>
                <a:gd name="connsiteX0" fmla="*/ 49192 w 49192"/>
                <a:gd name="connsiteY0" fmla="*/ 63661 h 63661"/>
                <a:gd name="connsiteX1" fmla="*/ 23149 w 49192"/>
                <a:gd name="connsiteY1" fmla="*/ 57874 h 63661"/>
                <a:gd name="connsiteX2" fmla="*/ 11575 w 49192"/>
                <a:gd name="connsiteY2" fmla="*/ 43405 h 63661"/>
                <a:gd name="connsiteX3" fmla="*/ 8681 w 49192"/>
                <a:gd name="connsiteY3" fmla="*/ 34724 h 63661"/>
                <a:gd name="connsiteX4" fmla="*/ 2894 w 49192"/>
                <a:gd name="connsiteY4" fmla="*/ 26043 h 63661"/>
                <a:gd name="connsiteX5" fmla="*/ 0 w 49192"/>
                <a:gd name="connsiteY5" fmla="*/ 0 h 6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92" h="63661">
                  <a:moveTo>
                    <a:pt x="49192" y="63661"/>
                  </a:moveTo>
                  <a:cubicBezTo>
                    <a:pt x="45692" y="63078"/>
                    <a:pt x="28626" y="61160"/>
                    <a:pt x="23149" y="57874"/>
                  </a:cubicBezTo>
                  <a:cubicBezTo>
                    <a:pt x="19305" y="55568"/>
                    <a:pt x="13264" y="46783"/>
                    <a:pt x="11575" y="43405"/>
                  </a:cubicBezTo>
                  <a:cubicBezTo>
                    <a:pt x="10211" y="40677"/>
                    <a:pt x="10045" y="37452"/>
                    <a:pt x="8681" y="34724"/>
                  </a:cubicBezTo>
                  <a:cubicBezTo>
                    <a:pt x="7126" y="31613"/>
                    <a:pt x="4823" y="28937"/>
                    <a:pt x="2894" y="26043"/>
                  </a:cubicBez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7234177" y="4725365"/>
              <a:ext cx="520861" cy="355921"/>
            </a:xfrm>
            <a:custGeom>
              <a:avLst/>
              <a:gdLst>
                <a:gd name="connsiteX0" fmla="*/ 520861 w 520861"/>
                <a:gd name="connsiteY0" fmla="*/ 0 h 355921"/>
                <a:gd name="connsiteX1" fmla="*/ 497712 w 520861"/>
                <a:gd name="connsiteY1" fmla="*/ 20255 h 355921"/>
                <a:gd name="connsiteX2" fmla="*/ 494818 w 520861"/>
                <a:gd name="connsiteY2" fmla="*/ 28936 h 355921"/>
                <a:gd name="connsiteX3" fmla="*/ 477456 w 520861"/>
                <a:gd name="connsiteY3" fmla="*/ 40511 h 355921"/>
                <a:gd name="connsiteX4" fmla="*/ 462988 w 520861"/>
                <a:gd name="connsiteY4" fmla="*/ 52086 h 355921"/>
                <a:gd name="connsiteX5" fmla="*/ 445626 w 520861"/>
                <a:gd name="connsiteY5" fmla="*/ 57873 h 355921"/>
                <a:gd name="connsiteX6" fmla="*/ 425370 w 520861"/>
                <a:gd name="connsiteY6" fmla="*/ 66554 h 355921"/>
                <a:gd name="connsiteX7" fmla="*/ 408008 w 520861"/>
                <a:gd name="connsiteY7" fmla="*/ 72341 h 355921"/>
                <a:gd name="connsiteX8" fmla="*/ 390646 w 520861"/>
                <a:gd name="connsiteY8" fmla="*/ 78129 h 355921"/>
                <a:gd name="connsiteX9" fmla="*/ 373284 w 520861"/>
                <a:gd name="connsiteY9" fmla="*/ 83916 h 355921"/>
                <a:gd name="connsiteX10" fmla="*/ 364603 w 520861"/>
                <a:gd name="connsiteY10" fmla="*/ 86810 h 355921"/>
                <a:gd name="connsiteX11" fmla="*/ 350134 w 520861"/>
                <a:gd name="connsiteY11" fmla="*/ 98384 h 355921"/>
                <a:gd name="connsiteX12" fmla="*/ 344347 w 520861"/>
                <a:gd name="connsiteY12" fmla="*/ 104172 h 355921"/>
                <a:gd name="connsiteX13" fmla="*/ 335666 w 520861"/>
                <a:gd name="connsiteY13" fmla="*/ 107065 h 355921"/>
                <a:gd name="connsiteX14" fmla="*/ 329879 w 520861"/>
                <a:gd name="connsiteY14" fmla="*/ 112853 h 355921"/>
                <a:gd name="connsiteX15" fmla="*/ 326985 w 520861"/>
                <a:gd name="connsiteY15" fmla="*/ 121534 h 355921"/>
                <a:gd name="connsiteX16" fmla="*/ 315410 w 520861"/>
                <a:gd name="connsiteY16" fmla="*/ 127321 h 355921"/>
                <a:gd name="connsiteX17" fmla="*/ 306729 w 520861"/>
                <a:gd name="connsiteY17" fmla="*/ 133108 h 355921"/>
                <a:gd name="connsiteX18" fmla="*/ 300942 w 520861"/>
                <a:gd name="connsiteY18" fmla="*/ 138896 h 355921"/>
                <a:gd name="connsiteX19" fmla="*/ 292261 w 520861"/>
                <a:gd name="connsiteY19" fmla="*/ 141789 h 355921"/>
                <a:gd name="connsiteX20" fmla="*/ 272005 w 520861"/>
                <a:gd name="connsiteY20" fmla="*/ 159151 h 355921"/>
                <a:gd name="connsiteX21" fmla="*/ 266218 w 520861"/>
                <a:gd name="connsiteY21" fmla="*/ 164939 h 355921"/>
                <a:gd name="connsiteX22" fmla="*/ 257537 w 520861"/>
                <a:gd name="connsiteY22" fmla="*/ 167832 h 355921"/>
                <a:gd name="connsiteX23" fmla="*/ 228600 w 520861"/>
                <a:gd name="connsiteY23" fmla="*/ 185194 h 355921"/>
                <a:gd name="connsiteX24" fmla="*/ 219919 w 520861"/>
                <a:gd name="connsiteY24" fmla="*/ 188088 h 355921"/>
                <a:gd name="connsiteX25" fmla="*/ 196770 w 520861"/>
                <a:gd name="connsiteY25" fmla="*/ 205450 h 355921"/>
                <a:gd name="connsiteX26" fmla="*/ 188089 w 520861"/>
                <a:gd name="connsiteY26" fmla="*/ 208344 h 355921"/>
                <a:gd name="connsiteX27" fmla="*/ 170727 w 520861"/>
                <a:gd name="connsiteY27" fmla="*/ 217025 h 355921"/>
                <a:gd name="connsiteX28" fmla="*/ 164939 w 520861"/>
                <a:gd name="connsiteY28" fmla="*/ 222812 h 355921"/>
                <a:gd name="connsiteX29" fmla="*/ 156258 w 520861"/>
                <a:gd name="connsiteY29" fmla="*/ 228600 h 355921"/>
                <a:gd name="connsiteX30" fmla="*/ 141790 w 520861"/>
                <a:gd name="connsiteY30" fmla="*/ 240174 h 355921"/>
                <a:gd name="connsiteX31" fmla="*/ 121534 w 520861"/>
                <a:gd name="connsiteY31" fmla="*/ 257536 h 355921"/>
                <a:gd name="connsiteX32" fmla="*/ 118641 w 520861"/>
                <a:gd name="connsiteY32" fmla="*/ 266217 h 355921"/>
                <a:gd name="connsiteX33" fmla="*/ 109960 w 520861"/>
                <a:gd name="connsiteY33" fmla="*/ 272005 h 355921"/>
                <a:gd name="connsiteX34" fmla="*/ 104172 w 520861"/>
                <a:gd name="connsiteY34" fmla="*/ 277792 h 355921"/>
                <a:gd name="connsiteX35" fmla="*/ 81023 w 520861"/>
                <a:gd name="connsiteY35" fmla="*/ 298048 h 355921"/>
                <a:gd name="connsiteX36" fmla="*/ 63661 w 520861"/>
                <a:gd name="connsiteY36" fmla="*/ 309622 h 355921"/>
                <a:gd name="connsiteX37" fmla="*/ 57874 w 520861"/>
                <a:gd name="connsiteY37" fmla="*/ 315410 h 355921"/>
                <a:gd name="connsiteX38" fmla="*/ 49193 w 520861"/>
                <a:gd name="connsiteY38" fmla="*/ 318303 h 355921"/>
                <a:gd name="connsiteX39" fmla="*/ 43405 w 520861"/>
                <a:gd name="connsiteY39" fmla="*/ 324091 h 355921"/>
                <a:gd name="connsiteX40" fmla="*/ 26043 w 520861"/>
                <a:gd name="connsiteY40" fmla="*/ 335665 h 355921"/>
                <a:gd name="connsiteX41" fmla="*/ 17362 w 520861"/>
                <a:gd name="connsiteY41" fmla="*/ 350134 h 355921"/>
                <a:gd name="connsiteX42" fmla="*/ 0 w 520861"/>
                <a:gd name="connsiteY42" fmla="*/ 355921 h 3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20861" h="355921">
                  <a:moveTo>
                    <a:pt x="520861" y="0"/>
                  </a:moveTo>
                  <a:cubicBezTo>
                    <a:pt x="517262" y="2879"/>
                    <a:pt x="501441" y="14662"/>
                    <a:pt x="497712" y="20255"/>
                  </a:cubicBezTo>
                  <a:cubicBezTo>
                    <a:pt x="496020" y="22793"/>
                    <a:pt x="496975" y="26779"/>
                    <a:pt x="494818" y="28936"/>
                  </a:cubicBezTo>
                  <a:cubicBezTo>
                    <a:pt x="489900" y="33854"/>
                    <a:pt x="477456" y="40511"/>
                    <a:pt x="477456" y="40511"/>
                  </a:cubicBezTo>
                  <a:cubicBezTo>
                    <a:pt x="473098" y="53583"/>
                    <a:pt x="477790" y="47645"/>
                    <a:pt x="462988" y="52086"/>
                  </a:cubicBezTo>
                  <a:cubicBezTo>
                    <a:pt x="457145" y="53839"/>
                    <a:pt x="445626" y="57873"/>
                    <a:pt x="445626" y="57873"/>
                  </a:cubicBezTo>
                  <a:cubicBezTo>
                    <a:pt x="435409" y="68088"/>
                    <a:pt x="444227" y="61411"/>
                    <a:pt x="425370" y="66554"/>
                  </a:cubicBezTo>
                  <a:cubicBezTo>
                    <a:pt x="419485" y="68159"/>
                    <a:pt x="413795" y="70412"/>
                    <a:pt x="408008" y="72341"/>
                  </a:cubicBezTo>
                  <a:lnTo>
                    <a:pt x="390646" y="78129"/>
                  </a:lnTo>
                  <a:lnTo>
                    <a:pt x="373284" y="83916"/>
                  </a:lnTo>
                  <a:lnTo>
                    <a:pt x="364603" y="86810"/>
                  </a:lnTo>
                  <a:cubicBezTo>
                    <a:pt x="350619" y="100792"/>
                    <a:pt x="368398" y="83772"/>
                    <a:pt x="350134" y="98384"/>
                  </a:cubicBezTo>
                  <a:cubicBezTo>
                    <a:pt x="348004" y="100088"/>
                    <a:pt x="346686" y="102768"/>
                    <a:pt x="344347" y="104172"/>
                  </a:cubicBezTo>
                  <a:cubicBezTo>
                    <a:pt x="341732" y="105741"/>
                    <a:pt x="338560" y="106101"/>
                    <a:pt x="335666" y="107065"/>
                  </a:cubicBezTo>
                  <a:cubicBezTo>
                    <a:pt x="333737" y="108994"/>
                    <a:pt x="331283" y="110514"/>
                    <a:pt x="329879" y="112853"/>
                  </a:cubicBezTo>
                  <a:cubicBezTo>
                    <a:pt x="328310" y="115469"/>
                    <a:pt x="329142" y="119377"/>
                    <a:pt x="326985" y="121534"/>
                  </a:cubicBezTo>
                  <a:cubicBezTo>
                    <a:pt x="323935" y="124584"/>
                    <a:pt x="319155" y="125181"/>
                    <a:pt x="315410" y="127321"/>
                  </a:cubicBezTo>
                  <a:cubicBezTo>
                    <a:pt x="312390" y="129046"/>
                    <a:pt x="309445" y="130935"/>
                    <a:pt x="306729" y="133108"/>
                  </a:cubicBezTo>
                  <a:cubicBezTo>
                    <a:pt x="304599" y="134812"/>
                    <a:pt x="303281" y="137492"/>
                    <a:pt x="300942" y="138896"/>
                  </a:cubicBezTo>
                  <a:cubicBezTo>
                    <a:pt x="298327" y="140465"/>
                    <a:pt x="295155" y="140825"/>
                    <a:pt x="292261" y="141789"/>
                  </a:cubicBezTo>
                  <a:cubicBezTo>
                    <a:pt x="264386" y="169664"/>
                    <a:pt x="294047" y="141516"/>
                    <a:pt x="272005" y="159151"/>
                  </a:cubicBezTo>
                  <a:cubicBezTo>
                    <a:pt x="269875" y="160855"/>
                    <a:pt x="268557" y="163535"/>
                    <a:pt x="266218" y="164939"/>
                  </a:cubicBezTo>
                  <a:cubicBezTo>
                    <a:pt x="263603" y="166508"/>
                    <a:pt x="260431" y="166868"/>
                    <a:pt x="257537" y="167832"/>
                  </a:cubicBezTo>
                  <a:cubicBezTo>
                    <a:pt x="241648" y="183721"/>
                    <a:pt x="251139" y="177681"/>
                    <a:pt x="228600" y="185194"/>
                  </a:cubicBezTo>
                  <a:lnTo>
                    <a:pt x="219919" y="188088"/>
                  </a:lnTo>
                  <a:cubicBezTo>
                    <a:pt x="213063" y="194945"/>
                    <a:pt x="206590" y="202176"/>
                    <a:pt x="196770" y="205450"/>
                  </a:cubicBezTo>
                  <a:cubicBezTo>
                    <a:pt x="193876" y="206415"/>
                    <a:pt x="190817" y="206980"/>
                    <a:pt x="188089" y="208344"/>
                  </a:cubicBezTo>
                  <a:cubicBezTo>
                    <a:pt x="165651" y="219563"/>
                    <a:pt x="192547" y="209751"/>
                    <a:pt x="170727" y="217025"/>
                  </a:cubicBezTo>
                  <a:cubicBezTo>
                    <a:pt x="168798" y="218954"/>
                    <a:pt x="167069" y="221108"/>
                    <a:pt x="164939" y="222812"/>
                  </a:cubicBezTo>
                  <a:cubicBezTo>
                    <a:pt x="162223" y="224985"/>
                    <a:pt x="158430" y="225884"/>
                    <a:pt x="156258" y="228600"/>
                  </a:cubicBezTo>
                  <a:cubicBezTo>
                    <a:pt x="144844" y="242870"/>
                    <a:pt x="165796" y="234174"/>
                    <a:pt x="141790" y="240174"/>
                  </a:cubicBezTo>
                  <a:cubicBezTo>
                    <a:pt x="127756" y="254208"/>
                    <a:pt x="134755" y="248722"/>
                    <a:pt x="121534" y="257536"/>
                  </a:cubicBezTo>
                  <a:cubicBezTo>
                    <a:pt x="120570" y="260430"/>
                    <a:pt x="120546" y="263835"/>
                    <a:pt x="118641" y="266217"/>
                  </a:cubicBezTo>
                  <a:cubicBezTo>
                    <a:pt x="116469" y="268933"/>
                    <a:pt x="112676" y="269832"/>
                    <a:pt x="109960" y="272005"/>
                  </a:cubicBezTo>
                  <a:cubicBezTo>
                    <a:pt x="107830" y="273709"/>
                    <a:pt x="105809" y="275609"/>
                    <a:pt x="104172" y="277792"/>
                  </a:cubicBezTo>
                  <a:cubicBezTo>
                    <a:pt x="88271" y="298994"/>
                    <a:pt x="100559" y="293164"/>
                    <a:pt x="81023" y="298048"/>
                  </a:cubicBezTo>
                  <a:cubicBezTo>
                    <a:pt x="75236" y="301906"/>
                    <a:pt x="68579" y="304703"/>
                    <a:pt x="63661" y="309622"/>
                  </a:cubicBezTo>
                  <a:cubicBezTo>
                    <a:pt x="61732" y="311551"/>
                    <a:pt x="60213" y="314006"/>
                    <a:pt x="57874" y="315410"/>
                  </a:cubicBezTo>
                  <a:cubicBezTo>
                    <a:pt x="55259" y="316979"/>
                    <a:pt x="52087" y="317339"/>
                    <a:pt x="49193" y="318303"/>
                  </a:cubicBezTo>
                  <a:cubicBezTo>
                    <a:pt x="47264" y="320232"/>
                    <a:pt x="45588" y="322454"/>
                    <a:pt x="43405" y="324091"/>
                  </a:cubicBezTo>
                  <a:cubicBezTo>
                    <a:pt x="37841" y="328264"/>
                    <a:pt x="26043" y="335665"/>
                    <a:pt x="26043" y="335665"/>
                  </a:cubicBezTo>
                  <a:cubicBezTo>
                    <a:pt x="24063" y="341606"/>
                    <a:pt x="23718" y="346956"/>
                    <a:pt x="17362" y="350134"/>
                  </a:cubicBezTo>
                  <a:cubicBezTo>
                    <a:pt x="11906" y="352862"/>
                    <a:pt x="0" y="355921"/>
                    <a:pt x="0" y="35592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 rot="20453034">
              <a:off x="7209811" y="5041256"/>
              <a:ext cx="59457" cy="115855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41" name="Freeform 240"/>
            <p:cNvSpPr/>
            <p:nvPr/>
          </p:nvSpPr>
          <p:spPr>
            <a:xfrm rot="20453034">
              <a:off x="7150948" y="4773539"/>
              <a:ext cx="51957" cy="269111"/>
            </a:xfrm>
            <a:custGeom>
              <a:avLst/>
              <a:gdLst>
                <a:gd name="connsiteX0" fmla="*/ 23014 w 51957"/>
                <a:gd name="connsiteY0" fmla="*/ 269111 h 269111"/>
                <a:gd name="connsiteX1" fmla="*/ 31695 w 51957"/>
                <a:gd name="connsiteY1" fmla="*/ 217025 h 269111"/>
                <a:gd name="connsiteX2" fmla="*/ 25908 w 51957"/>
                <a:gd name="connsiteY2" fmla="*/ 196770 h 269111"/>
                <a:gd name="connsiteX3" fmla="*/ 20120 w 51957"/>
                <a:gd name="connsiteY3" fmla="*/ 185195 h 269111"/>
                <a:gd name="connsiteX4" fmla="*/ 5652 w 51957"/>
                <a:gd name="connsiteY4" fmla="*/ 162046 h 269111"/>
                <a:gd name="connsiteX5" fmla="*/ 5652 w 51957"/>
                <a:gd name="connsiteY5" fmla="*/ 95491 h 269111"/>
                <a:gd name="connsiteX6" fmla="*/ 17227 w 51957"/>
                <a:gd name="connsiteY6" fmla="*/ 81023 h 269111"/>
                <a:gd name="connsiteX7" fmla="*/ 20120 w 51957"/>
                <a:gd name="connsiteY7" fmla="*/ 72342 h 269111"/>
                <a:gd name="connsiteX8" fmla="*/ 31695 w 51957"/>
                <a:gd name="connsiteY8" fmla="*/ 57873 h 269111"/>
                <a:gd name="connsiteX9" fmla="*/ 40376 w 51957"/>
                <a:gd name="connsiteY9" fmla="*/ 31830 h 269111"/>
                <a:gd name="connsiteX10" fmla="*/ 43270 w 51957"/>
                <a:gd name="connsiteY10" fmla="*/ 23149 h 269111"/>
                <a:gd name="connsiteX11" fmla="*/ 46163 w 51957"/>
                <a:gd name="connsiteY11" fmla="*/ 14468 h 269111"/>
                <a:gd name="connsiteX12" fmla="*/ 51951 w 51957"/>
                <a:gd name="connsiteY12" fmla="*/ 0 h 2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57" h="269111">
                  <a:moveTo>
                    <a:pt x="23014" y="269111"/>
                  </a:moveTo>
                  <a:cubicBezTo>
                    <a:pt x="30326" y="232549"/>
                    <a:pt x="27581" y="249935"/>
                    <a:pt x="31695" y="217025"/>
                  </a:cubicBezTo>
                  <a:cubicBezTo>
                    <a:pt x="30229" y="211161"/>
                    <a:pt x="28396" y="202575"/>
                    <a:pt x="25908" y="196770"/>
                  </a:cubicBezTo>
                  <a:cubicBezTo>
                    <a:pt x="24209" y="192805"/>
                    <a:pt x="21722" y="189200"/>
                    <a:pt x="20120" y="185195"/>
                  </a:cubicBezTo>
                  <a:cubicBezTo>
                    <a:pt x="11354" y="163281"/>
                    <a:pt x="20480" y="171931"/>
                    <a:pt x="5652" y="162046"/>
                  </a:cubicBezTo>
                  <a:cubicBezTo>
                    <a:pt x="-2795" y="136709"/>
                    <a:pt x="-916" y="145847"/>
                    <a:pt x="5652" y="95491"/>
                  </a:cubicBezTo>
                  <a:cubicBezTo>
                    <a:pt x="6200" y="91291"/>
                    <a:pt x="14277" y="83972"/>
                    <a:pt x="17227" y="81023"/>
                  </a:cubicBezTo>
                  <a:cubicBezTo>
                    <a:pt x="18191" y="78129"/>
                    <a:pt x="18756" y="75070"/>
                    <a:pt x="20120" y="72342"/>
                  </a:cubicBezTo>
                  <a:cubicBezTo>
                    <a:pt x="23769" y="65044"/>
                    <a:pt x="26314" y="63255"/>
                    <a:pt x="31695" y="57873"/>
                  </a:cubicBezTo>
                  <a:lnTo>
                    <a:pt x="40376" y="31830"/>
                  </a:lnTo>
                  <a:lnTo>
                    <a:pt x="43270" y="23149"/>
                  </a:lnTo>
                  <a:cubicBezTo>
                    <a:pt x="44234" y="20255"/>
                    <a:pt x="44799" y="17196"/>
                    <a:pt x="46163" y="14468"/>
                  </a:cubicBezTo>
                  <a:cubicBezTo>
                    <a:pt x="52382" y="2031"/>
                    <a:pt x="51951" y="7208"/>
                    <a:pt x="51951" y="0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42" name="Freeform 241"/>
            <p:cNvSpPr/>
            <p:nvPr/>
          </p:nvSpPr>
          <p:spPr>
            <a:xfrm rot="20453034">
              <a:off x="7293005" y="5142126"/>
              <a:ext cx="66554" cy="190982"/>
            </a:xfrm>
            <a:custGeom>
              <a:avLst/>
              <a:gdLst>
                <a:gd name="connsiteX0" fmla="*/ 0 w 66554"/>
                <a:gd name="connsiteY0" fmla="*/ 0 h 190982"/>
                <a:gd name="connsiteX1" fmla="*/ 2893 w 66554"/>
                <a:gd name="connsiteY1" fmla="*/ 14468 h 190982"/>
                <a:gd name="connsiteX2" fmla="*/ 8681 w 66554"/>
                <a:gd name="connsiteY2" fmla="*/ 20255 h 190982"/>
                <a:gd name="connsiteX3" fmla="*/ 11574 w 66554"/>
                <a:gd name="connsiteY3" fmla="*/ 40511 h 190982"/>
                <a:gd name="connsiteX4" fmla="*/ 20255 w 66554"/>
                <a:gd name="connsiteY4" fmla="*/ 69448 h 190982"/>
                <a:gd name="connsiteX5" fmla="*/ 23149 w 66554"/>
                <a:gd name="connsiteY5" fmla="*/ 81022 h 190982"/>
                <a:gd name="connsiteX6" fmla="*/ 34724 w 66554"/>
                <a:gd name="connsiteY6" fmla="*/ 92597 h 190982"/>
                <a:gd name="connsiteX7" fmla="*/ 37617 w 66554"/>
                <a:gd name="connsiteY7" fmla="*/ 101278 h 190982"/>
                <a:gd name="connsiteX8" fmla="*/ 40511 w 66554"/>
                <a:gd name="connsiteY8" fmla="*/ 112853 h 190982"/>
                <a:gd name="connsiteX9" fmla="*/ 46298 w 66554"/>
                <a:gd name="connsiteY9" fmla="*/ 121534 h 190982"/>
                <a:gd name="connsiteX10" fmla="*/ 49192 w 66554"/>
                <a:gd name="connsiteY10" fmla="*/ 133108 h 190982"/>
                <a:gd name="connsiteX11" fmla="*/ 54979 w 66554"/>
                <a:gd name="connsiteY11" fmla="*/ 167832 h 190982"/>
                <a:gd name="connsiteX12" fmla="*/ 60767 w 66554"/>
                <a:gd name="connsiteY12" fmla="*/ 185194 h 190982"/>
                <a:gd name="connsiteX13" fmla="*/ 66554 w 66554"/>
                <a:gd name="connsiteY13" fmla="*/ 190982 h 1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54" h="190982">
                  <a:moveTo>
                    <a:pt x="0" y="0"/>
                  </a:moveTo>
                  <a:cubicBezTo>
                    <a:pt x="964" y="4823"/>
                    <a:pt x="956" y="9948"/>
                    <a:pt x="2893" y="14468"/>
                  </a:cubicBezTo>
                  <a:cubicBezTo>
                    <a:pt x="3968" y="16976"/>
                    <a:pt x="7818" y="17667"/>
                    <a:pt x="8681" y="20255"/>
                  </a:cubicBezTo>
                  <a:cubicBezTo>
                    <a:pt x="10838" y="26726"/>
                    <a:pt x="10354" y="33800"/>
                    <a:pt x="11574" y="40511"/>
                  </a:cubicBezTo>
                  <a:cubicBezTo>
                    <a:pt x="14632" y="57331"/>
                    <a:pt x="15229" y="49346"/>
                    <a:pt x="20255" y="69448"/>
                  </a:cubicBezTo>
                  <a:cubicBezTo>
                    <a:pt x="21220" y="73306"/>
                    <a:pt x="21041" y="77650"/>
                    <a:pt x="23149" y="81022"/>
                  </a:cubicBezTo>
                  <a:cubicBezTo>
                    <a:pt x="26041" y="85649"/>
                    <a:pt x="34724" y="92597"/>
                    <a:pt x="34724" y="92597"/>
                  </a:cubicBezTo>
                  <a:cubicBezTo>
                    <a:pt x="35688" y="95491"/>
                    <a:pt x="36779" y="98345"/>
                    <a:pt x="37617" y="101278"/>
                  </a:cubicBezTo>
                  <a:cubicBezTo>
                    <a:pt x="38710" y="105102"/>
                    <a:pt x="38944" y="109197"/>
                    <a:pt x="40511" y="112853"/>
                  </a:cubicBezTo>
                  <a:cubicBezTo>
                    <a:pt x="41881" y="116050"/>
                    <a:pt x="44369" y="118640"/>
                    <a:pt x="46298" y="121534"/>
                  </a:cubicBezTo>
                  <a:cubicBezTo>
                    <a:pt x="47263" y="125392"/>
                    <a:pt x="48538" y="129185"/>
                    <a:pt x="49192" y="133108"/>
                  </a:cubicBezTo>
                  <a:cubicBezTo>
                    <a:pt x="52781" y="154638"/>
                    <a:pt x="50097" y="151560"/>
                    <a:pt x="54979" y="167832"/>
                  </a:cubicBezTo>
                  <a:cubicBezTo>
                    <a:pt x="56732" y="173675"/>
                    <a:pt x="56454" y="180880"/>
                    <a:pt x="60767" y="185194"/>
                  </a:cubicBezTo>
                  <a:lnTo>
                    <a:pt x="66554" y="190982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7738913" y="4553671"/>
            <a:ext cx="358815" cy="613460"/>
            <a:chOff x="8116747" y="3599725"/>
            <a:chExt cx="358815" cy="613460"/>
          </a:xfrm>
        </p:grpSpPr>
        <p:sp>
          <p:nvSpPr>
            <p:cNvPr id="244" name="Oval 243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7841157" y="4638552"/>
            <a:ext cx="358815" cy="613460"/>
            <a:chOff x="8116747" y="3599725"/>
            <a:chExt cx="358815" cy="613460"/>
          </a:xfrm>
        </p:grpSpPr>
        <p:sp>
          <p:nvSpPr>
            <p:cNvPr id="252" name="Oval 251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7873950" y="4541132"/>
            <a:ext cx="358815" cy="613460"/>
            <a:chOff x="8116747" y="3599725"/>
            <a:chExt cx="358815" cy="613460"/>
          </a:xfrm>
        </p:grpSpPr>
        <p:sp>
          <p:nvSpPr>
            <p:cNvPr id="260" name="Oval 259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chemeClr val="bg2">
                  <a:lumMod val="5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5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r="29537"/>
          <a:stretch/>
        </p:blipFill>
        <p:spPr>
          <a:xfrm>
            <a:off x="6342642" y="1930400"/>
            <a:ext cx="2657123" cy="45550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1"/>
          <a:stretch/>
        </p:blipFill>
        <p:spPr>
          <a:xfrm>
            <a:off x="2445847" y="2195906"/>
            <a:ext cx="2626870" cy="3588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In most cases, SUDEP starts by an apnea</a:t>
            </a:r>
            <a:endParaRPr lang="en-US" sz="3200" cap="non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pic>
        <p:nvPicPr>
          <p:cNvPr id="12" name="Picture 2" descr="Clue Board Game: Dr. Orchid Joins, Miss White Killed | TI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467" y="2555598"/>
            <a:ext cx="2410245" cy="24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512265" y="3949223"/>
            <a:ext cx="358815" cy="613460"/>
            <a:chOff x="8116747" y="3599725"/>
            <a:chExt cx="358815" cy="613460"/>
          </a:xfrm>
        </p:grpSpPr>
        <p:sp>
          <p:nvSpPr>
            <p:cNvPr id="15" name="Oval 14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47302" y="3936684"/>
            <a:ext cx="358815" cy="613460"/>
            <a:chOff x="8116747" y="3599725"/>
            <a:chExt cx="358815" cy="613460"/>
          </a:xfrm>
        </p:grpSpPr>
        <p:sp>
          <p:nvSpPr>
            <p:cNvPr id="23" name="Oval 22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14509" y="4034104"/>
            <a:ext cx="358815" cy="613460"/>
            <a:chOff x="8116747" y="3599725"/>
            <a:chExt cx="358815" cy="613460"/>
          </a:xfrm>
        </p:grpSpPr>
        <p:sp>
          <p:nvSpPr>
            <p:cNvPr id="31" name="Oval 30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114307" y="5157429"/>
            <a:ext cx="213113" cy="1156561"/>
            <a:chOff x="9156723" y="5157429"/>
            <a:chExt cx="213113" cy="1156561"/>
          </a:xfrm>
        </p:grpSpPr>
        <p:sp>
          <p:nvSpPr>
            <p:cNvPr id="39" name="Oval 38"/>
            <p:cNvSpPr/>
            <p:nvPr/>
          </p:nvSpPr>
          <p:spPr>
            <a:xfrm rot="1139908">
              <a:off x="9223384" y="5238909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 rot="1139908">
              <a:off x="9282612" y="5157429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rot="1139908">
              <a:off x="9161141" y="5185779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139908">
              <a:off x="9317750" y="5226951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rot="1139908">
              <a:off x="9156723" y="5260844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139908">
              <a:off x="9193384" y="5348539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9266057" y="5752618"/>
              <a:ext cx="69245" cy="561372"/>
            </a:xfrm>
            <a:custGeom>
              <a:avLst/>
              <a:gdLst>
                <a:gd name="connsiteX0" fmla="*/ 25520 w 69245"/>
                <a:gd name="connsiteY0" fmla="*/ 0 h 561372"/>
                <a:gd name="connsiteX1" fmla="*/ 19733 w 69245"/>
                <a:gd name="connsiteY1" fmla="*/ 26043 h 561372"/>
                <a:gd name="connsiteX2" fmla="*/ 13946 w 69245"/>
                <a:gd name="connsiteY2" fmla="*/ 34724 h 561372"/>
                <a:gd name="connsiteX3" fmla="*/ 11052 w 69245"/>
                <a:gd name="connsiteY3" fmla="*/ 43405 h 561372"/>
                <a:gd name="connsiteX4" fmla="*/ 8158 w 69245"/>
                <a:gd name="connsiteY4" fmla="*/ 86810 h 561372"/>
                <a:gd name="connsiteX5" fmla="*/ 13946 w 69245"/>
                <a:gd name="connsiteY5" fmla="*/ 353028 h 561372"/>
                <a:gd name="connsiteX6" fmla="*/ 22627 w 69245"/>
                <a:gd name="connsiteY6" fmla="*/ 390645 h 561372"/>
                <a:gd name="connsiteX7" fmla="*/ 31308 w 69245"/>
                <a:gd name="connsiteY7" fmla="*/ 419582 h 561372"/>
                <a:gd name="connsiteX8" fmla="*/ 37095 w 69245"/>
                <a:gd name="connsiteY8" fmla="*/ 436944 h 561372"/>
                <a:gd name="connsiteX9" fmla="*/ 42882 w 69245"/>
                <a:gd name="connsiteY9" fmla="*/ 445625 h 561372"/>
                <a:gd name="connsiteX10" fmla="*/ 48670 w 69245"/>
                <a:gd name="connsiteY10" fmla="*/ 462987 h 561372"/>
                <a:gd name="connsiteX11" fmla="*/ 57351 w 69245"/>
                <a:gd name="connsiteY11" fmla="*/ 480349 h 561372"/>
                <a:gd name="connsiteX12" fmla="*/ 63138 w 69245"/>
                <a:gd name="connsiteY12" fmla="*/ 515073 h 561372"/>
                <a:gd name="connsiteX13" fmla="*/ 66032 w 69245"/>
                <a:gd name="connsiteY13" fmla="*/ 526648 h 561372"/>
                <a:gd name="connsiteX14" fmla="*/ 68925 w 69245"/>
                <a:gd name="connsiteY14" fmla="*/ 535329 h 561372"/>
                <a:gd name="connsiteX15" fmla="*/ 68925 w 69245"/>
                <a:gd name="connsiteY15" fmla="*/ 561372 h 56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5" h="561372">
                  <a:moveTo>
                    <a:pt x="25520" y="0"/>
                  </a:moveTo>
                  <a:cubicBezTo>
                    <a:pt x="25004" y="2581"/>
                    <a:pt x="21267" y="22463"/>
                    <a:pt x="19733" y="26043"/>
                  </a:cubicBezTo>
                  <a:cubicBezTo>
                    <a:pt x="18363" y="29240"/>
                    <a:pt x="15501" y="31613"/>
                    <a:pt x="13946" y="34724"/>
                  </a:cubicBezTo>
                  <a:cubicBezTo>
                    <a:pt x="12582" y="37452"/>
                    <a:pt x="12017" y="40511"/>
                    <a:pt x="11052" y="43405"/>
                  </a:cubicBezTo>
                  <a:cubicBezTo>
                    <a:pt x="10087" y="57873"/>
                    <a:pt x="8022" y="72310"/>
                    <a:pt x="8158" y="86810"/>
                  </a:cubicBezTo>
                  <a:cubicBezTo>
                    <a:pt x="8988" y="175566"/>
                    <a:pt x="-14117" y="268821"/>
                    <a:pt x="13946" y="353028"/>
                  </a:cubicBezTo>
                  <a:cubicBezTo>
                    <a:pt x="21925" y="376971"/>
                    <a:pt x="9868" y="339595"/>
                    <a:pt x="22627" y="390645"/>
                  </a:cubicBezTo>
                  <a:cubicBezTo>
                    <a:pt x="27001" y="408145"/>
                    <a:pt x="24260" y="398437"/>
                    <a:pt x="31308" y="419582"/>
                  </a:cubicBezTo>
                  <a:cubicBezTo>
                    <a:pt x="31310" y="419587"/>
                    <a:pt x="37092" y="436940"/>
                    <a:pt x="37095" y="436944"/>
                  </a:cubicBezTo>
                  <a:cubicBezTo>
                    <a:pt x="39024" y="439838"/>
                    <a:pt x="41470" y="442447"/>
                    <a:pt x="42882" y="445625"/>
                  </a:cubicBezTo>
                  <a:cubicBezTo>
                    <a:pt x="45360" y="451200"/>
                    <a:pt x="45286" y="457911"/>
                    <a:pt x="48670" y="462987"/>
                  </a:cubicBezTo>
                  <a:cubicBezTo>
                    <a:pt x="56149" y="474206"/>
                    <a:pt x="53357" y="468369"/>
                    <a:pt x="57351" y="480349"/>
                  </a:cubicBezTo>
                  <a:cubicBezTo>
                    <a:pt x="59767" y="497266"/>
                    <a:pt x="59752" y="499836"/>
                    <a:pt x="63138" y="515073"/>
                  </a:cubicBezTo>
                  <a:cubicBezTo>
                    <a:pt x="64001" y="518955"/>
                    <a:pt x="64939" y="522824"/>
                    <a:pt x="66032" y="526648"/>
                  </a:cubicBezTo>
                  <a:cubicBezTo>
                    <a:pt x="66870" y="529581"/>
                    <a:pt x="68672" y="532289"/>
                    <a:pt x="68925" y="535329"/>
                  </a:cubicBezTo>
                  <a:cubicBezTo>
                    <a:pt x="69646" y="543980"/>
                    <a:pt x="68925" y="552691"/>
                    <a:pt x="68925" y="561372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139388" y="5072547"/>
            <a:ext cx="213113" cy="1156561"/>
            <a:chOff x="9156723" y="5157429"/>
            <a:chExt cx="213113" cy="1156561"/>
          </a:xfrm>
        </p:grpSpPr>
        <p:sp>
          <p:nvSpPr>
            <p:cNvPr id="47" name="Oval 46"/>
            <p:cNvSpPr/>
            <p:nvPr/>
          </p:nvSpPr>
          <p:spPr>
            <a:xfrm rot="1139908">
              <a:off x="9223384" y="5238909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 rot="1139908">
              <a:off x="9282612" y="5157429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 rot="1139908">
              <a:off x="9161141" y="5185779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 rot="1139908">
              <a:off x="9317750" y="5226951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 rot="1139908">
              <a:off x="9156723" y="5260844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 rot="1139908">
              <a:off x="9193384" y="5348539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9266057" y="5752618"/>
              <a:ext cx="69245" cy="561372"/>
            </a:xfrm>
            <a:custGeom>
              <a:avLst/>
              <a:gdLst>
                <a:gd name="connsiteX0" fmla="*/ 25520 w 69245"/>
                <a:gd name="connsiteY0" fmla="*/ 0 h 561372"/>
                <a:gd name="connsiteX1" fmla="*/ 19733 w 69245"/>
                <a:gd name="connsiteY1" fmla="*/ 26043 h 561372"/>
                <a:gd name="connsiteX2" fmla="*/ 13946 w 69245"/>
                <a:gd name="connsiteY2" fmla="*/ 34724 h 561372"/>
                <a:gd name="connsiteX3" fmla="*/ 11052 w 69245"/>
                <a:gd name="connsiteY3" fmla="*/ 43405 h 561372"/>
                <a:gd name="connsiteX4" fmla="*/ 8158 w 69245"/>
                <a:gd name="connsiteY4" fmla="*/ 86810 h 561372"/>
                <a:gd name="connsiteX5" fmla="*/ 13946 w 69245"/>
                <a:gd name="connsiteY5" fmla="*/ 353028 h 561372"/>
                <a:gd name="connsiteX6" fmla="*/ 22627 w 69245"/>
                <a:gd name="connsiteY6" fmla="*/ 390645 h 561372"/>
                <a:gd name="connsiteX7" fmla="*/ 31308 w 69245"/>
                <a:gd name="connsiteY7" fmla="*/ 419582 h 561372"/>
                <a:gd name="connsiteX8" fmla="*/ 37095 w 69245"/>
                <a:gd name="connsiteY8" fmla="*/ 436944 h 561372"/>
                <a:gd name="connsiteX9" fmla="*/ 42882 w 69245"/>
                <a:gd name="connsiteY9" fmla="*/ 445625 h 561372"/>
                <a:gd name="connsiteX10" fmla="*/ 48670 w 69245"/>
                <a:gd name="connsiteY10" fmla="*/ 462987 h 561372"/>
                <a:gd name="connsiteX11" fmla="*/ 57351 w 69245"/>
                <a:gd name="connsiteY11" fmla="*/ 480349 h 561372"/>
                <a:gd name="connsiteX12" fmla="*/ 63138 w 69245"/>
                <a:gd name="connsiteY12" fmla="*/ 515073 h 561372"/>
                <a:gd name="connsiteX13" fmla="*/ 66032 w 69245"/>
                <a:gd name="connsiteY13" fmla="*/ 526648 h 561372"/>
                <a:gd name="connsiteX14" fmla="*/ 68925 w 69245"/>
                <a:gd name="connsiteY14" fmla="*/ 535329 h 561372"/>
                <a:gd name="connsiteX15" fmla="*/ 68925 w 69245"/>
                <a:gd name="connsiteY15" fmla="*/ 561372 h 56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5" h="561372">
                  <a:moveTo>
                    <a:pt x="25520" y="0"/>
                  </a:moveTo>
                  <a:cubicBezTo>
                    <a:pt x="25004" y="2581"/>
                    <a:pt x="21267" y="22463"/>
                    <a:pt x="19733" y="26043"/>
                  </a:cubicBezTo>
                  <a:cubicBezTo>
                    <a:pt x="18363" y="29240"/>
                    <a:pt x="15501" y="31613"/>
                    <a:pt x="13946" y="34724"/>
                  </a:cubicBezTo>
                  <a:cubicBezTo>
                    <a:pt x="12582" y="37452"/>
                    <a:pt x="12017" y="40511"/>
                    <a:pt x="11052" y="43405"/>
                  </a:cubicBezTo>
                  <a:cubicBezTo>
                    <a:pt x="10087" y="57873"/>
                    <a:pt x="8022" y="72310"/>
                    <a:pt x="8158" y="86810"/>
                  </a:cubicBezTo>
                  <a:cubicBezTo>
                    <a:pt x="8988" y="175566"/>
                    <a:pt x="-14117" y="268821"/>
                    <a:pt x="13946" y="353028"/>
                  </a:cubicBezTo>
                  <a:cubicBezTo>
                    <a:pt x="21925" y="376971"/>
                    <a:pt x="9868" y="339595"/>
                    <a:pt x="22627" y="390645"/>
                  </a:cubicBezTo>
                  <a:cubicBezTo>
                    <a:pt x="27001" y="408145"/>
                    <a:pt x="24260" y="398437"/>
                    <a:pt x="31308" y="419582"/>
                  </a:cubicBezTo>
                  <a:cubicBezTo>
                    <a:pt x="31310" y="419587"/>
                    <a:pt x="37092" y="436940"/>
                    <a:pt x="37095" y="436944"/>
                  </a:cubicBezTo>
                  <a:cubicBezTo>
                    <a:pt x="39024" y="439838"/>
                    <a:pt x="41470" y="442447"/>
                    <a:pt x="42882" y="445625"/>
                  </a:cubicBezTo>
                  <a:cubicBezTo>
                    <a:pt x="45360" y="451200"/>
                    <a:pt x="45286" y="457911"/>
                    <a:pt x="48670" y="462987"/>
                  </a:cubicBezTo>
                  <a:cubicBezTo>
                    <a:pt x="56149" y="474206"/>
                    <a:pt x="53357" y="468369"/>
                    <a:pt x="57351" y="480349"/>
                  </a:cubicBezTo>
                  <a:cubicBezTo>
                    <a:pt x="59767" y="497266"/>
                    <a:pt x="59752" y="499836"/>
                    <a:pt x="63138" y="515073"/>
                  </a:cubicBezTo>
                  <a:cubicBezTo>
                    <a:pt x="64001" y="518955"/>
                    <a:pt x="64939" y="522824"/>
                    <a:pt x="66032" y="526648"/>
                  </a:cubicBezTo>
                  <a:cubicBezTo>
                    <a:pt x="66870" y="529581"/>
                    <a:pt x="68672" y="532289"/>
                    <a:pt x="68925" y="535329"/>
                  </a:cubicBezTo>
                  <a:cubicBezTo>
                    <a:pt x="69646" y="543980"/>
                    <a:pt x="68925" y="552691"/>
                    <a:pt x="68925" y="561372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979269" y="5091837"/>
            <a:ext cx="213113" cy="1156561"/>
            <a:chOff x="9156723" y="5157429"/>
            <a:chExt cx="213113" cy="1156561"/>
          </a:xfrm>
        </p:grpSpPr>
        <p:sp>
          <p:nvSpPr>
            <p:cNvPr id="55" name="Oval 54"/>
            <p:cNvSpPr/>
            <p:nvPr/>
          </p:nvSpPr>
          <p:spPr>
            <a:xfrm rot="1139908">
              <a:off x="9223384" y="5238909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rot="1139908">
              <a:off x="9282612" y="5157429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 rot="1139908">
              <a:off x="9161141" y="5185779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139908">
              <a:off x="9317750" y="5226951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139908">
              <a:off x="9156723" y="5260844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 rot="1139908">
              <a:off x="9193384" y="5348539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9266057" y="5752618"/>
              <a:ext cx="69245" cy="561372"/>
            </a:xfrm>
            <a:custGeom>
              <a:avLst/>
              <a:gdLst>
                <a:gd name="connsiteX0" fmla="*/ 25520 w 69245"/>
                <a:gd name="connsiteY0" fmla="*/ 0 h 561372"/>
                <a:gd name="connsiteX1" fmla="*/ 19733 w 69245"/>
                <a:gd name="connsiteY1" fmla="*/ 26043 h 561372"/>
                <a:gd name="connsiteX2" fmla="*/ 13946 w 69245"/>
                <a:gd name="connsiteY2" fmla="*/ 34724 h 561372"/>
                <a:gd name="connsiteX3" fmla="*/ 11052 w 69245"/>
                <a:gd name="connsiteY3" fmla="*/ 43405 h 561372"/>
                <a:gd name="connsiteX4" fmla="*/ 8158 w 69245"/>
                <a:gd name="connsiteY4" fmla="*/ 86810 h 561372"/>
                <a:gd name="connsiteX5" fmla="*/ 13946 w 69245"/>
                <a:gd name="connsiteY5" fmla="*/ 353028 h 561372"/>
                <a:gd name="connsiteX6" fmla="*/ 22627 w 69245"/>
                <a:gd name="connsiteY6" fmla="*/ 390645 h 561372"/>
                <a:gd name="connsiteX7" fmla="*/ 31308 w 69245"/>
                <a:gd name="connsiteY7" fmla="*/ 419582 h 561372"/>
                <a:gd name="connsiteX8" fmla="*/ 37095 w 69245"/>
                <a:gd name="connsiteY8" fmla="*/ 436944 h 561372"/>
                <a:gd name="connsiteX9" fmla="*/ 42882 w 69245"/>
                <a:gd name="connsiteY9" fmla="*/ 445625 h 561372"/>
                <a:gd name="connsiteX10" fmla="*/ 48670 w 69245"/>
                <a:gd name="connsiteY10" fmla="*/ 462987 h 561372"/>
                <a:gd name="connsiteX11" fmla="*/ 57351 w 69245"/>
                <a:gd name="connsiteY11" fmla="*/ 480349 h 561372"/>
                <a:gd name="connsiteX12" fmla="*/ 63138 w 69245"/>
                <a:gd name="connsiteY12" fmla="*/ 515073 h 561372"/>
                <a:gd name="connsiteX13" fmla="*/ 66032 w 69245"/>
                <a:gd name="connsiteY13" fmla="*/ 526648 h 561372"/>
                <a:gd name="connsiteX14" fmla="*/ 68925 w 69245"/>
                <a:gd name="connsiteY14" fmla="*/ 535329 h 561372"/>
                <a:gd name="connsiteX15" fmla="*/ 68925 w 69245"/>
                <a:gd name="connsiteY15" fmla="*/ 561372 h 56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5" h="561372">
                  <a:moveTo>
                    <a:pt x="25520" y="0"/>
                  </a:moveTo>
                  <a:cubicBezTo>
                    <a:pt x="25004" y="2581"/>
                    <a:pt x="21267" y="22463"/>
                    <a:pt x="19733" y="26043"/>
                  </a:cubicBezTo>
                  <a:cubicBezTo>
                    <a:pt x="18363" y="29240"/>
                    <a:pt x="15501" y="31613"/>
                    <a:pt x="13946" y="34724"/>
                  </a:cubicBezTo>
                  <a:cubicBezTo>
                    <a:pt x="12582" y="37452"/>
                    <a:pt x="12017" y="40511"/>
                    <a:pt x="11052" y="43405"/>
                  </a:cubicBezTo>
                  <a:cubicBezTo>
                    <a:pt x="10087" y="57873"/>
                    <a:pt x="8022" y="72310"/>
                    <a:pt x="8158" y="86810"/>
                  </a:cubicBezTo>
                  <a:cubicBezTo>
                    <a:pt x="8988" y="175566"/>
                    <a:pt x="-14117" y="268821"/>
                    <a:pt x="13946" y="353028"/>
                  </a:cubicBezTo>
                  <a:cubicBezTo>
                    <a:pt x="21925" y="376971"/>
                    <a:pt x="9868" y="339595"/>
                    <a:pt x="22627" y="390645"/>
                  </a:cubicBezTo>
                  <a:cubicBezTo>
                    <a:pt x="27001" y="408145"/>
                    <a:pt x="24260" y="398437"/>
                    <a:pt x="31308" y="419582"/>
                  </a:cubicBezTo>
                  <a:cubicBezTo>
                    <a:pt x="31310" y="419587"/>
                    <a:pt x="37092" y="436940"/>
                    <a:pt x="37095" y="436944"/>
                  </a:cubicBezTo>
                  <a:cubicBezTo>
                    <a:pt x="39024" y="439838"/>
                    <a:pt x="41470" y="442447"/>
                    <a:pt x="42882" y="445625"/>
                  </a:cubicBezTo>
                  <a:cubicBezTo>
                    <a:pt x="45360" y="451200"/>
                    <a:pt x="45286" y="457911"/>
                    <a:pt x="48670" y="462987"/>
                  </a:cubicBezTo>
                  <a:cubicBezTo>
                    <a:pt x="56149" y="474206"/>
                    <a:pt x="53357" y="468369"/>
                    <a:pt x="57351" y="480349"/>
                  </a:cubicBezTo>
                  <a:cubicBezTo>
                    <a:pt x="59767" y="497266"/>
                    <a:pt x="59752" y="499836"/>
                    <a:pt x="63138" y="515073"/>
                  </a:cubicBezTo>
                  <a:cubicBezTo>
                    <a:pt x="64001" y="518955"/>
                    <a:pt x="64939" y="522824"/>
                    <a:pt x="66032" y="526648"/>
                  </a:cubicBezTo>
                  <a:cubicBezTo>
                    <a:pt x="66870" y="529581"/>
                    <a:pt x="68672" y="532289"/>
                    <a:pt x="68925" y="535329"/>
                  </a:cubicBezTo>
                  <a:cubicBezTo>
                    <a:pt x="69646" y="543980"/>
                    <a:pt x="68925" y="552691"/>
                    <a:pt x="68925" y="561372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 rot="14980127">
            <a:off x="7262445" y="4006132"/>
            <a:ext cx="358815" cy="613460"/>
            <a:chOff x="8116747" y="3599725"/>
            <a:chExt cx="358815" cy="613460"/>
          </a:xfrm>
        </p:grpSpPr>
        <p:sp>
          <p:nvSpPr>
            <p:cNvPr id="71" name="Oval 70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rot="14756260">
            <a:off x="7236297" y="4102352"/>
            <a:ext cx="358815" cy="613460"/>
            <a:chOff x="8116747" y="3599725"/>
            <a:chExt cx="358815" cy="613460"/>
          </a:xfrm>
        </p:grpSpPr>
        <p:sp>
          <p:nvSpPr>
            <p:cNvPr id="63" name="Oval 62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 rot="17848049">
            <a:off x="7296207" y="4320579"/>
            <a:ext cx="358815" cy="613460"/>
            <a:chOff x="8116747" y="3599725"/>
            <a:chExt cx="358815" cy="613460"/>
          </a:xfrm>
        </p:grpSpPr>
        <p:sp>
          <p:nvSpPr>
            <p:cNvPr id="79" name="Oval 78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 rot="17848049">
            <a:off x="7316203" y="4346217"/>
            <a:ext cx="390201" cy="699336"/>
            <a:chOff x="8116747" y="3599725"/>
            <a:chExt cx="358815" cy="613460"/>
          </a:xfrm>
        </p:grpSpPr>
        <p:sp>
          <p:nvSpPr>
            <p:cNvPr id="87" name="Oval 86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183080" y="4052430"/>
            <a:ext cx="562615" cy="1025395"/>
            <a:chOff x="6986972" y="4068501"/>
            <a:chExt cx="562615" cy="1025395"/>
          </a:xfrm>
        </p:grpSpPr>
        <p:sp>
          <p:nvSpPr>
            <p:cNvPr id="95" name="Oval 94"/>
            <p:cNvSpPr/>
            <p:nvPr/>
          </p:nvSpPr>
          <p:spPr>
            <a:xfrm rot="20453034">
              <a:off x="7045835" y="4802044"/>
              <a:ext cx="59457" cy="115855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 rot="20453034">
              <a:off x="6986972" y="4534327"/>
              <a:ext cx="51957" cy="269111"/>
            </a:xfrm>
            <a:custGeom>
              <a:avLst/>
              <a:gdLst>
                <a:gd name="connsiteX0" fmla="*/ 23014 w 51957"/>
                <a:gd name="connsiteY0" fmla="*/ 269111 h 269111"/>
                <a:gd name="connsiteX1" fmla="*/ 31695 w 51957"/>
                <a:gd name="connsiteY1" fmla="*/ 217025 h 269111"/>
                <a:gd name="connsiteX2" fmla="*/ 25908 w 51957"/>
                <a:gd name="connsiteY2" fmla="*/ 196770 h 269111"/>
                <a:gd name="connsiteX3" fmla="*/ 20120 w 51957"/>
                <a:gd name="connsiteY3" fmla="*/ 185195 h 269111"/>
                <a:gd name="connsiteX4" fmla="*/ 5652 w 51957"/>
                <a:gd name="connsiteY4" fmla="*/ 162046 h 269111"/>
                <a:gd name="connsiteX5" fmla="*/ 5652 w 51957"/>
                <a:gd name="connsiteY5" fmla="*/ 95491 h 269111"/>
                <a:gd name="connsiteX6" fmla="*/ 17227 w 51957"/>
                <a:gd name="connsiteY6" fmla="*/ 81023 h 269111"/>
                <a:gd name="connsiteX7" fmla="*/ 20120 w 51957"/>
                <a:gd name="connsiteY7" fmla="*/ 72342 h 269111"/>
                <a:gd name="connsiteX8" fmla="*/ 31695 w 51957"/>
                <a:gd name="connsiteY8" fmla="*/ 57873 h 269111"/>
                <a:gd name="connsiteX9" fmla="*/ 40376 w 51957"/>
                <a:gd name="connsiteY9" fmla="*/ 31830 h 269111"/>
                <a:gd name="connsiteX10" fmla="*/ 43270 w 51957"/>
                <a:gd name="connsiteY10" fmla="*/ 23149 h 269111"/>
                <a:gd name="connsiteX11" fmla="*/ 46163 w 51957"/>
                <a:gd name="connsiteY11" fmla="*/ 14468 h 269111"/>
                <a:gd name="connsiteX12" fmla="*/ 51951 w 51957"/>
                <a:gd name="connsiteY12" fmla="*/ 0 h 2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57" h="269111">
                  <a:moveTo>
                    <a:pt x="23014" y="269111"/>
                  </a:moveTo>
                  <a:cubicBezTo>
                    <a:pt x="30326" y="232549"/>
                    <a:pt x="27581" y="249935"/>
                    <a:pt x="31695" y="217025"/>
                  </a:cubicBezTo>
                  <a:cubicBezTo>
                    <a:pt x="30229" y="211161"/>
                    <a:pt x="28396" y="202575"/>
                    <a:pt x="25908" y="196770"/>
                  </a:cubicBezTo>
                  <a:cubicBezTo>
                    <a:pt x="24209" y="192805"/>
                    <a:pt x="21722" y="189200"/>
                    <a:pt x="20120" y="185195"/>
                  </a:cubicBezTo>
                  <a:cubicBezTo>
                    <a:pt x="11354" y="163281"/>
                    <a:pt x="20480" y="171931"/>
                    <a:pt x="5652" y="162046"/>
                  </a:cubicBezTo>
                  <a:cubicBezTo>
                    <a:pt x="-2795" y="136709"/>
                    <a:pt x="-916" y="145847"/>
                    <a:pt x="5652" y="95491"/>
                  </a:cubicBezTo>
                  <a:cubicBezTo>
                    <a:pt x="6200" y="91291"/>
                    <a:pt x="14277" y="83972"/>
                    <a:pt x="17227" y="81023"/>
                  </a:cubicBezTo>
                  <a:cubicBezTo>
                    <a:pt x="18191" y="78129"/>
                    <a:pt x="18756" y="75070"/>
                    <a:pt x="20120" y="72342"/>
                  </a:cubicBezTo>
                  <a:cubicBezTo>
                    <a:pt x="23769" y="65044"/>
                    <a:pt x="26314" y="63255"/>
                    <a:pt x="31695" y="57873"/>
                  </a:cubicBezTo>
                  <a:lnTo>
                    <a:pt x="40376" y="31830"/>
                  </a:lnTo>
                  <a:lnTo>
                    <a:pt x="43270" y="23149"/>
                  </a:lnTo>
                  <a:cubicBezTo>
                    <a:pt x="44234" y="20255"/>
                    <a:pt x="44799" y="17196"/>
                    <a:pt x="46163" y="14468"/>
                  </a:cubicBezTo>
                  <a:cubicBezTo>
                    <a:pt x="52382" y="2031"/>
                    <a:pt x="51951" y="7208"/>
                    <a:pt x="51951" y="0"/>
                  </a:cubicBez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 rot="20453034">
              <a:off x="7129029" y="4902914"/>
              <a:ext cx="66554" cy="190982"/>
            </a:xfrm>
            <a:custGeom>
              <a:avLst/>
              <a:gdLst>
                <a:gd name="connsiteX0" fmla="*/ 0 w 66554"/>
                <a:gd name="connsiteY0" fmla="*/ 0 h 190982"/>
                <a:gd name="connsiteX1" fmla="*/ 2893 w 66554"/>
                <a:gd name="connsiteY1" fmla="*/ 14468 h 190982"/>
                <a:gd name="connsiteX2" fmla="*/ 8681 w 66554"/>
                <a:gd name="connsiteY2" fmla="*/ 20255 h 190982"/>
                <a:gd name="connsiteX3" fmla="*/ 11574 w 66554"/>
                <a:gd name="connsiteY3" fmla="*/ 40511 h 190982"/>
                <a:gd name="connsiteX4" fmla="*/ 20255 w 66554"/>
                <a:gd name="connsiteY4" fmla="*/ 69448 h 190982"/>
                <a:gd name="connsiteX5" fmla="*/ 23149 w 66554"/>
                <a:gd name="connsiteY5" fmla="*/ 81022 h 190982"/>
                <a:gd name="connsiteX6" fmla="*/ 34724 w 66554"/>
                <a:gd name="connsiteY6" fmla="*/ 92597 h 190982"/>
                <a:gd name="connsiteX7" fmla="*/ 37617 w 66554"/>
                <a:gd name="connsiteY7" fmla="*/ 101278 h 190982"/>
                <a:gd name="connsiteX8" fmla="*/ 40511 w 66554"/>
                <a:gd name="connsiteY8" fmla="*/ 112853 h 190982"/>
                <a:gd name="connsiteX9" fmla="*/ 46298 w 66554"/>
                <a:gd name="connsiteY9" fmla="*/ 121534 h 190982"/>
                <a:gd name="connsiteX10" fmla="*/ 49192 w 66554"/>
                <a:gd name="connsiteY10" fmla="*/ 133108 h 190982"/>
                <a:gd name="connsiteX11" fmla="*/ 54979 w 66554"/>
                <a:gd name="connsiteY11" fmla="*/ 167832 h 190982"/>
                <a:gd name="connsiteX12" fmla="*/ 60767 w 66554"/>
                <a:gd name="connsiteY12" fmla="*/ 185194 h 190982"/>
                <a:gd name="connsiteX13" fmla="*/ 66554 w 66554"/>
                <a:gd name="connsiteY13" fmla="*/ 190982 h 1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54" h="190982">
                  <a:moveTo>
                    <a:pt x="0" y="0"/>
                  </a:moveTo>
                  <a:cubicBezTo>
                    <a:pt x="964" y="4823"/>
                    <a:pt x="956" y="9948"/>
                    <a:pt x="2893" y="14468"/>
                  </a:cubicBezTo>
                  <a:cubicBezTo>
                    <a:pt x="3968" y="16976"/>
                    <a:pt x="7818" y="17667"/>
                    <a:pt x="8681" y="20255"/>
                  </a:cubicBezTo>
                  <a:cubicBezTo>
                    <a:pt x="10838" y="26726"/>
                    <a:pt x="10354" y="33800"/>
                    <a:pt x="11574" y="40511"/>
                  </a:cubicBezTo>
                  <a:cubicBezTo>
                    <a:pt x="14632" y="57331"/>
                    <a:pt x="15229" y="49346"/>
                    <a:pt x="20255" y="69448"/>
                  </a:cubicBezTo>
                  <a:cubicBezTo>
                    <a:pt x="21220" y="73306"/>
                    <a:pt x="21041" y="77650"/>
                    <a:pt x="23149" y="81022"/>
                  </a:cubicBezTo>
                  <a:cubicBezTo>
                    <a:pt x="26041" y="85649"/>
                    <a:pt x="34724" y="92597"/>
                    <a:pt x="34724" y="92597"/>
                  </a:cubicBezTo>
                  <a:cubicBezTo>
                    <a:pt x="35688" y="95491"/>
                    <a:pt x="36779" y="98345"/>
                    <a:pt x="37617" y="101278"/>
                  </a:cubicBezTo>
                  <a:cubicBezTo>
                    <a:pt x="38710" y="105102"/>
                    <a:pt x="38944" y="109197"/>
                    <a:pt x="40511" y="112853"/>
                  </a:cubicBezTo>
                  <a:cubicBezTo>
                    <a:pt x="41881" y="116050"/>
                    <a:pt x="44369" y="118640"/>
                    <a:pt x="46298" y="121534"/>
                  </a:cubicBezTo>
                  <a:cubicBezTo>
                    <a:pt x="47263" y="125392"/>
                    <a:pt x="48538" y="129185"/>
                    <a:pt x="49192" y="133108"/>
                  </a:cubicBezTo>
                  <a:cubicBezTo>
                    <a:pt x="52781" y="154638"/>
                    <a:pt x="50097" y="151560"/>
                    <a:pt x="54979" y="167832"/>
                  </a:cubicBezTo>
                  <a:cubicBezTo>
                    <a:pt x="56732" y="173675"/>
                    <a:pt x="56454" y="180880"/>
                    <a:pt x="60767" y="185194"/>
                  </a:cubicBezTo>
                  <a:lnTo>
                    <a:pt x="66554" y="190982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7101068" y="4126057"/>
              <a:ext cx="425370" cy="749778"/>
            </a:xfrm>
            <a:custGeom>
              <a:avLst/>
              <a:gdLst>
                <a:gd name="connsiteX0" fmla="*/ 0 w 425370"/>
                <a:gd name="connsiteY0" fmla="*/ 749778 h 749778"/>
                <a:gd name="connsiteX1" fmla="*/ 5788 w 425370"/>
                <a:gd name="connsiteY1" fmla="*/ 732416 h 749778"/>
                <a:gd name="connsiteX2" fmla="*/ 17362 w 425370"/>
                <a:gd name="connsiteY2" fmla="*/ 715054 h 749778"/>
                <a:gd name="connsiteX3" fmla="*/ 23150 w 425370"/>
                <a:gd name="connsiteY3" fmla="*/ 703480 h 749778"/>
                <a:gd name="connsiteX4" fmla="*/ 28937 w 425370"/>
                <a:gd name="connsiteY4" fmla="*/ 697692 h 749778"/>
                <a:gd name="connsiteX5" fmla="*/ 40512 w 425370"/>
                <a:gd name="connsiteY5" fmla="*/ 680330 h 749778"/>
                <a:gd name="connsiteX6" fmla="*/ 43405 w 425370"/>
                <a:gd name="connsiteY6" fmla="*/ 671649 h 749778"/>
                <a:gd name="connsiteX7" fmla="*/ 49193 w 425370"/>
                <a:gd name="connsiteY7" fmla="*/ 665862 h 749778"/>
                <a:gd name="connsiteX8" fmla="*/ 54980 w 425370"/>
                <a:gd name="connsiteY8" fmla="*/ 648500 h 749778"/>
                <a:gd name="connsiteX9" fmla="*/ 57874 w 425370"/>
                <a:gd name="connsiteY9" fmla="*/ 639819 h 749778"/>
                <a:gd name="connsiteX10" fmla="*/ 69448 w 425370"/>
                <a:gd name="connsiteY10" fmla="*/ 631138 h 749778"/>
                <a:gd name="connsiteX11" fmla="*/ 75236 w 425370"/>
                <a:gd name="connsiteY11" fmla="*/ 610882 h 749778"/>
                <a:gd name="connsiteX12" fmla="*/ 83917 w 425370"/>
                <a:gd name="connsiteY12" fmla="*/ 581946 h 749778"/>
                <a:gd name="connsiteX13" fmla="*/ 86810 w 425370"/>
                <a:gd name="connsiteY13" fmla="*/ 573265 h 749778"/>
                <a:gd name="connsiteX14" fmla="*/ 89704 w 425370"/>
                <a:gd name="connsiteY14" fmla="*/ 561690 h 749778"/>
                <a:gd name="connsiteX15" fmla="*/ 98385 w 425370"/>
                <a:gd name="connsiteY15" fmla="*/ 558796 h 749778"/>
                <a:gd name="connsiteX16" fmla="*/ 104173 w 425370"/>
                <a:gd name="connsiteY16" fmla="*/ 553009 h 749778"/>
                <a:gd name="connsiteX17" fmla="*/ 107066 w 425370"/>
                <a:gd name="connsiteY17" fmla="*/ 544328 h 749778"/>
                <a:gd name="connsiteX18" fmla="*/ 121535 w 425370"/>
                <a:gd name="connsiteY18" fmla="*/ 529859 h 749778"/>
                <a:gd name="connsiteX19" fmla="*/ 127322 w 425370"/>
                <a:gd name="connsiteY19" fmla="*/ 512497 h 749778"/>
                <a:gd name="connsiteX20" fmla="*/ 130216 w 425370"/>
                <a:gd name="connsiteY20" fmla="*/ 503816 h 749778"/>
                <a:gd name="connsiteX21" fmla="*/ 141790 w 425370"/>
                <a:gd name="connsiteY21" fmla="*/ 486454 h 749778"/>
                <a:gd name="connsiteX22" fmla="*/ 144684 w 425370"/>
                <a:gd name="connsiteY22" fmla="*/ 474880 h 749778"/>
                <a:gd name="connsiteX23" fmla="*/ 147578 w 425370"/>
                <a:gd name="connsiteY23" fmla="*/ 460411 h 749778"/>
                <a:gd name="connsiteX24" fmla="*/ 159152 w 425370"/>
                <a:gd name="connsiteY24" fmla="*/ 431475 h 749778"/>
                <a:gd name="connsiteX25" fmla="*/ 170727 w 425370"/>
                <a:gd name="connsiteY25" fmla="*/ 402538 h 749778"/>
                <a:gd name="connsiteX26" fmla="*/ 179408 w 425370"/>
                <a:gd name="connsiteY26" fmla="*/ 396751 h 749778"/>
                <a:gd name="connsiteX27" fmla="*/ 185195 w 425370"/>
                <a:gd name="connsiteY27" fmla="*/ 388070 h 749778"/>
                <a:gd name="connsiteX28" fmla="*/ 188089 w 425370"/>
                <a:gd name="connsiteY28" fmla="*/ 379389 h 749778"/>
                <a:gd name="connsiteX29" fmla="*/ 199664 w 425370"/>
                <a:gd name="connsiteY29" fmla="*/ 367814 h 749778"/>
                <a:gd name="connsiteX30" fmla="*/ 214132 w 425370"/>
                <a:gd name="connsiteY30" fmla="*/ 341771 h 749778"/>
                <a:gd name="connsiteX31" fmla="*/ 222813 w 425370"/>
                <a:gd name="connsiteY31" fmla="*/ 324409 h 749778"/>
                <a:gd name="connsiteX32" fmla="*/ 225707 w 425370"/>
                <a:gd name="connsiteY32" fmla="*/ 315728 h 749778"/>
                <a:gd name="connsiteX33" fmla="*/ 237281 w 425370"/>
                <a:gd name="connsiteY33" fmla="*/ 286791 h 749778"/>
                <a:gd name="connsiteX34" fmla="*/ 245962 w 425370"/>
                <a:gd name="connsiteY34" fmla="*/ 281004 h 749778"/>
                <a:gd name="connsiteX35" fmla="*/ 248856 w 425370"/>
                <a:gd name="connsiteY35" fmla="*/ 269429 h 749778"/>
                <a:gd name="connsiteX36" fmla="*/ 260431 w 425370"/>
                <a:gd name="connsiteY36" fmla="*/ 254961 h 749778"/>
                <a:gd name="connsiteX37" fmla="*/ 263324 w 425370"/>
                <a:gd name="connsiteY37" fmla="*/ 243386 h 749778"/>
                <a:gd name="connsiteX38" fmla="*/ 274899 w 425370"/>
                <a:gd name="connsiteY38" fmla="*/ 237599 h 749778"/>
                <a:gd name="connsiteX39" fmla="*/ 280686 w 425370"/>
                <a:gd name="connsiteY39" fmla="*/ 228918 h 749778"/>
                <a:gd name="connsiteX40" fmla="*/ 283580 w 425370"/>
                <a:gd name="connsiteY40" fmla="*/ 217343 h 749778"/>
                <a:gd name="connsiteX41" fmla="*/ 295155 w 425370"/>
                <a:gd name="connsiteY41" fmla="*/ 202875 h 749778"/>
                <a:gd name="connsiteX42" fmla="*/ 298048 w 425370"/>
                <a:gd name="connsiteY42" fmla="*/ 194194 h 749778"/>
                <a:gd name="connsiteX43" fmla="*/ 303836 w 425370"/>
                <a:gd name="connsiteY43" fmla="*/ 182619 h 749778"/>
                <a:gd name="connsiteX44" fmla="*/ 309623 w 425370"/>
                <a:gd name="connsiteY44" fmla="*/ 159470 h 749778"/>
                <a:gd name="connsiteX45" fmla="*/ 312517 w 425370"/>
                <a:gd name="connsiteY45" fmla="*/ 150789 h 749778"/>
                <a:gd name="connsiteX46" fmla="*/ 318304 w 425370"/>
                <a:gd name="connsiteY46" fmla="*/ 142108 h 749778"/>
                <a:gd name="connsiteX47" fmla="*/ 329879 w 425370"/>
                <a:gd name="connsiteY47" fmla="*/ 121852 h 749778"/>
                <a:gd name="connsiteX48" fmla="*/ 332773 w 425370"/>
                <a:gd name="connsiteY48" fmla="*/ 113171 h 749778"/>
                <a:gd name="connsiteX49" fmla="*/ 347241 w 425370"/>
                <a:gd name="connsiteY49" fmla="*/ 92915 h 749778"/>
                <a:gd name="connsiteX50" fmla="*/ 355922 w 425370"/>
                <a:gd name="connsiteY50" fmla="*/ 87128 h 749778"/>
                <a:gd name="connsiteX51" fmla="*/ 367497 w 425370"/>
                <a:gd name="connsiteY51" fmla="*/ 75553 h 749778"/>
                <a:gd name="connsiteX52" fmla="*/ 370390 w 425370"/>
                <a:gd name="connsiteY52" fmla="*/ 66872 h 749778"/>
                <a:gd name="connsiteX53" fmla="*/ 390646 w 425370"/>
                <a:gd name="connsiteY53" fmla="*/ 49510 h 749778"/>
                <a:gd name="connsiteX54" fmla="*/ 393540 w 425370"/>
                <a:gd name="connsiteY54" fmla="*/ 40829 h 749778"/>
                <a:gd name="connsiteX55" fmla="*/ 405114 w 425370"/>
                <a:gd name="connsiteY55" fmla="*/ 23467 h 749778"/>
                <a:gd name="connsiteX56" fmla="*/ 419583 w 425370"/>
                <a:gd name="connsiteY56" fmla="*/ 318 h 749778"/>
                <a:gd name="connsiteX57" fmla="*/ 425370 w 425370"/>
                <a:gd name="connsiteY57" fmla="*/ 318 h 74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25370" h="749778">
                  <a:moveTo>
                    <a:pt x="0" y="749778"/>
                  </a:moveTo>
                  <a:cubicBezTo>
                    <a:pt x="1929" y="743991"/>
                    <a:pt x="3060" y="737872"/>
                    <a:pt x="5788" y="732416"/>
                  </a:cubicBezTo>
                  <a:cubicBezTo>
                    <a:pt x="8899" y="726195"/>
                    <a:pt x="13783" y="721018"/>
                    <a:pt x="17362" y="715054"/>
                  </a:cubicBezTo>
                  <a:cubicBezTo>
                    <a:pt x="19581" y="711355"/>
                    <a:pt x="20757" y="707069"/>
                    <a:pt x="23150" y="703480"/>
                  </a:cubicBezTo>
                  <a:cubicBezTo>
                    <a:pt x="24663" y="701210"/>
                    <a:pt x="27300" y="699875"/>
                    <a:pt x="28937" y="697692"/>
                  </a:cubicBezTo>
                  <a:cubicBezTo>
                    <a:pt x="33110" y="692127"/>
                    <a:pt x="36654" y="686117"/>
                    <a:pt x="40512" y="680330"/>
                  </a:cubicBezTo>
                  <a:cubicBezTo>
                    <a:pt x="41476" y="677436"/>
                    <a:pt x="41836" y="674264"/>
                    <a:pt x="43405" y="671649"/>
                  </a:cubicBezTo>
                  <a:cubicBezTo>
                    <a:pt x="44809" y="669310"/>
                    <a:pt x="47973" y="668302"/>
                    <a:pt x="49193" y="665862"/>
                  </a:cubicBezTo>
                  <a:cubicBezTo>
                    <a:pt x="51921" y="660406"/>
                    <a:pt x="53051" y="654287"/>
                    <a:pt x="54980" y="648500"/>
                  </a:cubicBezTo>
                  <a:cubicBezTo>
                    <a:pt x="55945" y="645606"/>
                    <a:pt x="55434" y="641649"/>
                    <a:pt x="57874" y="639819"/>
                  </a:cubicBezTo>
                  <a:lnTo>
                    <a:pt x="69448" y="631138"/>
                  </a:lnTo>
                  <a:cubicBezTo>
                    <a:pt x="78505" y="594915"/>
                    <a:pt x="66925" y="639970"/>
                    <a:pt x="75236" y="610882"/>
                  </a:cubicBezTo>
                  <a:cubicBezTo>
                    <a:pt x="83988" y="580248"/>
                    <a:pt x="70152" y="623241"/>
                    <a:pt x="83917" y="581946"/>
                  </a:cubicBezTo>
                  <a:cubicBezTo>
                    <a:pt x="84882" y="579052"/>
                    <a:pt x="86070" y="576224"/>
                    <a:pt x="86810" y="573265"/>
                  </a:cubicBezTo>
                  <a:cubicBezTo>
                    <a:pt x="87775" y="569407"/>
                    <a:pt x="87220" y="564796"/>
                    <a:pt x="89704" y="561690"/>
                  </a:cubicBezTo>
                  <a:cubicBezTo>
                    <a:pt x="91609" y="559308"/>
                    <a:pt x="95491" y="559761"/>
                    <a:pt x="98385" y="558796"/>
                  </a:cubicBezTo>
                  <a:cubicBezTo>
                    <a:pt x="100314" y="556867"/>
                    <a:pt x="102769" y="555348"/>
                    <a:pt x="104173" y="553009"/>
                  </a:cubicBezTo>
                  <a:cubicBezTo>
                    <a:pt x="105742" y="550394"/>
                    <a:pt x="105236" y="546768"/>
                    <a:pt x="107066" y="544328"/>
                  </a:cubicBezTo>
                  <a:cubicBezTo>
                    <a:pt x="111158" y="538871"/>
                    <a:pt x="121535" y="529859"/>
                    <a:pt x="121535" y="529859"/>
                  </a:cubicBezTo>
                  <a:lnTo>
                    <a:pt x="127322" y="512497"/>
                  </a:lnTo>
                  <a:cubicBezTo>
                    <a:pt x="128287" y="509603"/>
                    <a:pt x="128524" y="506354"/>
                    <a:pt x="130216" y="503816"/>
                  </a:cubicBezTo>
                  <a:lnTo>
                    <a:pt x="141790" y="486454"/>
                  </a:lnTo>
                  <a:cubicBezTo>
                    <a:pt x="142755" y="482596"/>
                    <a:pt x="143821" y="478762"/>
                    <a:pt x="144684" y="474880"/>
                  </a:cubicBezTo>
                  <a:cubicBezTo>
                    <a:pt x="145751" y="470079"/>
                    <a:pt x="146023" y="465077"/>
                    <a:pt x="147578" y="460411"/>
                  </a:cubicBezTo>
                  <a:cubicBezTo>
                    <a:pt x="159556" y="424477"/>
                    <a:pt x="147104" y="479664"/>
                    <a:pt x="159152" y="431475"/>
                  </a:cubicBezTo>
                  <a:cubicBezTo>
                    <a:pt x="161564" y="421829"/>
                    <a:pt x="163296" y="409969"/>
                    <a:pt x="170727" y="402538"/>
                  </a:cubicBezTo>
                  <a:cubicBezTo>
                    <a:pt x="173186" y="400079"/>
                    <a:pt x="176514" y="398680"/>
                    <a:pt x="179408" y="396751"/>
                  </a:cubicBezTo>
                  <a:cubicBezTo>
                    <a:pt x="181337" y="393857"/>
                    <a:pt x="183640" y="391181"/>
                    <a:pt x="185195" y="388070"/>
                  </a:cubicBezTo>
                  <a:cubicBezTo>
                    <a:pt x="186559" y="385342"/>
                    <a:pt x="186316" y="381871"/>
                    <a:pt x="188089" y="379389"/>
                  </a:cubicBezTo>
                  <a:cubicBezTo>
                    <a:pt x="191261" y="374949"/>
                    <a:pt x="199664" y="367814"/>
                    <a:pt x="199664" y="367814"/>
                  </a:cubicBezTo>
                  <a:cubicBezTo>
                    <a:pt x="206745" y="346570"/>
                    <a:pt x="201137" y="354766"/>
                    <a:pt x="214132" y="341771"/>
                  </a:cubicBezTo>
                  <a:cubicBezTo>
                    <a:pt x="221406" y="319951"/>
                    <a:pt x="211594" y="346847"/>
                    <a:pt x="222813" y="324409"/>
                  </a:cubicBezTo>
                  <a:cubicBezTo>
                    <a:pt x="224177" y="321681"/>
                    <a:pt x="224869" y="318661"/>
                    <a:pt x="225707" y="315728"/>
                  </a:cubicBezTo>
                  <a:cubicBezTo>
                    <a:pt x="228536" y="305825"/>
                    <a:pt x="229532" y="294540"/>
                    <a:pt x="237281" y="286791"/>
                  </a:cubicBezTo>
                  <a:cubicBezTo>
                    <a:pt x="239740" y="284332"/>
                    <a:pt x="243068" y="282933"/>
                    <a:pt x="245962" y="281004"/>
                  </a:cubicBezTo>
                  <a:cubicBezTo>
                    <a:pt x="246927" y="277146"/>
                    <a:pt x="247289" y="273085"/>
                    <a:pt x="248856" y="269429"/>
                  </a:cubicBezTo>
                  <a:cubicBezTo>
                    <a:pt x="251595" y="263039"/>
                    <a:pt x="255762" y="259629"/>
                    <a:pt x="260431" y="254961"/>
                  </a:cubicBezTo>
                  <a:cubicBezTo>
                    <a:pt x="261395" y="251103"/>
                    <a:pt x="260778" y="246441"/>
                    <a:pt x="263324" y="243386"/>
                  </a:cubicBezTo>
                  <a:cubicBezTo>
                    <a:pt x="266086" y="240072"/>
                    <a:pt x="271585" y="240361"/>
                    <a:pt x="274899" y="237599"/>
                  </a:cubicBezTo>
                  <a:cubicBezTo>
                    <a:pt x="277571" y="235373"/>
                    <a:pt x="278757" y="231812"/>
                    <a:pt x="280686" y="228918"/>
                  </a:cubicBezTo>
                  <a:cubicBezTo>
                    <a:pt x="281651" y="225060"/>
                    <a:pt x="282013" y="220999"/>
                    <a:pt x="283580" y="217343"/>
                  </a:cubicBezTo>
                  <a:cubicBezTo>
                    <a:pt x="286319" y="210953"/>
                    <a:pt x="290486" y="207543"/>
                    <a:pt x="295155" y="202875"/>
                  </a:cubicBezTo>
                  <a:cubicBezTo>
                    <a:pt x="296119" y="199981"/>
                    <a:pt x="296847" y="196998"/>
                    <a:pt x="298048" y="194194"/>
                  </a:cubicBezTo>
                  <a:cubicBezTo>
                    <a:pt x="299747" y="190229"/>
                    <a:pt x="302472" y="186711"/>
                    <a:pt x="303836" y="182619"/>
                  </a:cubicBezTo>
                  <a:cubicBezTo>
                    <a:pt x="306351" y="175073"/>
                    <a:pt x="307108" y="167016"/>
                    <a:pt x="309623" y="159470"/>
                  </a:cubicBezTo>
                  <a:cubicBezTo>
                    <a:pt x="310588" y="156576"/>
                    <a:pt x="311153" y="153517"/>
                    <a:pt x="312517" y="150789"/>
                  </a:cubicBezTo>
                  <a:cubicBezTo>
                    <a:pt x="314072" y="147678"/>
                    <a:pt x="316375" y="145002"/>
                    <a:pt x="318304" y="142108"/>
                  </a:cubicBezTo>
                  <a:cubicBezTo>
                    <a:pt x="324690" y="110178"/>
                    <a:pt x="315118" y="140302"/>
                    <a:pt x="329879" y="121852"/>
                  </a:cubicBezTo>
                  <a:cubicBezTo>
                    <a:pt x="331785" y="119470"/>
                    <a:pt x="331571" y="115975"/>
                    <a:pt x="332773" y="113171"/>
                  </a:cubicBezTo>
                  <a:cubicBezTo>
                    <a:pt x="337324" y="102552"/>
                    <a:pt x="338418" y="100267"/>
                    <a:pt x="347241" y="92915"/>
                  </a:cubicBezTo>
                  <a:cubicBezTo>
                    <a:pt x="349913" y="90689"/>
                    <a:pt x="353282" y="89391"/>
                    <a:pt x="355922" y="87128"/>
                  </a:cubicBezTo>
                  <a:cubicBezTo>
                    <a:pt x="360065" y="83577"/>
                    <a:pt x="367497" y="75553"/>
                    <a:pt x="367497" y="75553"/>
                  </a:cubicBezTo>
                  <a:cubicBezTo>
                    <a:pt x="368461" y="72659"/>
                    <a:pt x="368617" y="69354"/>
                    <a:pt x="370390" y="66872"/>
                  </a:cubicBezTo>
                  <a:cubicBezTo>
                    <a:pt x="376769" y="57941"/>
                    <a:pt x="382304" y="55071"/>
                    <a:pt x="390646" y="49510"/>
                  </a:cubicBezTo>
                  <a:cubicBezTo>
                    <a:pt x="391611" y="46616"/>
                    <a:pt x="392059" y="43495"/>
                    <a:pt x="393540" y="40829"/>
                  </a:cubicBezTo>
                  <a:cubicBezTo>
                    <a:pt x="396918" y="34749"/>
                    <a:pt x="402914" y="30065"/>
                    <a:pt x="405114" y="23467"/>
                  </a:cubicBezTo>
                  <a:cubicBezTo>
                    <a:pt x="409527" y="10230"/>
                    <a:pt x="407237" y="5256"/>
                    <a:pt x="419583" y="318"/>
                  </a:cubicBezTo>
                  <a:cubicBezTo>
                    <a:pt x="421374" y="-398"/>
                    <a:pt x="423441" y="318"/>
                    <a:pt x="425370" y="318"/>
                  </a:cubicBez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7485927" y="4068501"/>
              <a:ext cx="63660" cy="89704"/>
            </a:xfrm>
            <a:custGeom>
              <a:avLst/>
              <a:gdLst>
                <a:gd name="connsiteX0" fmla="*/ 63660 w 63660"/>
                <a:gd name="connsiteY0" fmla="*/ 89704 h 89704"/>
                <a:gd name="connsiteX1" fmla="*/ 37617 w 63660"/>
                <a:gd name="connsiteY1" fmla="*/ 75236 h 89704"/>
                <a:gd name="connsiteX2" fmla="*/ 26043 w 63660"/>
                <a:gd name="connsiteY2" fmla="*/ 60767 h 89704"/>
                <a:gd name="connsiteX3" fmla="*/ 11574 w 63660"/>
                <a:gd name="connsiteY3" fmla="*/ 49193 h 89704"/>
                <a:gd name="connsiteX4" fmla="*/ 5787 w 63660"/>
                <a:gd name="connsiteY4" fmla="*/ 31831 h 89704"/>
                <a:gd name="connsiteX5" fmla="*/ 2893 w 63660"/>
                <a:gd name="connsiteY5" fmla="*/ 23150 h 89704"/>
                <a:gd name="connsiteX6" fmla="*/ 0 w 63660"/>
                <a:gd name="connsiteY6" fmla="*/ 0 h 8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60" h="89704">
                  <a:moveTo>
                    <a:pt x="63660" y="89704"/>
                  </a:moveTo>
                  <a:cubicBezTo>
                    <a:pt x="23350" y="57454"/>
                    <a:pt x="69825" y="91340"/>
                    <a:pt x="37617" y="75236"/>
                  </a:cubicBezTo>
                  <a:cubicBezTo>
                    <a:pt x="32960" y="72908"/>
                    <a:pt x="28768" y="64173"/>
                    <a:pt x="26043" y="60767"/>
                  </a:cubicBezTo>
                  <a:cubicBezTo>
                    <a:pt x="21332" y="54878"/>
                    <a:pt x="18017" y="53488"/>
                    <a:pt x="11574" y="49193"/>
                  </a:cubicBezTo>
                  <a:lnTo>
                    <a:pt x="5787" y="31831"/>
                  </a:lnTo>
                  <a:lnTo>
                    <a:pt x="2893" y="2315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199474" y="4141164"/>
            <a:ext cx="562615" cy="1025395"/>
            <a:chOff x="6986972" y="4068501"/>
            <a:chExt cx="562615" cy="1025395"/>
          </a:xfrm>
        </p:grpSpPr>
        <p:sp>
          <p:nvSpPr>
            <p:cNvPr id="101" name="Oval 100"/>
            <p:cNvSpPr/>
            <p:nvPr/>
          </p:nvSpPr>
          <p:spPr>
            <a:xfrm rot="20453034">
              <a:off x="7045835" y="4802044"/>
              <a:ext cx="59457" cy="115855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 rot="20453034">
              <a:off x="6986972" y="4534327"/>
              <a:ext cx="51957" cy="269111"/>
            </a:xfrm>
            <a:custGeom>
              <a:avLst/>
              <a:gdLst>
                <a:gd name="connsiteX0" fmla="*/ 23014 w 51957"/>
                <a:gd name="connsiteY0" fmla="*/ 269111 h 269111"/>
                <a:gd name="connsiteX1" fmla="*/ 31695 w 51957"/>
                <a:gd name="connsiteY1" fmla="*/ 217025 h 269111"/>
                <a:gd name="connsiteX2" fmla="*/ 25908 w 51957"/>
                <a:gd name="connsiteY2" fmla="*/ 196770 h 269111"/>
                <a:gd name="connsiteX3" fmla="*/ 20120 w 51957"/>
                <a:gd name="connsiteY3" fmla="*/ 185195 h 269111"/>
                <a:gd name="connsiteX4" fmla="*/ 5652 w 51957"/>
                <a:gd name="connsiteY4" fmla="*/ 162046 h 269111"/>
                <a:gd name="connsiteX5" fmla="*/ 5652 w 51957"/>
                <a:gd name="connsiteY5" fmla="*/ 95491 h 269111"/>
                <a:gd name="connsiteX6" fmla="*/ 17227 w 51957"/>
                <a:gd name="connsiteY6" fmla="*/ 81023 h 269111"/>
                <a:gd name="connsiteX7" fmla="*/ 20120 w 51957"/>
                <a:gd name="connsiteY7" fmla="*/ 72342 h 269111"/>
                <a:gd name="connsiteX8" fmla="*/ 31695 w 51957"/>
                <a:gd name="connsiteY8" fmla="*/ 57873 h 269111"/>
                <a:gd name="connsiteX9" fmla="*/ 40376 w 51957"/>
                <a:gd name="connsiteY9" fmla="*/ 31830 h 269111"/>
                <a:gd name="connsiteX10" fmla="*/ 43270 w 51957"/>
                <a:gd name="connsiteY10" fmla="*/ 23149 h 269111"/>
                <a:gd name="connsiteX11" fmla="*/ 46163 w 51957"/>
                <a:gd name="connsiteY11" fmla="*/ 14468 h 269111"/>
                <a:gd name="connsiteX12" fmla="*/ 51951 w 51957"/>
                <a:gd name="connsiteY12" fmla="*/ 0 h 2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57" h="269111">
                  <a:moveTo>
                    <a:pt x="23014" y="269111"/>
                  </a:moveTo>
                  <a:cubicBezTo>
                    <a:pt x="30326" y="232549"/>
                    <a:pt x="27581" y="249935"/>
                    <a:pt x="31695" y="217025"/>
                  </a:cubicBezTo>
                  <a:cubicBezTo>
                    <a:pt x="30229" y="211161"/>
                    <a:pt x="28396" y="202575"/>
                    <a:pt x="25908" y="196770"/>
                  </a:cubicBezTo>
                  <a:cubicBezTo>
                    <a:pt x="24209" y="192805"/>
                    <a:pt x="21722" y="189200"/>
                    <a:pt x="20120" y="185195"/>
                  </a:cubicBezTo>
                  <a:cubicBezTo>
                    <a:pt x="11354" y="163281"/>
                    <a:pt x="20480" y="171931"/>
                    <a:pt x="5652" y="162046"/>
                  </a:cubicBezTo>
                  <a:cubicBezTo>
                    <a:pt x="-2795" y="136709"/>
                    <a:pt x="-916" y="145847"/>
                    <a:pt x="5652" y="95491"/>
                  </a:cubicBezTo>
                  <a:cubicBezTo>
                    <a:pt x="6200" y="91291"/>
                    <a:pt x="14277" y="83972"/>
                    <a:pt x="17227" y="81023"/>
                  </a:cubicBezTo>
                  <a:cubicBezTo>
                    <a:pt x="18191" y="78129"/>
                    <a:pt x="18756" y="75070"/>
                    <a:pt x="20120" y="72342"/>
                  </a:cubicBezTo>
                  <a:cubicBezTo>
                    <a:pt x="23769" y="65044"/>
                    <a:pt x="26314" y="63255"/>
                    <a:pt x="31695" y="57873"/>
                  </a:cubicBezTo>
                  <a:lnTo>
                    <a:pt x="40376" y="31830"/>
                  </a:lnTo>
                  <a:lnTo>
                    <a:pt x="43270" y="23149"/>
                  </a:lnTo>
                  <a:cubicBezTo>
                    <a:pt x="44234" y="20255"/>
                    <a:pt x="44799" y="17196"/>
                    <a:pt x="46163" y="14468"/>
                  </a:cubicBezTo>
                  <a:cubicBezTo>
                    <a:pt x="52382" y="2031"/>
                    <a:pt x="51951" y="7208"/>
                    <a:pt x="51951" y="0"/>
                  </a:cubicBez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 rot="20453034">
              <a:off x="7129029" y="4902914"/>
              <a:ext cx="66554" cy="190982"/>
            </a:xfrm>
            <a:custGeom>
              <a:avLst/>
              <a:gdLst>
                <a:gd name="connsiteX0" fmla="*/ 0 w 66554"/>
                <a:gd name="connsiteY0" fmla="*/ 0 h 190982"/>
                <a:gd name="connsiteX1" fmla="*/ 2893 w 66554"/>
                <a:gd name="connsiteY1" fmla="*/ 14468 h 190982"/>
                <a:gd name="connsiteX2" fmla="*/ 8681 w 66554"/>
                <a:gd name="connsiteY2" fmla="*/ 20255 h 190982"/>
                <a:gd name="connsiteX3" fmla="*/ 11574 w 66554"/>
                <a:gd name="connsiteY3" fmla="*/ 40511 h 190982"/>
                <a:gd name="connsiteX4" fmla="*/ 20255 w 66554"/>
                <a:gd name="connsiteY4" fmla="*/ 69448 h 190982"/>
                <a:gd name="connsiteX5" fmla="*/ 23149 w 66554"/>
                <a:gd name="connsiteY5" fmla="*/ 81022 h 190982"/>
                <a:gd name="connsiteX6" fmla="*/ 34724 w 66554"/>
                <a:gd name="connsiteY6" fmla="*/ 92597 h 190982"/>
                <a:gd name="connsiteX7" fmla="*/ 37617 w 66554"/>
                <a:gd name="connsiteY7" fmla="*/ 101278 h 190982"/>
                <a:gd name="connsiteX8" fmla="*/ 40511 w 66554"/>
                <a:gd name="connsiteY8" fmla="*/ 112853 h 190982"/>
                <a:gd name="connsiteX9" fmla="*/ 46298 w 66554"/>
                <a:gd name="connsiteY9" fmla="*/ 121534 h 190982"/>
                <a:gd name="connsiteX10" fmla="*/ 49192 w 66554"/>
                <a:gd name="connsiteY10" fmla="*/ 133108 h 190982"/>
                <a:gd name="connsiteX11" fmla="*/ 54979 w 66554"/>
                <a:gd name="connsiteY11" fmla="*/ 167832 h 190982"/>
                <a:gd name="connsiteX12" fmla="*/ 60767 w 66554"/>
                <a:gd name="connsiteY12" fmla="*/ 185194 h 190982"/>
                <a:gd name="connsiteX13" fmla="*/ 66554 w 66554"/>
                <a:gd name="connsiteY13" fmla="*/ 190982 h 1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54" h="190982">
                  <a:moveTo>
                    <a:pt x="0" y="0"/>
                  </a:moveTo>
                  <a:cubicBezTo>
                    <a:pt x="964" y="4823"/>
                    <a:pt x="956" y="9948"/>
                    <a:pt x="2893" y="14468"/>
                  </a:cubicBezTo>
                  <a:cubicBezTo>
                    <a:pt x="3968" y="16976"/>
                    <a:pt x="7818" y="17667"/>
                    <a:pt x="8681" y="20255"/>
                  </a:cubicBezTo>
                  <a:cubicBezTo>
                    <a:pt x="10838" y="26726"/>
                    <a:pt x="10354" y="33800"/>
                    <a:pt x="11574" y="40511"/>
                  </a:cubicBezTo>
                  <a:cubicBezTo>
                    <a:pt x="14632" y="57331"/>
                    <a:pt x="15229" y="49346"/>
                    <a:pt x="20255" y="69448"/>
                  </a:cubicBezTo>
                  <a:cubicBezTo>
                    <a:pt x="21220" y="73306"/>
                    <a:pt x="21041" y="77650"/>
                    <a:pt x="23149" y="81022"/>
                  </a:cubicBezTo>
                  <a:cubicBezTo>
                    <a:pt x="26041" y="85649"/>
                    <a:pt x="34724" y="92597"/>
                    <a:pt x="34724" y="92597"/>
                  </a:cubicBezTo>
                  <a:cubicBezTo>
                    <a:pt x="35688" y="95491"/>
                    <a:pt x="36779" y="98345"/>
                    <a:pt x="37617" y="101278"/>
                  </a:cubicBezTo>
                  <a:cubicBezTo>
                    <a:pt x="38710" y="105102"/>
                    <a:pt x="38944" y="109197"/>
                    <a:pt x="40511" y="112853"/>
                  </a:cubicBezTo>
                  <a:cubicBezTo>
                    <a:pt x="41881" y="116050"/>
                    <a:pt x="44369" y="118640"/>
                    <a:pt x="46298" y="121534"/>
                  </a:cubicBezTo>
                  <a:cubicBezTo>
                    <a:pt x="47263" y="125392"/>
                    <a:pt x="48538" y="129185"/>
                    <a:pt x="49192" y="133108"/>
                  </a:cubicBezTo>
                  <a:cubicBezTo>
                    <a:pt x="52781" y="154638"/>
                    <a:pt x="50097" y="151560"/>
                    <a:pt x="54979" y="167832"/>
                  </a:cubicBezTo>
                  <a:cubicBezTo>
                    <a:pt x="56732" y="173675"/>
                    <a:pt x="56454" y="180880"/>
                    <a:pt x="60767" y="185194"/>
                  </a:cubicBezTo>
                  <a:lnTo>
                    <a:pt x="66554" y="190982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101068" y="4126057"/>
              <a:ext cx="425370" cy="749778"/>
            </a:xfrm>
            <a:custGeom>
              <a:avLst/>
              <a:gdLst>
                <a:gd name="connsiteX0" fmla="*/ 0 w 425370"/>
                <a:gd name="connsiteY0" fmla="*/ 749778 h 749778"/>
                <a:gd name="connsiteX1" fmla="*/ 5788 w 425370"/>
                <a:gd name="connsiteY1" fmla="*/ 732416 h 749778"/>
                <a:gd name="connsiteX2" fmla="*/ 17362 w 425370"/>
                <a:gd name="connsiteY2" fmla="*/ 715054 h 749778"/>
                <a:gd name="connsiteX3" fmla="*/ 23150 w 425370"/>
                <a:gd name="connsiteY3" fmla="*/ 703480 h 749778"/>
                <a:gd name="connsiteX4" fmla="*/ 28937 w 425370"/>
                <a:gd name="connsiteY4" fmla="*/ 697692 h 749778"/>
                <a:gd name="connsiteX5" fmla="*/ 40512 w 425370"/>
                <a:gd name="connsiteY5" fmla="*/ 680330 h 749778"/>
                <a:gd name="connsiteX6" fmla="*/ 43405 w 425370"/>
                <a:gd name="connsiteY6" fmla="*/ 671649 h 749778"/>
                <a:gd name="connsiteX7" fmla="*/ 49193 w 425370"/>
                <a:gd name="connsiteY7" fmla="*/ 665862 h 749778"/>
                <a:gd name="connsiteX8" fmla="*/ 54980 w 425370"/>
                <a:gd name="connsiteY8" fmla="*/ 648500 h 749778"/>
                <a:gd name="connsiteX9" fmla="*/ 57874 w 425370"/>
                <a:gd name="connsiteY9" fmla="*/ 639819 h 749778"/>
                <a:gd name="connsiteX10" fmla="*/ 69448 w 425370"/>
                <a:gd name="connsiteY10" fmla="*/ 631138 h 749778"/>
                <a:gd name="connsiteX11" fmla="*/ 75236 w 425370"/>
                <a:gd name="connsiteY11" fmla="*/ 610882 h 749778"/>
                <a:gd name="connsiteX12" fmla="*/ 83917 w 425370"/>
                <a:gd name="connsiteY12" fmla="*/ 581946 h 749778"/>
                <a:gd name="connsiteX13" fmla="*/ 86810 w 425370"/>
                <a:gd name="connsiteY13" fmla="*/ 573265 h 749778"/>
                <a:gd name="connsiteX14" fmla="*/ 89704 w 425370"/>
                <a:gd name="connsiteY14" fmla="*/ 561690 h 749778"/>
                <a:gd name="connsiteX15" fmla="*/ 98385 w 425370"/>
                <a:gd name="connsiteY15" fmla="*/ 558796 h 749778"/>
                <a:gd name="connsiteX16" fmla="*/ 104173 w 425370"/>
                <a:gd name="connsiteY16" fmla="*/ 553009 h 749778"/>
                <a:gd name="connsiteX17" fmla="*/ 107066 w 425370"/>
                <a:gd name="connsiteY17" fmla="*/ 544328 h 749778"/>
                <a:gd name="connsiteX18" fmla="*/ 121535 w 425370"/>
                <a:gd name="connsiteY18" fmla="*/ 529859 h 749778"/>
                <a:gd name="connsiteX19" fmla="*/ 127322 w 425370"/>
                <a:gd name="connsiteY19" fmla="*/ 512497 h 749778"/>
                <a:gd name="connsiteX20" fmla="*/ 130216 w 425370"/>
                <a:gd name="connsiteY20" fmla="*/ 503816 h 749778"/>
                <a:gd name="connsiteX21" fmla="*/ 141790 w 425370"/>
                <a:gd name="connsiteY21" fmla="*/ 486454 h 749778"/>
                <a:gd name="connsiteX22" fmla="*/ 144684 w 425370"/>
                <a:gd name="connsiteY22" fmla="*/ 474880 h 749778"/>
                <a:gd name="connsiteX23" fmla="*/ 147578 w 425370"/>
                <a:gd name="connsiteY23" fmla="*/ 460411 h 749778"/>
                <a:gd name="connsiteX24" fmla="*/ 159152 w 425370"/>
                <a:gd name="connsiteY24" fmla="*/ 431475 h 749778"/>
                <a:gd name="connsiteX25" fmla="*/ 170727 w 425370"/>
                <a:gd name="connsiteY25" fmla="*/ 402538 h 749778"/>
                <a:gd name="connsiteX26" fmla="*/ 179408 w 425370"/>
                <a:gd name="connsiteY26" fmla="*/ 396751 h 749778"/>
                <a:gd name="connsiteX27" fmla="*/ 185195 w 425370"/>
                <a:gd name="connsiteY27" fmla="*/ 388070 h 749778"/>
                <a:gd name="connsiteX28" fmla="*/ 188089 w 425370"/>
                <a:gd name="connsiteY28" fmla="*/ 379389 h 749778"/>
                <a:gd name="connsiteX29" fmla="*/ 199664 w 425370"/>
                <a:gd name="connsiteY29" fmla="*/ 367814 h 749778"/>
                <a:gd name="connsiteX30" fmla="*/ 214132 w 425370"/>
                <a:gd name="connsiteY30" fmla="*/ 341771 h 749778"/>
                <a:gd name="connsiteX31" fmla="*/ 222813 w 425370"/>
                <a:gd name="connsiteY31" fmla="*/ 324409 h 749778"/>
                <a:gd name="connsiteX32" fmla="*/ 225707 w 425370"/>
                <a:gd name="connsiteY32" fmla="*/ 315728 h 749778"/>
                <a:gd name="connsiteX33" fmla="*/ 237281 w 425370"/>
                <a:gd name="connsiteY33" fmla="*/ 286791 h 749778"/>
                <a:gd name="connsiteX34" fmla="*/ 245962 w 425370"/>
                <a:gd name="connsiteY34" fmla="*/ 281004 h 749778"/>
                <a:gd name="connsiteX35" fmla="*/ 248856 w 425370"/>
                <a:gd name="connsiteY35" fmla="*/ 269429 h 749778"/>
                <a:gd name="connsiteX36" fmla="*/ 260431 w 425370"/>
                <a:gd name="connsiteY36" fmla="*/ 254961 h 749778"/>
                <a:gd name="connsiteX37" fmla="*/ 263324 w 425370"/>
                <a:gd name="connsiteY37" fmla="*/ 243386 h 749778"/>
                <a:gd name="connsiteX38" fmla="*/ 274899 w 425370"/>
                <a:gd name="connsiteY38" fmla="*/ 237599 h 749778"/>
                <a:gd name="connsiteX39" fmla="*/ 280686 w 425370"/>
                <a:gd name="connsiteY39" fmla="*/ 228918 h 749778"/>
                <a:gd name="connsiteX40" fmla="*/ 283580 w 425370"/>
                <a:gd name="connsiteY40" fmla="*/ 217343 h 749778"/>
                <a:gd name="connsiteX41" fmla="*/ 295155 w 425370"/>
                <a:gd name="connsiteY41" fmla="*/ 202875 h 749778"/>
                <a:gd name="connsiteX42" fmla="*/ 298048 w 425370"/>
                <a:gd name="connsiteY42" fmla="*/ 194194 h 749778"/>
                <a:gd name="connsiteX43" fmla="*/ 303836 w 425370"/>
                <a:gd name="connsiteY43" fmla="*/ 182619 h 749778"/>
                <a:gd name="connsiteX44" fmla="*/ 309623 w 425370"/>
                <a:gd name="connsiteY44" fmla="*/ 159470 h 749778"/>
                <a:gd name="connsiteX45" fmla="*/ 312517 w 425370"/>
                <a:gd name="connsiteY45" fmla="*/ 150789 h 749778"/>
                <a:gd name="connsiteX46" fmla="*/ 318304 w 425370"/>
                <a:gd name="connsiteY46" fmla="*/ 142108 h 749778"/>
                <a:gd name="connsiteX47" fmla="*/ 329879 w 425370"/>
                <a:gd name="connsiteY47" fmla="*/ 121852 h 749778"/>
                <a:gd name="connsiteX48" fmla="*/ 332773 w 425370"/>
                <a:gd name="connsiteY48" fmla="*/ 113171 h 749778"/>
                <a:gd name="connsiteX49" fmla="*/ 347241 w 425370"/>
                <a:gd name="connsiteY49" fmla="*/ 92915 h 749778"/>
                <a:gd name="connsiteX50" fmla="*/ 355922 w 425370"/>
                <a:gd name="connsiteY50" fmla="*/ 87128 h 749778"/>
                <a:gd name="connsiteX51" fmla="*/ 367497 w 425370"/>
                <a:gd name="connsiteY51" fmla="*/ 75553 h 749778"/>
                <a:gd name="connsiteX52" fmla="*/ 370390 w 425370"/>
                <a:gd name="connsiteY52" fmla="*/ 66872 h 749778"/>
                <a:gd name="connsiteX53" fmla="*/ 390646 w 425370"/>
                <a:gd name="connsiteY53" fmla="*/ 49510 h 749778"/>
                <a:gd name="connsiteX54" fmla="*/ 393540 w 425370"/>
                <a:gd name="connsiteY54" fmla="*/ 40829 h 749778"/>
                <a:gd name="connsiteX55" fmla="*/ 405114 w 425370"/>
                <a:gd name="connsiteY55" fmla="*/ 23467 h 749778"/>
                <a:gd name="connsiteX56" fmla="*/ 419583 w 425370"/>
                <a:gd name="connsiteY56" fmla="*/ 318 h 749778"/>
                <a:gd name="connsiteX57" fmla="*/ 425370 w 425370"/>
                <a:gd name="connsiteY57" fmla="*/ 318 h 74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25370" h="749778">
                  <a:moveTo>
                    <a:pt x="0" y="749778"/>
                  </a:moveTo>
                  <a:cubicBezTo>
                    <a:pt x="1929" y="743991"/>
                    <a:pt x="3060" y="737872"/>
                    <a:pt x="5788" y="732416"/>
                  </a:cubicBezTo>
                  <a:cubicBezTo>
                    <a:pt x="8899" y="726195"/>
                    <a:pt x="13783" y="721018"/>
                    <a:pt x="17362" y="715054"/>
                  </a:cubicBezTo>
                  <a:cubicBezTo>
                    <a:pt x="19581" y="711355"/>
                    <a:pt x="20757" y="707069"/>
                    <a:pt x="23150" y="703480"/>
                  </a:cubicBezTo>
                  <a:cubicBezTo>
                    <a:pt x="24663" y="701210"/>
                    <a:pt x="27300" y="699875"/>
                    <a:pt x="28937" y="697692"/>
                  </a:cubicBezTo>
                  <a:cubicBezTo>
                    <a:pt x="33110" y="692127"/>
                    <a:pt x="36654" y="686117"/>
                    <a:pt x="40512" y="680330"/>
                  </a:cubicBezTo>
                  <a:cubicBezTo>
                    <a:pt x="41476" y="677436"/>
                    <a:pt x="41836" y="674264"/>
                    <a:pt x="43405" y="671649"/>
                  </a:cubicBezTo>
                  <a:cubicBezTo>
                    <a:pt x="44809" y="669310"/>
                    <a:pt x="47973" y="668302"/>
                    <a:pt x="49193" y="665862"/>
                  </a:cubicBezTo>
                  <a:cubicBezTo>
                    <a:pt x="51921" y="660406"/>
                    <a:pt x="53051" y="654287"/>
                    <a:pt x="54980" y="648500"/>
                  </a:cubicBezTo>
                  <a:cubicBezTo>
                    <a:pt x="55945" y="645606"/>
                    <a:pt x="55434" y="641649"/>
                    <a:pt x="57874" y="639819"/>
                  </a:cubicBezTo>
                  <a:lnTo>
                    <a:pt x="69448" y="631138"/>
                  </a:lnTo>
                  <a:cubicBezTo>
                    <a:pt x="78505" y="594915"/>
                    <a:pt x="66925" y="639970"/>
                    <a:pt x="75236" y="610882"/>
                  </a:cubicBezTo>
                  <a:cubicBezTo>
                    <a:pt x="83988" y="580248"/>
                    <a:pt x="70152" y="623241"/>
                    <a:pt x="83917" y="581946"/>
                  </a:cubicBezTo>
                  <a:cubicBezTo>
                    <a:pt x="84882" y="579052"/>
                    <a:pt x="86070" y="576224"/>
                    <a:pt x="86810" y="573265"/>
                  </a:cubicBezTo>
                  <a:cubicBezTo>
                    <a:pt x="87775" y="569407"/>
                    <a:pt x="87220" y="564796"/>
                    <a:pt x="89704" y="561690"/>
                  </a:cubicBezTo>
                  <a:cubicBezTo>
                    <a:pt x="91609" y="559308"/>
                    <a:pt x="95491" y="559761"/>
                    <a:pt x="98385" y="558796"/>
                  </a:cubicBezTo>
                  <a:cubicBezTo>
                    <a:pt x="100314" y="556867"/>
                    <a:pt x="102769" y="555348"/>
                    <a:pt x="104173" y="553009"/>
                  </a:cubicBezTo>
                  <a:cubicBezTo>
                    <a:pt x="105742" y="550394"/>
                    <a:pt x="105236" y="546768"/>
                    <a:pt x="107066" y="544328"/>
                  </a:cubicBezTo>
                  <a:cubicBezTo>
                    <a:pt x="111158" y="538871"/>
                    <a:pt x="121535" y="529859"/>
                    <a:pt x="121535" y="529859"/>
                  </a:cubicBezTo>
                  <a:lnTo>
                    <a:pt x="127322" y="512497"/>
                  </a:lnTo>
                  <a:cubicBezTo>
                    <a:pt x="128287" y="509603"/>
                    <a:pt x="128524" y="506354"/>
                    <a:pt x="130216" y="503816"/>
                  </a:cubicBezTo>
                  <a:lnTo>
                    <a:pt x="141790" y="486454"/>
                  </a:lnTo>
                  <a:cubicBezTo>
                    <a:pt x="142755" y="482596"/>
                    <a:pt x="143821" y="478762"/>
                    <a:pt x="144684" y="474880"/>
                  </a:cubicBezTo>
                  <a:cubicBezTo>
                    <a:pt x="145751" y="470079"/>
                    <a:pt x="146023" y="465077"/>
                    <a:pt x="147578" y="460411"/>
                  </a:cubicBezTo>
                  <a:cubicBezTo>
                    <a:pt x="159556" y="424477"/>
                    <a:pt x="147104" y="479664"/>
                    <a:pt x="159152" y="431475"/>
                  </a:cubicBezTo>
                  <a:cubicBezTo>
                    <a:pt x="161564" y="421829"/>
                    <a:pt x="163296" y="409969"/>
                    <a:pt x="170727" y="402538"/>
                  </a:cubicBezTo>
                  <a:cubicBezTo>
                    <a:pt x="173186" y="400079"/>
                    <a:pt x="176514" y="398680"/>
                    <a:pt x="179408" y="396751"/>
                  </a:cubicBezTo>
                  <a:cubicBezTo>
                    <a:pt x="181337" y="393857"/>
                    <a:pt x="183640" y="391181"/>
                    <a:pt x="185195" y="388070"/>
                  </a:cubicBezTo>
                  <a:cubicBezTo>
                    <a:pt x="186559" y="385342"/>
                    <a:pt x="186316" y="381871"/>
                    <a:pt x="188089" y="379389"/>
                  </a:cubicBezTo>
                  <a:cubicBezTo>
                    <a:pt x="191261" y="374949"/>
                    <a:pt x="199664" y="367814"/>
                    <a:pt x="199664" y="367814"/>
                  </a:cubicBezTo>
                  <a:cubicBezTo>
                    <a:pt x="206745" y="346570"/>
                    <a:pt x="201137" y="354766"/>
                    <a:pt x="214132" y="341771"/>
                  </a:cubicBezTo>
                  <a:cubicBezTo>
                    <a:pt x="221406" y="319951"/>
                    <a:pt x="211594" y="346847"/>
                    <a:pt x="222813" y="324409"/>
                  </a:cubicBezTo>
                  <a:cubicBezTo>
                    <a:pt x="224177" y="321681"/>
                    <a:pt x="224869" y="318661"/>
                    <a:pt x="225707" y="315728"/>
                  </a:cubicBezTo>
                  <a:cubicBezTo>
                    <a:pt x="228536" y="305825"/>
                    <a:pt x="229532" y="294540"/>
                    <a:pt x="237281" y="286791"/>
                  </a:cubicBezTo>
                  <a:cubicBezTo>
                    <a:pt x="239740" y="284332"/>
                    <a:pt x="243068" y="282933"/>
                    <a:pt x="245962" y="281004"/>
                  </a:cubicBezTo>
                  <a:cubicBezTo>
                    <a:pt x="246927" y="277146"/>
                    <a:pt x="247289" y="273085"/>
                    <a:pt x="248856" y="269429"/>
                  </a:cubicBezTo>
                  <a:cubicBezTo>
                    <a:pt x="251595" y="263039"/>
                    <a:pt x="255762" y="259629"/>
                    <a:pt x="260431" y="254961"/>
                  </a:cubicBezTo>
                  <a:cubicBezTo>
                    <a:pt x="261395" y="251103"/>
                    <a:pt x="260778" y="246441"/>
                    <a:pt x="263324" y="243386"/>
                  </a:cubicBezTo>
                  <a:cubicBezTo>
                    <a:pt x="266086" y="240072"/>
                    <a:pt x="271585" y="240361"/>
                    <a:pt x="274899" y="237599"/>
                  </a:cubicBezTo>
                  <a:cubicBezTo>
                    <a:pt x="277571" y="235373"/>
                    <a:pt x="278757" y="231812"/>
                    <a:pt x="280686" y="228918"/>
                  </a:cubicBezTo>
                  <a:cubicBezTo>
                    <a:pt x="281651" y="225060"/>
                    <a:pt x="282013" y="220999"/>
                    <a:pt x="283580" y="217343"/>
                  </a:cubicBezTo>
                  <a:cubicBezTo>
                    <a:pt x="286319" y="210953"/>
                    <a:pt x="290486" y="207543"/>
                    <a:pt x="295155" y="202875"/>
                  </a:cubicBezTo>
                  <a:cubicBezTo>
                    <a:pt x="296119" y="199981"/>
                    <a:pt x="296847" y="196998"/>
                    <a:pt x="298048" y="194194"/>
                  </a:cubicBezTo>
                  <a:cubicBezTo>
                    <a:pt x="299747" y="190229"/>
                    <a:pt x="302472" y="186711"/>
                    <a:pt x="303836" y="182619"/>
                  </a:cubicBezTo>
                  <a:cubicBezTo>
                    <a:pt x="306351" y="175073"/>
                    <a:pt x="307108" y="167016"/>
                    <a:pt x="309623" y="159470"/>
                  </a:cubicBezTo>
                  <a:cubicBezTo>
                    <a:pt x="310588" y="156576"/>
                    <a:pt x="311153" y="153517"/>
                    <a:pt x="312517" y="150789"/>
                  </a:cubicBezTo>
                  <a:cubicBezTo>
                    <a:pt x="314072" y="147678"/>
                    <a:pt x="316375" y="145002"/>
                    <a:pt x="318304" y="142108"/>
                  </a:cubicBezTo>
                  <a:cubicBezTo>
                    <a:pt x="324690" y="110178"/>
                    <a:pt x="315118" y="140302"/>
                    <a:pt x="329879" y="121852"/>
                  </a:cubicBezTo>
                  <a:cubicBezTo>
                    <a:pt x="331785" y="119470"/>
                    <a:pt x="331571" y="115975"/>
                    <a:pt x="332773" y="113171"/>
                  </a:cubicBezTo>
                  <a:cubicBezTo>
                    <a:pt x="337324" y="102552"/>
                    <a:pt x="338418" y="100267"/>
                    <a:pt x="347241" y="92915"/>
                  </a:cubicBezTo>
                  <a:cubicBezTo>
                    <a:pt x="349913" y="90689"/>
                    <a:pt x="353282" y="89391"/>
                    <a:pt x="355922" y="87128"/>
                  </a:cubicBezTo>
                  <a:cubicBezTo>
                    <a:pt x="360065" y="83577"/>
                    <a:pt x="367497" y="75553"/>
                    <a:pt x="367497" y="75553"/>
                  </a:cubicBezTo>
                  <a:cubicBezTo>
                    <a:pt x="368461" y="72659"/>
                    <a:pt x="368617" y="69354"/>
                    <a:pt x="370390" y="66872"/>
                  </a:cubicBezTo>
                  <a:cubicBezTo>
                    <a:pt x="376769" y="57941"/>
                    <a:pt x="382304" y="55071"/>
                    <a:pt x="390646" y="49510"/>
                  </a:cubicBezTo>
                  <a:cubicBezTo>
                    <a:pt x="391611" y="46616"/>
                    <a:pt x="392059" y="43495"/>
                    <a:pt x="393540" y="40829"/>
                  </a:cubicBezTo>
                  <a:cubicBezTo>
                    <a:pt x="396918" y="34749"/>
                    <a:pt x="402914" y="30065"/>
                    <a:pt x="405114" y="23467"/>
                  </a:cubicBezTo>
                  <a:cubicBezTo>
                    <a:pt x="409527" y="10230"/>
                    <a:pt x="407237" y="5256"/>
                    <a:pt x="419583" y="318"/>
                  </a:cubicBezTo>
                  <a:cubicBezTo>
                    <a:pt x="421374" y="-398"/>
                    <a:pt x="423441" y="318"/>
                    <a:pt x="425370" y="318"/>
                  </a:cubicBez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485927" y="4068501"/>
              <a:ext cx="63660" cy="89704"/>
            </a:xfrm>
            <a:custGeom>
              <a:avLst/>
              <a:gdLst>
                <a:gd name="connsiteX0" fmla="*/ 63660 w 63660"/>
                <a:gd name="connsiteY0" fmla="*/ 89704 h 89704"/>
                <a:gd name="connsiteX1" fmla="*/ 37617 w 63660"/>
                <a:gd name="connsiteY1" fmla="*/ 75236 h 89704"/>
                <a:gd name="connsiteX2" fmla="*/ 26043 w 63660"/>
                <a:gd name="connsiteY2" fmla="*/ 60767 h 89704"/>
                <a:gd name="connsiteX3" fmla="*/ 11574 w 63660"/>
                <a:gd name="connsiteY3" fmla="*/ 49193 h 89704"/>
                <a:gd name="connsiteX4" fmla="*/ 5787 w 63660"/>
                <a:gd name="connsiteY4" fmla="*/ 31831 h 89704"/>
                <a:gd name="connsiteX5" fmla="*/ 2893 w 63660"/>
                <a:gd name="connsiteY5" fmla="*/ 23150 h 89704"/>
                <a:gd name="connsiteX6" fmla="*/ 0 w 63660"/>
                <a:gd name="connsiteY6" fmla="*/ 0 h 8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60" h="89704">
                  <a:moveTo>
                    <a:pt x="63660" y="89704"/>
                  </a:moveTo>
                  <a:cubicBezTo>
                    <a:pt x="23350" y="57454"/>
                    <a:pt x="69825" y="91340"/>
                    <a:pt x="37617" y="75236"/>
                  </a:cubicBezTo>
                  <a:cubicBezTo>
                    <a:pt x="32960" y="72908"/>
                    <a:pt x="28768" y="64173"/>
                    <a:pt x="26043" y="60767"/>
                  </a:cubicBezTo>
                  <a:cubicBezTo>
                    <a:pt x="21332" y="54878"/>
                    <a:pt x="18017" y="53488"/>
                    <a:pt x="11574" y="49193"/>
                  </a:cubicBezTo>
                  <a:lnTo>
                    <a:pt x="5787" y="31831"/>
                  </a:lnTo>
                  <a:lnTo>
                    <a:pt x="2893" y="2315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 rot="21380886">
            <a:off x="7426849" y="4745467"/>
            <a:ext cx="644602" cy="659831"/>
            <a:chOff x="7150948" y="4673277"/>
            <a:chExt cx="644602" cy="659831"/>
          </a:xfrm>
        </p:grpSpPr>
        <p:sp>
          <p:nvSpPr>
            <p:cNvPr id="113" name="Freeform 112"/>
            <p:cNvSpPr/>
            <p:nvPr/>
          </p:nvSpPr>
          <p:spPr>
            <a:xfrm>
              <a:off x="7746358" y="4673277"/>
              <a:ext cx="49192" cy="63661"/>
            </a:xfrm>
            <a:custGeom>
              <a:avLst/>
              <a:gdLst>
                <a:gd name="connsiteX0" fmla="*/ 49192 w 49192"/>
                <a:gd name="connsiteY0" fmla="*/ 63661 h 63661"/>
                <a:gd name="connsiteX1" fmla="*/ 23149 w 49192"/>
                <a:gd name="connsiteY1" fmla="*/ 57874 h 63661"/>
                <a:gd name="connsiteX2" fmla="*/ 11575 w 49192"/>
                <a:gd name="connsiteY2" fmla="*/ 43405 h 63661"/>
                <a:gd name="connsiteX3" fmla="*/ 8681 w 49192"/>
                <a:gd name="connsiteY3" fmla="*/ 34724 h 63661"/>
                <a:gd name="connsiteX4" fmla="*/ 2894 w 49192"/>
                <a:gd name="connsiteY4" fmla="*/ 26043 h 63661"/>
                <a:gd name="connsiteX5" fmla="*/ 0 w 49192"/>
                <a:gd name="connsiteY5" fmla="*/ 0 h 6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92" h="63661">
                  <a:moveTo>
                    <a:pt x="49192" y="63661"/>
                  </a:moveTo>
                  <a:cubicBezTo>
                    <a:pt x="45692" y="63078"/>
                    <a:pt x="28626" y="61160"/>
                    <a:pt x="23149" y="57874"/>
                  </a:cubicBezTo>
                  <a:cubicBezTo>
                    <a:pt x="19305" y="55568"/>
                    <a:pt x="13264" y="46783"/>
                    <a:pt x="11575" y="43405"/>
                  </a:cubicBezTo>
                  <a:cubicBezTo>
                    <a:pt x="10211" y="40677"/>
                    <a:pt x="10045" y="37452"/>
                    <a:pt x="8681" y="34724"/>
                  </a:cubicBezTo>
                  <a:cubicBezTo>
                    <a:pt x="7126" y="31613"/>
                    <a:pt x="4823" y="28937"/>
                    <a:pt x="2894" y="26043"/>
                  </a:cubicBez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234177" y="4725365"/>
              <a:ext cx="520861" cy="355921"/>
            </a:xfrm>
            <a:custGeom>
              <a:avLst/>
              <a:gdLst>
                <a:gd name="connsiteX0" fmla="*/ 520861 w 520861"/>
                <a:gd name="connsiteY0" fmla="*/ 0 h 355921"/>
                <a:gd name="connsiteX1" fmla="*/ 497712 w 520861"/>
                <a:gd name="connsiteY1" fmla="*/ 20255 h 355921"/>
                <a:gd name="connsiteX2" fmla="*/ 494818 w 520861"/>
                <a:gd name="connsiteY2" fmla="*/ 28936 h 355921"/>
                <a:gd name="connsiteX3" fmla="*/ 477456 w 520861"/>
                <a:gd name="connsiteY3" fmla="*/ 40511 h 355921"/>
                <a:gd name="connsiteX4" fmla="*/ 462988 w 520861"/>
                <a:gd name="connsiteY4" fmla="*/ 52086 h 355921"/>
                <a:gd name="connsiteX5" fmla="*/ 445626 w 520861"/>
                <a:gd name="connsiteY5" fmla="*/ 57873 h 355921"/>
                <a:gd name="connsiteX6" fmla="*/ 425370 w 520861"/>
                <a:gd name="connsiteY6" fmla="*/ 66554 h 355921"/>
                <a:gd name="connsiteX7" fmla="*/ 408008 w 520861"/>
                <a:gd name="connsiteY7" fmla="*/ 72341 h 355921"/>
                <a:gd name="connsiteX8" fmla="*/ 390646 w 520861"/>
                <a:gd name="connsiteY8" fmla="*/ 78129 h 355921"/>
                <a:gd name="connsiteX9" fmla="*/ 373284 w 520861"/>
                <a:gd name="connsiteY9" fmla="*/ 83916 h 355921"/>
                <a:gd name="connsiteX10" fmla="*/ 364603 w 520861"/>
                <a:gd name="connsiteY10" fmla="*/ 86810 h 355921"/>
                <a:gd name="connsiteX11" fmla="*/ 350134 w 520861"/>
                <a:gd name="connsiteY11" fmla="*/ 98384 h 355921"/>
                <a:gd name="connsiteX12" fmla="*/ 344347 w 520861"/>
                <a:gd name="connsiteY12" fmla="*/ 104172 h 355921"/>
                <a:gd name="connsiteX13" fmla="*/ 335666 w 520861"/>
                <a:gd name="connsiteY13" fmla="*/ 107065 h 355921"/>
                <a:gd name="connsiteX14" fmla="*/ 329879 w 520861"/>
                <a:gd name="connsiteY14" fmla="*/ 112853 h 355921"/>
                <a:gd name="connsiteX15" fmla="*/ 326985 w 520861"/>
                <a:gd name="connsiteY15" fmla="*/ 121534 h 355921"/>
                <a:gd name="connsiteX16" fmla="*/ 315410 w 520861"/>
                <a:gd name="connsiteY16" fmla="*/ 127321 h 355921"/>
                <a:gd name="connsiteX17" fmla="*/ 306729 w 520861"/>
                <a:gd name="connsiteY17" fmla="*/ 133108 h 355921"/>
                <a:gd name="connsiteX18" fmla="*/ 300942 w 520861"/>
                <a:gd name="connsiteY18" fmla="*/ 138896 h 355921"/>
                <a:gd name="connsiteX19" fmla="*/ 292261 w 520861"/>
                <a:gd name="connsiteY19" fmla="*/ 141789 h 355921"/>
                <a:gd name="connsiteX20" fmla="*/ 272005 w 520861"/>
                <a:gd name="connsiteY20" fmla="*/ 159151 h 355921"/>
                <a:gd name="connsiteX21" fmla="*/ 266218 w 520861"/>
                <a:gd name="connsiteY21" fmla="*/ 164939 h 355921"/>
                <a:gd name="connsiteX22" fmla="*/ 257537 w 520861"/>
                <a:gd name="connsiteY22" fmla="*/ 167832 h 355921"/>
                <a:gd name="connsiteX23" fmla="*/ 228600 w 520861"/>
                <a:gd name="connsiteY23" fmla="*/ 185194 h 355921"/>
                <a:gd name="connsiteX24" fmla="*/ 219919 w 520861"/>
                <a:gd name="connsiteY24" fmla="*/ 188088 h 355921"/>
                <a:gd name="connsiteX25" fmla="*/ 196770 w 520861"/>
                <a:gd name="connsiteY25" fmla="*/ 205450 h 355921"/>
                <a:gd name="connsiteX26" fmla="*/ 188089 w 520861"/>
                <a:gd name="connsiteY26" fmla="*/ 208344 h 355921"/>
                <a:gd name="connsiteX27" fmla="*/ 170727 w 520861"/>
                <a:gd name="connsiteY27" fmla="*/ 217025 h 355921"/>
                <a:gd name="connsiteX28" fmla="*/ 164939 w 520861"/>
                <a:gd name="connsiteY28" fmla="*/ 222812 h 355921"/>
                <a:gd name="connsiteX29" fmla="*/ 156258 w 520861"/>
                <a:gd name="connsiteY29" fmla="*/ 228600 h 355921"/>
                <a:gd name="connsiteX30" fmla="*/ 141790 w 520861"/>
                <a:gd name="connsiteY30" fmla="*/ 240174 h 355921"/>
                <a:gd name="connsiteX31" fmla="*/ 121534 w 520861"/>
                <a:gd name="connsiteY31" fmla="*/ 257536 h 355921"/>
                <a:gd name="connsiteX32" fmla="*/ 118641 w 520861"/>
                <a:gd name="connsiteY32" fmla="*/ 266217 h 355921"/>
                <a:gd name="connsiteX33" fmla="*/ 109960 w 520861"/>
                <a:gd name="connsiteY33" fmla="*/ 272005 h 355921"/>
                <a:gd name="connsiteX34" fmla="*/ 104172 w 520861"/>
                <a:gd name="connsiteY34" fmla="*/ 277792 h 355921"/>
                <a:gd name="connsiteX35" fmla="*/ 81023 w 520861"/>
                <a:gd name="connsiteY35" fmla="*/ 298048 h 355921"/>
                <a:gd name="connsiteX36" fmla="*/ 63661 w 520861"/>
                <a:gd name="connsiteY36" fmla="*/ 309622 h 355921"/>
                <a:gd name="connsiteX37" fmla="*/ 57874 w 520861"/>
                <a:gd name="connsiteY37" fmla="*/ 315410 h 355921"/>
                <a:gd name="connsiteX38" fmla="*/ 49193 w 520861"/>
                <a:gd name="connsiteY38" fmla="*/ 318303 h 355921"/>
                <a:gd name="connsiteX39" fmla="*/ 43405 w 520861"/>
                <a:gd name="connsiteY39" fmla="*/ 324091 h 355921"/>
                <a:gd name="connsiteX40" fmla="*/ 26043 w 520861"/>
                <a:gd name="connsiteY40" fmla="*/ 335665 h 355921"/>
                <a:gd name="connsiteX41" fmla="*/ 17362 w 520861"/>
                <a:gd name="connsiteY41" fmla="*/ 350134 h 355921"/>
                <a:gd name="connsiteX42" fmla="*/ 0 w 520861"/>
                <a:gd name="connsiteY42" fmla="*/ 355921 h 3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20861" h="355921">
                  <a:moveTo>
                    <a:pt x="520861" y="0"/>
                  </a:moveTo>
                  <a:cubicBezTo>
                    <a:pt x="517262" y="2879"/>
                    <a:pt x="501441" y="14662"/>
                    <a:pt x="497712" y="20255"/>
                  </a:cubicBezTo>
                  <a:cubicBezTo>
                    <a:pt x="496020" y="22793"/>
                    <a:pt x="496975" y="26779"/>
                    <a:pt x="494818" y="28936"/>
                  </a:cubicBezTo>
                  <a:cubicBezTo>
                    <a:pt x="489900" y="33854"/>
                    <a:pt x="477456" y="40511"/>
                    <a:pt x="477456" y="40511"/>
                  </a:cubicBezTo>
                  <a:cubicBezTo>
                    <a:pt x="473098" y="53583"/>
                    <a:pt x="477790" y="47645"/>
                    <a:pt x="462988" y="52086"/>
                  </a:cubicBezTo>
                  <a:cubicBezTo>
                    <a:pt x="457145" y="53839"/>
                    <a:pt x="445626" y="57873"/>
                    <a:pt x="445626" y="57873"/>
                  </a:cubicBezTo>
                  <a:cubicBezTo>
                    <a:pt x="435409" y="68088"/>
                    <a:pt x="444227" y="61411"/>
                    <a:pt x="425370" y="66554"/>
                  </a:cubicBezTo>
                  <a:cubicBezTo>
                    <a:pt x="419485" y="68159"/>
                    <a:pt x="413795" y="70412"/>
                    <a:pt x="408008" y="72341"/>
                  </a:cubicBezTo>
                  <a:lnTo>
                    <a:pt x="390646" y="78129"/>
                  </a:lnTo>
                  <a:lnTo>
                    <a:pt x="373284" y="83916"/>
                  </a:lnTo>
                  <a:lnTo>
                    <a:pt x="364603" y="86810"/>
                  </a:lnTo>
                  <a:cubicBezTo>
                    <a:pt x="350619" y="100792"/>
                    <a:pt x="368398" y="83772"/>
                    <a:pt x="350134" y="98384"/>
                  </a:cubicBezTo>
                  <a:cubicBezTo>
                    <a:pt x="348004" y="100088"/>
                    <a:pt x="346686" y="102768"/>
                    <a:pt x="344347" y="104172"/>
                  </a:cubicBezTo>
                  <a:cubicBezTo>
                    <a:pt x="341732" y="105741"/>
                    <a:pt x="338560" y="106101"/>
                    <a:pt x="335666" y="107065"/>
                  </a:cubicBezTo>
                  <a:cubicBezTo>
                    <a:pt x="333737" y="108994"/>
                    <a:pt x="331283" y="110514"/>
                    <a:pt x="329879" y="112853"/>
                  </a:cubicBezTo>
                  <a:cubicBezTo>
                    <a:pt x="328310" y="115469"/>
                    <a:pt x="329142" y="119377"/>
                    <a:pt x="326985" y="121534"/>
                  </a:cubicBezTo>
                  <a:cubicBezTo>
                    <a:pt x="323935" y="124584"/>
                    <a:pt x="319155" y="125181"/>
                    <a:pt x="315410" y="127321"/>
                  </a:cubicBezTo>
                  <a:cubicBezTo>
                    <a:pt x="312390" y="129046"/>
                    <a:pt x="309445" y="130935"/>
                    <a:pt x="306729" y="133108"/>
                  </a:cubicBezTo>
                  <a:cubicBezTo>
                    <a:pt x="304599" y="134812"/>
                    <a:pt x="303281" y="137492"/>
                    <a:pt x="300942" y="138896"/>
                  </a:cubicBezTo>
                  <a:cubicBezTo>
                    <a:pt x="298327" y="140465"/>
                    <a:pt x="295155" y="140825"/>
                    <a:pt x="292261" y="141789"/>
                  </a:cubicBezTo>
                  <a:cubicBezTo>
                    <a:pt x="264386" y="169664"/>
                    <a:pt x="294047" y="141516"/>
                    <a:pt x="272005" y="159151"/>
                  </a:cubicBezTo>
                  <a:cubicBezTo>
                    <a:pt x="269875" y="160855"/>
                    <a:pt x="268557" y="163535"/>
                    <a:pt x="266218" y="164939"/>
                  </a:cubicBezTo>
                  <a:cubicBezTo>
                    <a:pt x="263603" y="166508"/>
                    <a:pt x="260431" y="166868"/>
                    <a:pt x="257537" y="167832"/>
                  </a:cubicBezTo>
                  <a:cubicBezTo>
                    <a:pt x="241648" y="183721"/>
                    <a:pt x="251139" y="177681"/>
                    <a:pt x="228600" y="185194"/>
                  </a:cubicBezTo>
                  <a:lnTo>
                    <a:pt x="219919" y="188088"/>
                  </a:lnTo>
                  <a:cubicBezTo>
                    <a:pt x="213063" y="194945"/>
                    <a:pt x="206590" y="202176"/>
                    <a:pt x="196770" y="205450"/>
                  </a:cubicBezTo>
                  <a:cubicBezTo>
                    <a:pt x="193876" y="206415"/>
                    <a:pt x="190817" y="206980"/>
                    <a:pt x="188089" y="208344"/>
                  </a:cubicBezTo>
                  <a:cubicBezTo>
                    <a:pt x="165651" y="219563"/>
                    <a:pt x="192547" y="209751"/>
                    <a:pt x="170727" y="217025"/>
                  </a:cubicBezTo>
                  <a:cubicBezTo>
                    <a:pt x="168798" y="218954"/>
                    <a:pt x="167069" y="221108"/>
                    <a:pt x="164939" y="222812"/>
                  </a:cubicBezTo>
                  <a:cubicBezTo>
                    <a:pt x="162223" y="224985"/>
                    <a:pt x="158430" y="225884"/>
                    <a:pt x="156258" y="228600"/>
                  </a:cubicBezTo>
                  <a:cubicBezTo>
                    <a:pt x="144844" y="242870"/>
                    <a:pt x="165796" y="234174"/>
                    <a:pt x="141790" y="240174"/>
                  </a:cubicBezTo>
                  <a:cubicBezTo>
                    <a:pt x="127756" y="254208"/>
                    <a:pt x="134755" y="248722"/>
                    <a:pt x="121534" y="257536"/>
                  </a:cubicBezTo>
                  <a:cubicBezTo>
                    <a:pt x="120570" y="260430"/>
                    <a:pt x="120546" y="263835"/>
                    <a:pt x="118641" y="266217"/>
                  </a:cubicBezTo>
                  <a:cubicBezTo>
                    <a:pt x="116469" y="268933"/>
                    <a:pt x="112676" y="269832"/>
                    <a:pt x="109960" y="272005"/>
                  </a:cubicBezTo>
                  <a:cubicBezTo>
                    <a:pt x="107830" y="273709"/>
                    <a:pt x="105809" y="275609"/>
                    <a:pt x="104172" y="277792"/>
                  </a:cubicBezTo>
                  <a:cubicBezTo>
                    <a:pt x="88271" y="298994"/>
                    <a:pt x="100559" y="293164"/>
                    <a:pt x="81023" y="298048"/>
                  </a:cubicBezTo>
                  <a:cubicBezTo>
                    <a:pt x="75236" y="301906"/>
                    <a:pt x="68579" y="304703"/>
                    <a:pt x="63661" y="309622"/>
                  </a:cubicBezTo>
                  <a:cubicBezTo>
                    <a:pt x="61732" y="311551"/>
                    <a:pt x="60213" y="314006"/>
                    <a:pt x="57874" y="315410"/>
                  </a:cubicBezTo>
                  <a:cubicBezTo>
                    <a:pt x="55259" y="316979"/>
                    <a:pt x="52087" y="317339"/>
                    <a:pt x="49193" y="318303"/>
                  </a:cubicBezTo>
                  <a:cubicBezTo>
                    <a:pt x="47264" y="320232"/>
                    <a:pt x="45588" y="322454"/>
                    <a:pt x="43405" y="324091"/>
                  </a:cubicBezTo>
                  <a:cubicBezTo>
                    <a:pt x="37841" y="328264"/>
                    <a:pt x="26043" y="335665"/>
                    <a:pt x="26043" y="335665"/>
                  </a:cubicBezTo>
                  <a:cubicBezTo>
                    <a:pt x="24063" y="341606"/>
                    <a:pt x="23718" y="346956"/>
                    <a:pt x="17362" y="350134"/>
                  </a:cubicBezTo>
                  <a:cubicBezTo>
                    <a:pt x="11906" y="352862"/>
                    <a:pt x="0" y="355921"/>
                    <a:pt x="0" y="355921"/>
                  </a:cubicBez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 rot="20453034">
              <a:off x="7209811" y="5041256"/>
              <a:ext cx="59457" cy="115855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 rot="20453034">
              <a:off x="7150948" y="4773539"/>
              <a:ext cx="51957" cy="269111"/>
            </a:xfrm>
            <a:custGeom>
              <a:avLst/>
              <a:gdLst>
                <a:gd name="connsiteX0" fmla="*/ 23014 w 51957"/>
                <a:gd name="connsiteY0" fmla="*/ 269111 h 269111"/>
                <a:gd name="connsiteX1" fmla="*/ 31695 w 51957"/>
                <a:gd name="connsiteY1" fmla="*/ 217025 h 269111"/>
                <a:gd name="connsiteX2" fmla="*/ 25908 w 51957"/>
                <a:gd name="connsiteY2" fmla="*/ 196770 h 269111"/>
                <a:gd name="connsiteX3" fmla="*/ 20120 w 51957"/>
                <a:gd name="connsiteY3" fmla="*/ 185195 h 269111"/>
                <a:gd name="connsiteX4" fmla="*/ 5652 w 51957"/>
                <a:gd name="connsiteY4" fmla="*/ 162046 h 269111"/>
                <a:gd name="connsiteX5" fmla="*/ 5652 w 51957"/>
                <a:gd name="connsiteY5" fmla="*/ 95491 h 269111"/>
                <a:gd name="connsiteX6" fmla="*/ 17227 w 51957"/>
                <a:gd name="connsiteY6" fmla="*/ 81023 h 269111"/>
                <a:gd name="connsiteX7" fmla="*/ 20120 w 51957"/>
                <a:gd name="connsiteY7" fmla="*/ 72342 h 269111"/>
                <a:gd name="connsiteX8" fmla="*/ 31695 w 51957"/>
                <a:gd name="connsiteY8" fmla="*/ 57873 h 269111"/>
                <a:gd name="connsiteX9" fmla="*/ 40376 w 51957"/>
                <a:gd name="connsiteY9" fmla="*/ 31830 h 269111"/>
                <a:gd name="connsiteX10" fmla="*/ 43270 w 51957"/>
                <a:gd name="connsiteY10" fmla="*/ 23149 h 269111"/>
                <a:gd name="connsiteX11" fmla="*/ 46163 w 51957"/>
                <a:gd name="connsiteY11" fmla="*/ 14468 h 269111"/>
                <a:gd name="connsiteX12" fmla="*/ 51951 w 51957"/>
                <a:gd name="connsiteY12" fmla="*/ 0 h 2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57" h="269111">
                  <a:moveTo>
                    <a:pt x="23014" y="269111"/>
                  </a:moveTo>
                  <a:cubicBezTo>
                    <a:pt x="30326" y="232549"/>
                    <a:pt x="27581" y="249935"/>
                    <a:pt x="31695" y="217025"/>
                  </a:cubicBezTo>
                  <a:cubicBezTo>
                    <a:pt x="30229" y="211161"/>
                    <a:pt x="28396" y="202575"/>
                    <a:pt x="25908" y="196770"/>
                  </a:cubicBezTo>
                  <a:cubicBezTo>
                    <a:pt x="24209" y="192805"/>
                    <a:pt x="21722" y="189200"/>
                    <a:pt x="20120" y="185195"/>
                  </a:cubicBezTo>
                  <a:cubicBezTo>
                    <a:pt x="11354" y="163281"/>
                    <a:pt x="20480" y="171931"/>
                    <a:pt x="5652" y="162046"/>
                  </a:cubicBezTo>
                  <a:cubicBezTo>
                    <a:pt x="-2795" y="136709"/>
                    <a:pt x="-916" y="145847"/>
                    <a:pt x="5652" y="95491"/>
                  </a:cubicBezTo>
                  <a:cubicBezTo>
                    <a:pt x="6200" y="91291"/>
                    <a:pt x="14277" y="83972"/>
                    <a:pt x="17227" y="81023"/>
                  </a:cubicBezTo>
                  <a:cubicBezTo>
                    <a:pt x="18191" y="78129"/>
                    <a:pt x="18756" y="75070"/>
                    <a:pt x="20120" y="72342"/>
                  </a:cubicBezTo>
                  <a:cubicBezTo>
                    <a:pt x="23769" y="65044"/>
                    <a:pt x="26314" y="63255"/>
                    <a:pt x="31695" y="57873"/>
                  </a:cubicBezTo>
                  <a:lnTo>
                    <a:pt x="40376" y="31830"/>
                  </a:lnTo>
                  <a:lnTo>
                    <a:pt x="43270" y="23149"/>
                  </a:lnTo>
                  <a:cubicBezTo>
                    <a:pt x="44234" y="20255"/>
                    <a:pt x="44799" y="17196"/>
                    <a:pt x="46163" y="14468"/>
                  </a:cubicBezTo>
                  <a:cubicBezTo>
                    <a:pt x="52382" y="2031"/>
                    <a:pt x="51951" y="7208"/>
                    <a:pt x="51951" y="0"/>
                  </a:cubicBez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 rot="20453034">
              <a:off x="7293005" y="5142126"/>
              <a:ext cx="66554" cy="190982"/>
            </a:xfrm>
            <a:custGeom>
              <a:avLst/>
              <a:gdLst>
                <a:gd name="connsiteX0" fmla="*/ 0 w 66554"/>
                <a:gd name="connsiteY0" fmla="*/ 0 h 190982"/>
                <a:gd name="connsiteX1" fmla="*/ 2893 w 66554"/>
                <a:gd name="connsiteY1" fmla="*/ 14468 h 190982"/>
                <a:gd name="connsiteX2" fmla="*/ 8681 w 66554"/>
                <a:gd name="connsiteY2" fmla="*/ 20255 h 190982"/>
                <a:gd name="connsiteX3" fmla="*/ 11574 w 66554"/>
                <a:gd name="connsiteY3" fmla="*/ 40511 h 190982"/>
                <a:gd name="connsiteX4" fmla="*/ 20255 w 66554"/>
                <a:gd name="connsiteY4" fmla="*/ 69448 h 190982"/>
                <a:gd name="connsiteX5" fmla="*/ 23149 w 66554"/>
                <a:gd name="connsiteY5" fmla="*/ 81022 h 190982"/>
                <a:gd name="connsiteX6" fmla="*/ 34724 w 66554"/>
                <a:gd name="connsiteY6" fmla="*/ 92597 h 190982"/>
                <a:gd name="connsiteX7" fmla="*/ 37617 w 66554"/>
                <a:gd name="connsiteY7" fmla="*/ 101278 h 190982"/>
                <a:gd name="connsiteX8" fmla="*/ 40511 w 66554"/>
                <a:gd name="connsiteY8" fmla="*/ 112853 h 190982"/>
                <a:gd name="connsiteX9" fmla="*/ 46298 w 66554"/>
                <a:gd name="connsiteY9" fmla="*/ 121534 h 190982"/>
                <a:gd name="connsiteX10" fmla="*/ 49192 w 66554"/>
                <a:gd name="connsiteY10" fmla="*/ 133108 h 190982"/>
                <a:gd name="connsiteX11" fmla="*/ 54979 w 66554"/>
                <a:gd name="connsiteY11" fmla="*/ 167832 h 190982"/>
                <a:gd name="connsiteX12" fmla="*/ 60767 w 66554"/>
                <a:gd name="connsiteY12" fmla="*/ 185194 h 190982"/>
                <a:gd name="connsiteX13" fmla="*/ 66554 w 66554"/>
                <a:gd name="connsiteY13" fmla="*/ 190982 h 1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54" h="190982">
                  <a:moveTo>
                    <a:pt x="0" y="0"/>
                  </a:moveTo>
                  <a:cubicBezTo>
                    <a:pt x="964" y="4823"/>
                    <a:pt x="956" y="9948"/>
                    <a:pt x="2893" y="14468"/>
                  </a:cubicBezTo>
                  <a:cubicBezTo>
                    <a:pt x="3968" y="16976"/>
                    <a:pt x="7818" y="17667"/>
                    <a:pt x="8681" y="20255"/>
                  </a:cubicBezTo>
                  <a:cubicBezTo>
                    <a:pt x="10838" y="26726"/>
                    <a:pt x="10354" y="33800"/>
                    <a:pt x="11574" y="40511"/>
                  </a:cubicBezTo>
                  <a:cubicBezTo>
                    <a:pt x="14632" y="57331"/>
                    <a:pt x="15229" y="49346"/>
                    <a:pt x="20255" y="69448"/>
                  </a:cubicBezTo>
                  <a:cubicBezTo>
                    <a:pt x="21220" y="73306"/>
                    <a:pt x="21041" y="77650"/>
                    <a:pt x="23149" y="81022"/>
                  </a:cubicBezTo>
                  <a:cubicBezTo>
                    <a:pt x="26041" y="85649"/>
                    <a:pt x="34724" y="92597"/>
                    <a:pt x="34724" y="92597"/>
                  </a:cubicBezTo>
                  <a:cubicBezTo>
                    <a:pt x="35688" y="95491"/>
                    <a:pt x="36779" y="98345"/>
                    <a:pt x="37617" y="101278"/>
                  </a:cubicBezTo>
                  <a:cubicBezTo>
                    <a:pt x="38710" y="105102"/>
                    <a:pt x="38944" y="109197"/>
                    <a:pt x="40511" y="112853"/>
                  </a:cubicBezTo>
                  <a:cubicBezTo>
                    <a:pt x="41881" y="116050"/>
                    <a:pt x="44369" y="118640"/>
                    <a:pt x="46298" y="121534"/>
                  </a:cubicBezTo>
                  <a:cubicBezTo>
                    <a:pt x="47263" y="125392"/>
                    <a:pt x="48538" y="129185"/>
                    <a:pt x="49192" y="133108"/>
                  </a:cubicBezTo>
                  <a:cubicBezTo>
                    <a:pt x="52781" y="154638"/>
                    <a:pt x="50097" y="151560"/>
                    <a:pt x="54979" y="167832"/>
                  </a:cubicBezTo>
                  <a:cubicBezTo>
                    <a:pt x="56732" y="173675"/>
                    <a:pt x="56454" y="180880"/>
                    <a:pt x="60767" y="185194"/>
                  </a:cubicBezTo>
                  <a:lnTo>
                    <a:pt x="66554" y="190982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 rot="21380886">
            <a:off x="7335481" y="4677462"/>
            <a:ext cx="644602" cy="659831"/>
            <a:chOff x="7150948" y="4673277"/>
            <a:chExt cx="644602" cy="659831"/>
          </a:xfrm>
        </p:grpSpPr>
        <p:sp>
          <p:nvSpPr>
            <p:cNvPr id="107" name="Freeform 106"/>
            <p:cNvSpPr/>
            <p:nvPr/>
          </p:nvSpPr>
          <p:spPr>
            <a:xfrm>
              <a:off x="7746358" y="4673277"/>
              <a:ext cx="49192" cy="63661"/>
            </a:xfrm>
            <a:custGeom>
              <a:avLst/>
              <a:gdLst>
                <a:gd name="connsiteX0" fmla="*/ 49192 w 49192"/>
                <a:gd name="connsiteY0" fmla="*/ 63661 h 63661"/>
                <a:gd name="connsiteX1" fmla="*/ 23149 w 49192"/>
                <a:gd name="connsiteY1" fmla="*/ 57874 h 63661"/>
                <a:gd name="connsiteX2" fmla="*/ 11575 w 49192"/>
                <a:gd name="connsiteY2" fmla="*/ 43405 h 63661"/>
                <a:gd name="connsiteX3" fmla="*/ 8681 w 49192"/>
                <a:gd name="connsiteY3" fmla="*/ 34724 h 63661"/>
                <a:gd name="connsiteX4" fmla="*/ 2894 w 49192"/>
                <a:gd name="connsiteY4" fmla="*/ 26043 h 63661"/>
                <a:gd name="connsiteX5" fmla="*/ 0 w 49192"/>
                <a:gd name="connsiteY5" fmla="*/ 0 h 6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92" h="63661">
                  <a:moveTo>
                    <a:pt x="49192" y="63661"/>
                  </a:moveTo>
                  <a:cubicBezTo>
                    <a:pt x="45692" y="63078"/>
                    <a:pt x="28626" y="61160"/>
                    <a:pt x="23149" y="57874"/>
                  </a:cubicBezTo>
                  <a:cubicBezTo>
                    <a:pt x="19305" y="55568"/>
                    <a:pt x="13264" y="46783"/>
                    <a:pt x="11575" y="43405"/>
                  </a:cubicBezTo>
                  <a:cubicBezTo>
                    <a:pt x="10211" y="40677"/>
                    <a:pt x="10045" y="37452"/>
                    <a:pt x="8681" y="34724"/>
                  </a:cubicBezTo>
                  <a:cubicBezTo>
                    <a:pt x="7126" y="31613"/>
                    <a:pt x="4823" y="28937"/>
                    <a:pt x="2894" y="26043"/>
                  </a:cubicBez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234177" y="4725365"/>
              <a:ext cx="520861" cy="355921"/>
            </a:xfrm>
            <a:custGeom>
              <a:avLst/>
              <a:gdLst>
                <a:gd name="connsiteX0" fmla="*/ 520861 w 520861"/>
                <a:gd name="connsiteY0" fmla="*/ 0 h 355921"/>
                <a:gd name="connsiteX1" fmla="*/ 497712 w 520861"/>
                <a:gd name="connsiteY1" fmla="*/ 20255 h 355921"/>
                <a:gd name="connsiteX2" fmla="*/ 494818 w 520861"/>
                <a:gd name="connsiteY2" fmla="*/ 28936 h 355921"/>
                <a:gd name="connsiteX3" fmla="*/ 477456 w 520861"/>
                <a:gd name="connsiteY3" fmla="*/ 40511 h 355921"/>
                <a:gd name="connsiteX4" fmla="*/ 462988 w 520861"/>
                <a:gd name="connsiteY4" fmla="*/ 52086 h 355921"/>
                <a:gd name="connsiteX5" fmla="*/ 445626 w 520861"/>
                <a:gd name="connsiteY5" fmla="*/ 57873 h 355921"/>
                <a:gd name="connsiteX6" fmla="*/ 425370 w 520861"/>
                <a:gd name="connsiteY6" fmla="*/ 66554 h 355921"/>
                <a:gd name="connsiteX7" fmla="*/ 408008 w 520861"/>
                <a:gd name="connsiteY7" fmla="*/ 72341 h 355921"/>
                <a:gd name="connsiteX8" fmla="*/ 390646 w 520861"/>
                <a:gd name="connsiteY8" fmla="*/ 78129 h 355921"/>
                <a:gd name="connsiteX9" fmla="*/ 373284 w 520861"/>
                <a:gd name="connsiteY9" fmla="*/ 83916 h 355921"/>
                <a:gd name="connsiteX10" fmla="*/ 364603 w 520861"/>
                <a:gd name="connsiteY10" fmla="*/ 86810 h 355921"/>
                <a:gd name="connsiteX11" fmla="*/ 350134 w 520861"/>
                <a:gd name="connsiteY11" fmla="*/ 98384 h 355921"/>
                <a:gd name="connsiteX12" fmla="*/ 344347 w 520861"/>
                <a:gd name="connsiteY12" fmla="*/ 104172 h 355921"/>
                <a:gd name="connsiteX13" fmla="*/ 335666 w 520861"/>
                <a:gd name="connsiteY13" fmla="*/ 107065 h 355921"/>
                <a:gd name="connsiteX14" fmla="*/ 329879 w 520861"/>
                <a:gd name="connsiteY14" fmla="*/ 112853 h 355921"/>
                <a:gd name="connsiteX15" fmla="*/ 326985 w 520861"/>
                <a:gd name="connsiteY15" fmla="*/ 121534 h 355921"/>
                <a:gd name="connsiteX16" fmla="*/ 315410 w 520861"/>
                <a:gd name="connsiteY16" fmla="*/ 127321 h 355921"/>
                <a:gd name="connsiteX17" fmla="*/ 306729 w 520861"/>
                <a:gd name="connsiteY17" fmla="*/ 133108 h 355921"/>
                <a:gd name="connsiteX18" fmla="*/ 300942 w 520861"/>
                <a:gd name="connsiteY18" fmla="*/ 138896 h 355921"/>
                <a:gd name="connsiteX19" fmla="*/ 292261 w 520861"/>
                <a:gd name="connsiteY19" fmla="*/ 141789 h 355921"/>
                <a:gd name="connsiteX20" fmla="*/ 272005 w 520861"/>
                <a:gd name="connsiteY20" fmla="*/ 159151 h 355921"/>
                <a:gd name="connsiteX21" fmla="*/ 266218 w 520861"/>
                <a:gd name="connsiteY21" fmla="*/ 164939 h 355921"/>
                <a:gd name="connsiteX22" fmla="*/ 257537 w 520861"/>
                <a:gd name="connsiteY22" fmla="*/ 167832 h 355921"/>
                <a:gd name="connsiteX23" fmla="*/ 228600 w 520861"/>
                <a:gd name="connsiteY23" fmla="*/ 185194 h 355921"/>
                <a:gd name="connsiteX24" fmla="*/ 219919 w 520861"/>
                <a:gd name="connsiteY24" fmla="*/ 188088 h 355921"/>
                <a:gd name="connsiteX25" fmla="*/ 196770 w 520861"/>
                <a:gd name="connsiteY25" fmla="*/ 205450 h 355921"/>
                <a:gd name="connsiteX26" fmla="*/ 188089 w 520861"/>
                <a:gd name="connsiteY26" fmla="*/ 208344 h 355921"/>
                <a:gd name="connsiteX27" fmla="*/ 170727 w 520861"/>
                <a:gd name="connsiteY27" fmla="*/ 217025 h 355921"/>
                <a:gd name="connsiteX28" fmla="*/ 164939 w 520861"/>
                <a:gd name="connsiteY28" fmla="*/ 222812 h 355921"/>
                <a:gd name="connsiteX29" fmla="*/ 156258 w 520861"/>
                <a:gd name="connsiteY29" fmla="*/ 228600 h 355921"/>
                <a:gd name="connsiteX30" fmla="*/ 141790 w 520861"/>
                <a:gd name="connsiteY30" fmla="*/ 240174 h 355921"/>
                <a:gd name="connsiteX31" fmla="*/ 121534 w 520861"/>
                <a:gd name="connsiteY31" fmla="*/ 257536 h 355921"/>
                <a:gd name="connsiteX32" fmla="*/ 118641 w 520861"/>
                <a:gd name="connsiteY32" fmla="*/ 266217 h 355921"/>
                <a:gd name="connsiteX33" fmla="*/ 109960 w 520861"/>
                <a:gd name="connsiteY33" fmla="*/ 272005 h 355921"/>
                <a:gd name="connsiteX34" fmla="*/ 104172 w 520861"/>
                <a:gd name="connsiteY34" fmla="*/ 277792 h 355921"/>
                <a:gd name="connsiteX35" fmla="*/ 81023 w 520861"/>
                <a:gd name="connsiteY35" fmla="*/ 298048 h 355921"/>
                <a:gd name="connsiteX36" fmla="*/ 63661 w 520861"/>
                <a:gd name="connsiteY36" fmla="*/ 309622 h 355921"/>
                <a:gd name="connsiteX37" fmla="*/ 57874 w 520861"/>
                <a:gd name="connsiteY37" fmla="*/ 315410 h 355921"/>
                <a:gd name="connsiteX38" fmla="*/ 49193 w 520861"/>
                <a:gd name="connsiteY38" fmla="*/ 318303 h 355921"/>
                <a:gd name="connsiteX39" fmla="*/ 43405 w 520861"/>
                <a:gd name="connsiteY39" fmla="*/ 324091 h 355921"/>
                <a:gd name="connsiteX40" fmla="*/ 26043 w 520861"/>
                <a:gd name="connsiteY40" fmla="*/ 335665 h 355921"/>
                <a:gd name="connsiteX41" fmla="*/ 17362 w 520861"/>
                <a:gd name="connsiteY41" fmla="*/ 350134 h 355921"/>
                <a:gd name="connsiteX42" fmla="*/ 0 w 520861"/>
                <a:gd name="connsiteY42" fmla="*/ 355921 h 3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20861" h="355921">
                  <a:moveTo>
                    <a:pt x="520861" y="0"/>
                  </a:moveTo>
                  <a:cubicBezTo>
                    <a:pt x="517262" y="2879"/>
                    <a:pt x="501441" y="14662"/>
                    <a:pt x="497712" y="20255"/>
                  </a:cubicBezTo>
                  <a:cubicBezTo>
                    <a:pt x="496020" y="22793"/>
                    <a:pt x="496975" y="26779"/>
                    <a:pt x="494818" y="28936"/>
                  </a:cubicBezTo>
                  <a:cubicBezTo>
                    <a:pt x="489900" y="33854"/>
                    <a:pt x="477456" y="40511"/>
                    <a:pt x="477456" y="40511"/>
                  </a:cubicBezTo>
                  <a:cubicBezTo>
                    <a:pt x="473098" y="53583"/>
                    <a:pt x="477790" y="47645"/>
                    <a:pt x="462988" y="52086"/>
                  </a:cubicBezTo>
                  <a:cubicBezTo>
                    <a:pt x="457145" y="53839"/>
                    <a:pt x="445626" y="57873"/>
                    <a:pt x="445626" y="57873"/>
                  </a:cubicBezTo>
                  <a:cubicBezTo>
                    <a:pt x="435409" y="68088"/>
                    <a:pt x="444227" y="61411"/>
                    <a:pt x="425370" y="66554"/>
                  </a:cubicBezTo>
                  <a:cubicBezTo>
                    <a:pt x="419485" y="68159"/>
                    <a:pt x="413795" y="70412"/>
                    <a:pt x="408008" y="72341"/>
                  </a:cubicBezTo>
                  <a:lnTo>
                    <a:pt x="390646" y="78129"/>
                  </a:lnTo>
                  <a:lnTo>
                    <a:pt x="373284" y="83916"/>
                  </a:lnTo>
                  <a:lnTo>
                    <a:pt x="364603" y="86810"/>
                  </a:lnTo>
                  <a:cubicBezTo>
                    <a:pt x="350619" y="100792"/>
                    <a:pt x="368398" y="83772"/>
                    <a:pt x="350134" y="98384"/>
                  </a:cubicBezTo>
                  <a:cubicBezTo>
                    <a:pt x="348004" y="100088"/>
                    <a:pt x="346686" y="102768"/>
                    <a:pt x="344347" y="104172"/>
                  </a:cubicBezTo>
                  <a:cubicBezTo>
                    <a:pt x="341732" y="105741"/>
                    <a:pt x="338560" y="106101"/>
                    <a:pt x="335666" y="107065"/>
                  </a:cubicBezTo>
                  <a:cubicBezTo>
                    <a:pt x="333737" y="108994"/>
                    <a:pt x="331283" y="110514"/>
                    <a:pt x="329879" y="112853"/>
                  </a:cubicBezTo>
                  <a:cubicBezTo>
                    <a:pt x="328310" y="115469"/>
                    <a:pt x="329142" y="119377"/>
                    <a:pt x="326985" y="121534"/>
                  </a:cubicBezTo>
                  <a:cubicBezTo>
                    <a:pt x="323935" y="124584"/>
                    <a:pt x="319155" y="125181"/>
                    <a:pt x="315410" y="127321"/>
                  </a:cubicBezTo>
                  <a:cubicBezTo>
                    <a:pt x="312390" y="129046"/>
                    <a:pt x="309445" y="130935"/>
                    <a:pt x="306729" y="133108"/>
                  </a:cubicBezTo>
                  <a:cubicBezTo>
                    <a:pt x="304599" y="134812"/>
                    <a:pt x="303281" y="137492"/>
                    <a:pt x="300942" y="138896"/>
                  </a:cubicBezTo>
                  <a:cubicBezTo>
                    <a:pt x="298327" y="140465"/>
                    <a:pt x="295155" y="140825"/>
                    <a:pt x="292261" y="141789"/>
                  </a:cubicBezTo>
                  <a:cubicBezTo>
                    <a:pt x="264386" y="169664"/>
                    <a:pt x="294047" y="141516"/>
                    <a:pt x="272005" y="159151"/>
                  </a:cubicBezTo>
                  <a:cubicBezTo>
                    <a:pt x="269875" y="160855"/>
                    <a:pt x="268557" y="163535"/>
                    <a:pt x="266218" y="164939"/>
                  </a:cubicBezTo>
                  <a:cubicBezTo>
                    <a:pt x="263603" y="166508"/>
                    <a:pt x="260431" y="166868"/>
                    <a:pt x="257537" y="167832"/>
                  </a:cubicBezTo>
                  <a:cubicBezTo>
                    <a:pt x="241648" y="183721"/>
                    <a:pt x="251139" y="177681"/>
                    <a:pt x="228600" y="185194"/>
                  </a:cubicBezTo>
                  <a:lnTo>
                    <a:pt x="219919" y="188088"/>
                  </a:lnTo>
                  <a:cubicBezTo>
                    <a:pt x="213063" y="194945"/>
                    <a:pt x="206590" y="202176"/>
                    <a:pt x="196770" y="205450"/>
                  </a:cubicBezTo>
                  <a:cubicBezTo>
                    <a:pt x="193876" y="206415"/>
                    <a:pt x="190817" y="206980"/>
                    <a:pt x="188089" y="208344"/>
                  </a:cubicBezTo>
                  <a:cubicBezTo>
                    <a:pt x="165651" y="219563"/>
                    <a:pt x="192547" y="209751"/>
                    <a:pt x="170727" y="217025"/>
                  </a:cubicBezTo>
                  <a:cubicBezTo>
                    <a:pt x="168798" y="218954"/>
                    <a:pt x="167069" y="221108"/>
                    <a:pt x="164939" y="222812"/>
                  </a:cubicBezTo>
                  <a:cubicBezTo>
                    <a:pt x="162223" y="224985"/>
                    <a:pt x="158430" y="225884"/>
                    <a:pt x="156258" y="228600"/>
                  </a:cubicBezTo>
                  <a:cubicBezTo>
                    <a:pt x="144844" y="242870"/>
                    <a:pt x="165796" y="234174"/>
                    <a:pt x="141790" y="240174"/>
                  </a:cubicBezTo>
                  <a:cubicBezTo>
                    <a:pt x="127756" y="254208"/>
                    <a:pt x="134755" y="248722"/>
                    <a:pt x="121534" y="257536"/>
                  </a:cubicBezTo>
                  <a:cubicBezTo>
                    <a:pt x="120570" y="260430"/>
                    <a:pt x="120546" y="263835"/>
                    <a:pt x="118641" y="266217"/>
                  </a:cubicBezTo>
                  <a:cubicBezTo>
                    <a:pt x="116469" y="268933"/>
                    <a:pt x="112676" y="269832"/>
                    <a:pt x="109960" y="272005"/>
                  </a:cubicBezTo>
                  <a:cubicBezTo>
                    <a:pt x="107830" y="273709"/>
                    <a:pt x="105809" y="275609"/>
                    <a:pt x="104172" y="277792"/>
                  </a:cubicBezTo>
                  <a:cubicBezTo>
                    <a:pt x="88271" y="298994"/>
                    <a:pt x="100559" y="293164"/>
                    <a:pt x="81023" y="298048"/>
                  </a:cubicBezTo>
                  <a:cubicBezTo>
                    <a:pt x="75236" y="301906"/>
                    <a:pt x="68579" y="304703"/>
                    <a:pt x="63661" y="309622"/>
                  </a:cubicBezTo>
                  <a:cubicBezTo>
                    <a:pt x="61732" y="311551"/>
                    <a:pt x="60213" y="314006"/>
                    <a:pt x="57874" y="315410"/>
                  </a:cubicBezTo>
                  <a:cubicBezTo>
                    <a:pt x="55259" y="316979"/>
                    <a:pt x="52087" y="317339"/>
                    <a:pt x="49193" y="318303"/>
                  </a:cubicBezTo>
                  <a:cubicBezTo>
                    <a:pt x="47264" y="320232"/>
                    <a:pt x="45588" y="322454"/>
                    <a:pt x="43405" y="324091"/>
                  </a:cubicBezTo>
                  <a:cubicBezTo>
                    <a:pt x="37841" y="328264"/>
                    <a:pt x="26043" y="335665"/>
                    <a:pt x="26043" y="335665"/>
                  </a:cubicBezTo>
                  <a:cubicBezTo>
                    <a:pt x="24063" y="341606"/>
                    <a:pt x="23718" y="346956"/>
                    <a:pt x="17362" y="350134"/>
                  </a:cubicBezTo>
                  <a:cubicBezTo>
                    <a:pt x="11906" y="352862"/>
                    <a:pt x="0" y="355921"/>
                    <a:pt x="0" y="355921"/>
                  </a:cubicBez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 rot="20453034">
              <a:off x="7209811" y="5041256"/>
              <a:ext cx="59457" cy="115855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rot="20453034">
              <a:off x="7150948" y="4773539"/>
              <a:ext cx="51957" cy="269111"/>
            </a:xfrm>
            <a:custGeom>
              <a:avLst/>
              <a:gdLst>
                <a:gd name="connsiteX0" fmla="*/ 23014 w 51957"/>
                <a:gd name="connsiteY0" fmla="*/ 269111 h 269111"/>
                <a:gd name="connsiteX1" fmla="*/ 31695 w 51957"/>
                <a:gd name="connsiteY1" fmla="*/ 217025 h 269111"/>
                <a:gd name="connsiteX2" fmla="*/ 25908 w 51957"/>
                <a:gd name="connsiteY2" fmla="*/ 196770 h 269111"/>
                <a:gd name="connsiteX3" fmla="*/ 20120 w 51957"/>
                <a:gd name="connsiteY3" fmla="*/ 185195 h 269111"/>
                <a:gd name="connsiteX4" fmla="*/ 5652 w 51957"/>
                <a:gd name="connsiteY4" fmla="*/ 162046 h 269111"/>
                <a:gd name="connsiteX5" fmla="*/ 5652 w 51957"/>
                <a:gd name="connsiteY5" fmla="*/ 95491 h 269111"/>
                <a:gd name="connsiteX6" fmla="*/ 17227 w 51957"/>
                <a:gd name="connsiteY6" fmla="*/ 81023 h 269111"/>
                <a:gd name="connsiteX7" fmla="*/ 20120 w 51957"/>
                <a:gd name="connsiteY7" fmla="*/ 72342 h 269111"/>
                <a:gd name="connsiteX8" fmla="*/ 31695 w 51957"/>
                <a:gd name="connsiteY8" fmla="*/ 57873 h 269111"/>
                <a:gd name="connsiteX9" fmla="*/ 40376 w 51957"/>
                <a:gd name="connsiteY9" fmla="*/ 31830 h 269111"/>
                <a:gd name="connsiteX10" fmla="*/ 43270 w 51957"/>
                <a:gd name="connsiteY10" fmla="*/ 23149 h 269111"/>
                <a:gd name="connsiteX11" fmla="*/ 46163 w 51957"/>
                <a:gd name="connsiteY11" fmla="*/ 14468 h 269111"/>
                <a:gd name="connsiteX12" fmla="*/ 51951 w 51957"/>
                <a:gd name="connsiteY12" fmla="*/ 0 h 2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57" h="269111">
                  <a:moveTo>
                    <a:pt x="23014" y="269111"/>
                  </a:moveTo>
                  <a:cubicBezTo>
                    <a:pt x="30326" y="232549"/>
                    <a:pt x="27581" y="249935"/>
                    <a:pt x="31695" y="217025"/>
                  </a:cubicBezTo>
                  <a:cubicBezTo>
                    <a:pt x="30229" y="211161"/>
                    <a:pt x="28396" y="202575"/>
                    <a:pt x="25908" y="196770"/>
                  </a:cubicBezTo>
                  <a:cubicBezTo>
                    <a:pt x="24209" y="192805"/>
                    <a:pt x="21722" y="189200"/>
                    <a:pt x="20120" y="185195"/>
                  </a:cubicBezTo>
                  <a:cubicBezTo>
                    <a:pt x="11354" y="163281"/>
                    <a:pt x="20480" y="171931"/>
                    <a:pt x="5652" y="162046"/>
                  </a:cubicBezTo>
                  <a:cubicBezTo>
                    <a:pt x="-2795" y="136709"/>
                    <a:pt x="-916" y="145847"/>
                    <a:pt x="5652" y="95491"/>
                  </a:cubicBezTo>
                  <a:cubicBezTo>
                    <a:pt x="6200" y="91291"/>
                    <a:pt x="14277" y="83972"/>
                    <a:pt x="17227" y="81023"/>
                  </a:cubicBezTo>
                  <a:cubicBezTo>
                    <a:pt x="18191" y="78129"/>
                    <a:pt x="18756" y="75070"/>
                    <a:pt x="20120" y="72342"/>
                  </a:cubicBezTo>
                  <a:cubicBezTo>
                    <a:pt x="23769" y="65044"/>
                    <a:pt x="26314" y="63255"/>
                    <a:pt x="31695" y="57873"/>
                  </a:cubicBezTo>
                  <a:lnTo>
                    <a:pt x="40376" y="31830"/>
                  </a:lnTo>
                  <a:lnTo>
                    <a:pt x="43270" y="23149"/>
                  </a:lnTo>
                  <a:cubicBezTo>
                    <a:pt x="44234" y="20255"/>
                    <a:pt x="44799" y="17196"/>
                    <a:pt x="46163" y="14468"/>
                  </a:cubicBezTo>
                  <a:cubicBezTo>
                    <a:pt x="52382" y="2031"/>
                    <a:pt x="51951" y="7208"/>
                    <a:pt x="51951" y="0"/>
                  </a:cubicBez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11" name="Freeform 110"/>
            <p:cNvSpPr/>
            <p:nvPr/>
          </p:nvSpPr>
          <p:spPr>
            <a:xfrm rot="20453034">
              <a:off x="7293005" y="5142126"/>
              <a:ext cx="66554" cy="190982"/>
            </a:xfrm>
            <a:custGeom>
              <a:avLst/>
              <a:gdLst>
                <a:gd name="connsiteX0" fmla="*/ 0 w 66554"/>
                <a:gd name="connsiteY0" fmla="*/ 0 h 190982"/>
                <a:gd name="connsiteX1" fmla="*/ 2893 w 66554"/>
                <a:gd name="connsiteY1" fmla="*/ 14468 h 190982"/>
                <a:gd name="connsiteX2" fmla="*/ 8681 w 66554"/>
                <a:gd name="connsiteY2" fmla="*/ 20255 h 190982"/>
                <a:gd name="connsiteX3" fmla="*/ 11574 w 66554"/>
                <a:gd name="connsiteY3" fmla="*/ 40511 h 190982"/>
                <a:gd name="connsiteX4" fmla="*/ 20255 w 66554"/>
                <a:gd name="connsiteY4" fmla="*/ 69448 h 190982"/>
                <a:gd name="connsiteX5" fmla="*/ 23149 w 66554"/>
                <a:gd name="connsiteY5" fmla="*/ 81022 h 190982"/>
                <a:gd name="connsiteX6" fmla="*/ 34724 w 66554"/>
                <a:gd name="connsiteY6" fmla="*/ 92597 h 190982"/>
                <a:gd name="connsiteX7" fmla="*/ 37617 w 66554"/>
                <a:gd name="connsiteY7" fmla="*/ 101278 h 190982"/>
                <a:gd name="connsiteX8" fmla="*/ 40511 w 66554"/>
                <a:gd name="connsiteY8" fmla="*/ 112853 h 190982"/>
                <a:gd name="connsiteX9" fmla="*/ 46298 w 66554"/>
                <a:gd name="connsiteY9" fmla="*/ 121534 h 190982"/>
                <a:gd name="connsiteX10" fmla="*/ 49192 w 66554"/>
                <a:gd name="connsiteY10" fmla="*/ 133108 h 190982"/>
                <a:gd name="connsiteX11" fmla="*/ 54979 w 66554"/>
                <a:gd name="connsiteY11" fmla="*/ 167832 h 190982"/>
                <a:gd name="connsiteX12" fmla="*/ 60767 w 66554"/>
                <a:gd name="connsiteY12" fmla="*/ 185194 h 190982"/>
                <a:gd name="connsiteX13" fmla="*/ 66554 w 66554"/>
                <a:gd name="connsiteY13" fmla="*/ 190982 h 1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54" h="190982">
                  <a:moveTo>
                    <a:pt x="0" y="0"/>
                  </a:moveTo>
                  <a:cubicBezTo>
                    <a:pt x="964" y="4823"/>
                    <a:pt x="956" y="9948"/>
                    <a:pt x="2893" y="14468"/>
                  </a:cubicBezTo>
                  <a:cubicBezTo>
                    <a:pt x="3968" y="16976"/>
                    <a:pt x="7818" y="17667"/>
                    <a:pt x="8681" y="20255"/>
                  </a:cubicBezTo>
                  <a:cubicBezTo>
                    <a:pt x="10838" y="26726"/>
                    <a:pt x="10354" y="33800"/>
                    <a:pt x="11574" y="40511"/>
                  </a:cubicBezTo>
                  <a:cubicBezTo>
                    <a:pt x="14632" y="57331"/>
                    <a:pt x="15229" y="49346"/>
                    <a:pt x="20255" y="69448"/>
                  </a:cubicBezTo>
                  <a:cubicBezTo>
                    <a:pt x="21220" y="73306"/>
                    <a:pt x="21041" y="77650"/>
                    <a:pt x="23149" y="81022"/>
                  </a:cubicBezTo>
                  <a:cubicBezTo>
                    <a:pt x="26041" y="85649"/>
                    <a:pt x="34724" y="92597"/>
                    <a:pt x="34724" y="92597"/>
                  </a:cubicBezTo>
                  <a:cubicBezTo>
                    <a:pt x="35688" y="95491"/>
                    <a:pt x="36779" y="98345"/>
                    <a:pt x="37617" y="101278"/>
                  </a:cubicBezTo>
                  <a:cubicBezTo>
                    <a:pt x="38710" y="105102"/>
                    <a:pt x="38944" y="109197"/>
                    <a:pt x="40511" y="112853"/>
                  </a:cubicBezTo>
                  <a:cubicBezTo>
                    <a:pt x="41881" y="116050"/>
                    <a:pt x="44369" y="118640"/>
                    <a:pt x="46298" y="121534"/>
                  </a:cubicBezTo>
                  <a:cubicBezTo>
                    <a:pt x="47263" y="125392"/>
                    <a:pt x="48538" y="129185"/>
                    <a:pt x="49192" y="133108"/>
                  </a:cubicBezTo>
                  <a:cubicBezTo>
                    <a:pt x="52781" y="154638"/>
                    <a:pt x="50097" y="151560"/>
                    <a:pt x="54979" y="167832"/>
                  </a:cubicBezTo>
                  <a:cubicBezTo>
                    <a:pt x="56732" y="173675"/>
                    <a:pt x="56454" y="180880"/>
                    <a:pt x="60767" y="185194"/>
                  </a:cubicBezTo>
                  <a:lnTo>
                    <a:pt x="66554" y="190982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738913" y="4553671"/>
            <a:ext cx="358815" cy="613460"/>
            <a:chOff x="8116747" y="3599725"/>
            <a:chExt cx="358815" cy="613460"/>
          </a:xfrm>
        </p:grpSpPr>
        <p:sp>
          <p:nvSpPr>
            <p:cNvPr id="119" name="Oval 118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841157" y="4638552"/>
            <a:ext cx="358815" cy="613460"/>
            <a:chOff x="8116747" y="3599725"/>
            <a:chExt cx="358815" cy="613460"/>
          </a:xfrm>
        </p:grpSpPr>
        <p:sp>
          <p:nvSpPr>
            <p:cNvPr id="127" name="Oval 126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873950" y="4541132"/>
            <a:ext cx="358815" cy="613460"/>
            <a:chOff x="8116747" y="3599725"/>
            <a:chExt cx="358815" cy="613460"/>
          </a:xfrm>
        </p:grpSpPr>
        <p:sp>
          <p:nvSpPr>
            <p:cNvPr id="135" name="Oval 134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42" name="Content Placeholder 2"/>
          <p:cNvSpPr>
            <a:spLocks noGrp="1"/>
          </p:cNvSpPr>
          <p:nvPr>
            <p:ph idx="1"/>
          </p:nvPr>
        </p:nvSpPr>
        <p:spPr>
          <a:xfrm>
            <a:off x="603250" y="1664208"/>
            <a:ext cx="10985500" cy="81029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 smtClean="0"/>
              <a:t>But we don’t know how seizures affect the breathing network…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43" name="TextBox 142"/>
          <p:cNvSpPr txBox="1"/>
          <p:nvPr/>
        </p:nvSpPr>
        <p:spPr>
          <a:xfrm>
            <a:off x="603250" y="5339749"/>
            <a:ext cx="7727421" cy="1012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-87" normalizeH="0" baseline="0" dirty="0" smtClean="0">
                <a:ln>
                  <a:noFill/>
                </a:ln>
                <a:solidFill>
                  <a:srgbClr val="232D48"/>
                </a:solidFill>
                <a:effectLst/>
                <a:uFillTx/>
                <a:latin typeface="ITC Franklin Gothic Std Med"/>
                <a:ea typeface="ITC Franklin Gothic Std Med"/>
                <a:cs typeface="ITC Franklin Gothic Std Med"/>
                <a:sym typeface="ITC Franklin Gothic Std Medium"/>
              </a:rPr>
              <a:t>Every element of the network is a suspect</a:t>
            </a:r>
            <a:endParaRPr kumimoji="0" lang="en-US" sz="2400" b="0" i="0" u="none" strike="noStrike" cap="none" spc="-87" normalizeH="0" baseline="0" dirty="0">
              <a:ln>
                <a:noFill/>
              </a:ln>
              <a:solidFill>
                <a:srgbClr val="232D48"/>
              </a:solidFill>
              <a:effectLst/>
              <a:uFillTx/>
              <a:latin typeface="ITC Franklin Gothic Std Med"/>
              <a:ea typeface="ITC Franklin Gothic Std Med"/>
              <a:cs typeface="ITC Franklin Gothic Std Med"/>
              <a:sym typeface="ITC Franklin Gothic Std Medium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6316" t="37533" r="48246" b="29441"/>
          <a:stretch/>
        </p:blipFill>
        <p:spPr>
          <a:xfrm>
            <a:off x="0" y="73152"/>
            <a:ext cx="12191999" cy="67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r="29537"/>
          <a:stretch/>
        </p:blipFill>
        <p:spPr>
          <a:xfrm>
            <a:off x="6342642" y="1930400"/>
            <a:ext cx="2657123" cy="45550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1"/>
          <a:stretch/>
        </p:blipFill>
        <p:spPr>
          <a:xfrm>
            <a:off x="2445847" y="2195906"/>
            <a:ext cx="2626870" cy="3588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In most cases, SUDEP starts by an apnea</a:t>
            </a:r>
            <a:endParaRPr lang="en-US" sz="3200" cap="non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pic>
        <p:nvPicPr>
          <p:cNvPr id="12" name="Picture 2" descr="Clue Board Game: Dr. Orchid Joins, Miss White Killed | TI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467" y="2555598"/>
            <a:ext cx="2410245" cy="24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512265" y="3949223"/>
            <a:ext cx="358815" cy="613460"/>
            <a:chOff x="8116747" y="3599725"/>
            <a:chExt cx="358815" cy="613460"/>
          </a:xfrm>
        </p:grpSpPr>
        <p:sp>
          <p:nvSpPr>
            <p:cNvPr id="15" name="Oval 14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47302" y="3936684"/>
            <a:ext cx="358815" cy="613460"/>
            <a:chOff x="8116747" y="3599725"/>
            <a:chExt cx="358815" cy="613460"/>
          </a:xfrm>
        </p:grpSpPr>
        <p:sp>
          <p:nvSpPr>
            <p:cNvPr id="23" name="Oval 22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14509" y="4034104"/>
            <a:ext cx="358815" cy="613460"/>
            <a:chOff x="8116747" y="3599725"/>
            <a:chExt cx="358815" cy="613460"/>
          </a:xfrm>
        </p:grpSpPr>
        <p:sp>
          <p:nvSpPr>
            <p:cNvPr id="31" name="Oval 30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00B0F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114307" y="5157429"/>
            <a:ext cx="213113" cy="1156561"/>
            <a:chOff x="9156723" y="5157429"/>
            <a:chExt cx="213113" cy="1156561"/>
          </a:xfrm>
        </p:grpSpPr>
        <p:sp>
          <p:nvSpPr>
            <p:cNvPr id="39" name="Oval 38"/>
            <p:cNvSpPr/>
            <p:nvPr/>
          </p:nvSpPr>
          <p:spPr>
            <a:xfrm rot="1139908">
              <a:off x="9223384" y="5238909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 rot="1139908">
              <a:off x="9282612" y="5157429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rot="1139908">
              <a:off x="9161141" y="5185779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139908">
              <a:off x="9317750" y="5226951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rot="1139908">
              <a:off x="9156723" y="5260844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139908">
              <a:off x="9193384" y="5348539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9266057" y="5752618"/>
              <a:ext cx="69245" cy="561372"/>
            </a:xfrm>
            <a:custGeom>
              <a:avLst/>
              <a:gdLst>
                <a:gd name="connsiteX0" fmla="*/ 25520 w 69245"/>
                <a:gd name="connsiteY0" fmla="*/ 0 h 561372"/>
                <a:gd name="connsiteX1" fmla="*/ 19733 w 69245"/>
                <a:gd name="connsiteY1" fmla="*/ 26043 h 561372"/>
                <a:gd name="connsiteX2" fmla="*/ 13946 w 69245"/>
                <a:gd name="connsiteY2" fmla="*/ 34724 h 561372"/>
                <a:gd name="connsiteX3" fmla="*/ 11052 w 69245"/>
                <a:gd name="connsiteY3" fmla="*/ 43405 h 561372"/>
                <a:gd name="connsiteX4" fmla="*/ 8158 w 69245"/>
                <a:gd name="connsiteY4" fmla="*/ 86810 h 561372"/>
                <a:gd name="connsiteX5" fmla="*/ 13946 w 69245"/>
                <a:gd name="connsiteY5" fmla="*/ 353028 h 561372"/>
                <a:gd name="connsiteX6" fmla="*/ 22627 w 69245"/>
                <a:gd name="connsiteY6" fmla="*/ 390645 h 561372"/>
                <a:gd name="connsiteX7" fmla="*/ 31308 w 69245"/>
                <a:gd name="connsiteY7" fmla="*/ 419582 h 561372"/>
                <a:gd name="connsiteX8" fmla="*/ 37095 w 69245"/>
                <a:gd name="connsiteY8" fmla="*/ 436944 h 561372"/>
                <a:gd name="connsiteX9" fmla="*/ 42882 w 69245"/>
                <a:gd name="connsiteY9" fmla="*/ 445625 h 561372"/>
                <a:gd name="connsiteX10" fmla="*/ 48670 w 69245"/>
                <a:gd name="connsiteY10" fmla="*/ 462987 h 561372"/>
                <a:gd name="connsiteX11" fmla="*/ 57351 w 69245"/>
                <a:gd name="connsiteY11" fmla="*/ 480349 h 561372"/>
                <a:gd name="connsiteX12" fmla="*/ 63138 w 69245"/>
                <a:gd name="connsiteY12" fmla="*/ 515073 h 561372"/>
                <a:gd name="connsiteX13" fmla="*/ 66032 w 69245"/>
                <a:gd name="connsiteY13" fmla="*/ 526648 h 561372"/>
                <a:gd name="connsiteX14" fmla="*/ 68925 w 69245"/>
                <a:gd name="connsiteY14" fmla="*/ 535329 h 561372"/>
                <a:gd name="connsiteX15" fmla="*/ 68925 w 69245"/>
                <a:gd name="connsiteY15" fmla="*/ 561372 h 56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5" h="561372">
                  <a:moveTo>
                    <a:pt x="25520" y="0"/>
                  </a:moveTo>
                  <a:cubicBezTo>
                    <a:pt x="25004" y="2581"/>
                    <a:pt x="21267" y="22463"/>
                    <a:pt x="19733" y="26043"/>
                  </a:cubicBezTo>
                  <a:cubicBezTo>
                    <a:pt x="18363" y="29240"/>
                    <a:pt x="15501" y="31613"/>
                    <a:pt x="13946" y="34724"/>
                  </a:cubicBezTo>
                  <a:cubicBezTo>
                    <a:pt x="12582" y="37452"/>
                    <a:pt x="12017" y="40511"/>
                    <a:pt x="11052" y="43405"/>
                  </a:cubicBezTo>
                  <a:cubicBezTo>
                    <a:pt x="10087" y="57873"/>
                    <a:pt x="8022" y="72310"/>
                    <a:pt x="8158" y="86810"/>
                  </a:cubicBezTo>
                  <a:cubicBezTo>
                    <a:pt x="8988" y="175566"/>
                    <a:pt x="-14117" y="268821"/>
                    <a:pt x="13946" y="353028"/>
                  </a:cubicBezTo>
                  <a:cubicBezTo>
                    <a:pt x="21925" y="376971"/>
                    <a:pt x="9868" y="339595"/>
                    <a:pt x="22627" y="390645"/>
                  </a:cubicBezTo>
                  <a:cubicBezTo>
                    <a:pt x="27001" y="408145"/>
                    <a:pt x="24260" y="398437"/>
                    <a:pt x="31308" y="419582"/>
                  </a:cubicBezTo>
                  <a:cubicBezTo>
                    <a:pt x="31310" y="419587"/>
                    <a:pt x="37092" y="436940"/>
                    <a:pt x="37095" y="436944"/>
                  </a:cubicBezTo>
                  <a:cubicBezTo>
                    <a:pt x="39024" y="439838"/>
                    <a:pt x="41470" y="442447"/>
                    <a:pt x="42882" y="445625"/>
                  </a:cubicBezTo>
                  <a:cubicBezTo>
                    <a:pt x="45360" y="451200"/>
                    <a:pt x="45286" y="457911"/>
                    <a:pt x="48670" y="462987"/>
                  </a:cubicBezTo>
                  <a:cubicBezTo>
                    <a:pt x="56149" y="474206"/>
                    <a:pt x="53357" y="468369"/>
                    <a:pt x="57351" y="480349"/>
                  </a:cubicBezTo>
                  <a:cubicBezTo>
                    <a:pt x="59767" y="497266"/>
                    <a:pt x="59752" y="499836"/>
                    <a:pt x="63138" y="515073"/>
                  </a:cubicBezTo>
                  <a:cubicBezTo>
                    <a:pt x="64001" y="518955"/>
                    <a:pt x="64939" y="522824"/>
                    <a:pt x="66032" y="526648"/>
                  </a:cubicBezTo>
                  <a:cubicBezTo>
                    <a:pt x="66870" y="529581"/>
                    <a:pt x="68672" y="532289"/>
                    <a:pt x="68925" y="535329"/>
                  </a:cubicBezTo>
                  <a:cubicBezTo>
                    <a:pt x="69646" y="543980"/>
                    <a:pt x="68925" y="552691"/>
                    <a:pt x="68925" y="561372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139388" y="5072547"/>
            <a:ext cx="213113" cy="1156561"/>
            <a:chOff x="9156723" y="5157429"/>
            <a:chExt cx="213113" cy="1156561"/>
          </a:xfrm>
        </p:grpSpPr>
        <p:sp>
          <p:nvSpPr>
            <p:cNvPr id="47" name="Oval 46"/>
            <p:cNvSpPr/>
            <p:nvPr/>
          </p:nvSpPr>
          <p:spPr>
            <a:xfrm rot="1139908">
              <a:off x="9223384" y="5238909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 rot="1139908">
              <a:off x="9282612" y="5157429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 rot="1139908">
              <a:off x="9161141" y="5185779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 rot="1139908">
              <a:off x="9317750" y="5226951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 rot="1139908">
              <a:off x="9156723" y="5260844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 rot="1139908">
              <a:off x="9193384" y="5348539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9266057" y="5752618"/>
              <a:ext cx="69245" cy="561372"/>
            </a:xfrm>
            <a:custGeom>
              <a:avLst/>
              <a:gdLst>
                <a:gd name="connsiteX0" fmla="*/ 25520 w 69245"/>
                <a:gd name="connsiteY0" fmla="*/ 0 h 561372"/>
                <a:gd name="connsiteX1" fmla="*/ 19733 w 69245"/>
                <a:gd name="connsiteY1" fmla="*/ 26043 h 561372"/>
                <a:gd name="connsiteX2" fmla="*/ 13946 w 69245"/>
                <a:gd name="connsiteY2" fmla="*/ 34724 h 561372"/>
                <a:gd name="connsiteX3" fmla="*/ 11052 w 69245"/>
                <a:gd name="connsiteY3" fmla="*/ 43405 h 561372"/>
                <a:gd name="connsiteX4" fmla="*/ 8158 w 69245"/>
                <a:gd name="connsiteY4" fmla="*/ 86810 h 561372"/>
                <a:gd name="connsiteX5" fmla="*/ 13946 w 69245"/>
                <a:gd name="connsiteY5" fmla="*/ 353028 h 561372"/>
                <a:gd name="connsiteX6" fmla="*/ 22627 w 69245"/>
                <a:gd name="connsiteY6" fmla="*/ 390645 h 561372"/>
                <a:gd name="connsiteX7" fmla="*/ 31308 w 69245"/>
                <a:gd name="connsiteY7" fmla="*/ 419582 h 561372"/>
                <a:gd name="connsiteX8" fmla="*/ 37095 w 69245"/>
                <a:gd name="connsiteY8" fmla="*/ 436944 h 561372"/>
                <a:gd name="connsiteX9" fmla="*/ 42882 w 69245"/>
                <a:gd name="connsiteY9" fmla="*/ 445625 h 561372"/>
                <a:gd name="connsiteX10" fmla="*/ 48670 w 69245"/>
                <a:gd name="connsiteY10" fmla="*/ 462987 h 561372"/>
                <a:gd name="connsiteX11" fmla="*/ 57351 w 69245"/>
                <a:gd name="connsiteY11" fmla="*/ 480349 h 561372"/>
                <a:gd name="connsiteX12" fmla="*/ 63138 w 69245"/>
                <a:gd name="connsiteY12" fmla="*/ 515073 h 561372"/>
                <a:gd name="connsiteX13" fmla="*/ 66032 w 69245"/>
                <a:gd name="connsiteY13" fmla="*/ 526648 h 561372"/>
                <a:gd name="connsiteX14" fmla="*/ 68925 w 69245"/>
                <a:gd name="connsiteY14" fmla="*/ 535329 h 561372"/>
                <a:gd name="connsiteX15" fmla="*/ 68925 w 69245"/>
                <a:gd name="connsiteY15" fmla="*/ 561372 h 56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5" h="561372">
                  <a:moveTo>
                    <a:pt x="25520" y="0"/>
                  </a:moveTo>
                  <a:cubicBezTo>
                    <a:pt x="25004" y="2581"/>
                    <a:pt x="21267" y="22463"/>
                    <a:pt x="19733" y="26043"/>
                  </a:cubicBezTo>
                  <a:cubicBezTo>
                    <a:pt x="18363" y="29240"/>
                    <a:pt x="15501" y="31613"/>
                    <a:pt x="13946" y="34724"/>
                  </a:cubicBezTo>
                  <a:cubicBezTo>
                    <a:pt x="12582" y="37452"/>
                    <a:pt x="12017" y="40511"/>
                    <a:pt x="11052" y="43405"/>
                  </a:cubicBezTo>
                  <a:cubicBezTo>
                    <a:pt x="10087" y="57873"/>
                    <a:pt x="8022" y="72310"/>
                    <a:pt x="8158" y="86810"/>
                  </a:cubicBezTo>
                  <a:cubicBezTo>
                    <a:pt x="8988" y="175566"/>
                    <a:pt x="-14117" y="268821"/>
                    <a:pt x="13946" y="353028"/>
                  </a:cubicBezTo>
                  <a:cubicBezTo>
                    <a:pt x="21925" y="376971"/>
                    <a:pt x="9868" y="339595"/>
                    <a:pt x="22627" y="390645"/>
                  </a:cubicBezTo>
                  <a:cubicBezTo>
                    <a:pt x="27001" y="408145"/>
                    <a:pt x="24260" y="398437"/>
                    <a:pt x="31308" y="419582"/>
                  </a:cubicBezTo>
                  <a:cubicBezTo>
                    <a:pt x="31310" y="419587"/>
                    <a:pt x="37092" y="436940"/>
                    <a:pt x="37095" y="436944"/>
                  </a:cubicBezTo>
                  <a:cubicBezTo>
                    <a:pt x="39024" y="439838"/>
                    <a:pt x="41470" y="442447"/>
                    <a:pt x="42882" y="445625"/>
                  </a:cubicBezTo>
                  <a:cubicBezTo>
                    <a:pt x="45360" y="451200"/>
                    <a:pt x="45286" y="457911"/>
                    <a:pt x="48670" y="462987"/>
                  </a:cubicBezTo>
                  <a:cubicBezTo>
                    <a:pt x="56149" y="474206"/>
                    <a:pt x="53357" y="468369"/>
                    <a:pt x="57351" y="480349"/>
                  </a:cubicBezTo>
                  <a:cubicBezTo>
                    <a:pt x="59767" y="497266"/>
                    <a:pt x="59752" y="499836"/>
                    <a:pt x="63138" y="515073"/>
                  </a:cubicBezTo>
                  <a:cubicBezTo>
                    <a:pt x="64001" y="518955"/>
                    <a:pt x="64939" y="522824"/>
                    <a:pt x="66032" y="526648"/>
                  </a:cubicBezTo>
                  <a:cubicBezTo>
                    <a:pt x="66870" y="529581"/>
                    <a:pt x="68672" y="532289"/>
                    <a:pt x="68925" y="535329"/>
                  </a:cubicBezTo>
                  <a:cubicBezTo>
                    <a:pt x="69646" y="543980"/>
                    <a:pt x="68925" y="552691"/>
                    <a:pt x="68925" y="561372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979269" y="5091837"/>
            <a:ext cx="213113" cy="1156561"/>
            <a:chOff x="9156723" y="5157429"/>
            <a:chExt cx="213113" cy="1156561"/>
          </a:xfrm>
        </p:grpSpPr>
        <p:sp>
          <p:nvSpPr>
            <p:cNvPr id="55" name="Oval 54"/>
            <p:cNvSpPr/>
            <p:nvPr/>
          </p:nvSpPr>
          <p:spPr>
            <a:xfrm rot="1139908">
              <a:off x="9223384" y="5238909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 rot="1139908">
              <a:off x="9282612" y="5157429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 rot="1139908">
              <a:off x="9161141" y="5185779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139908">
              <a:off x="9317750" y="5226951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139908">
              <a:off x="9156723" y="5260844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 rot="1139908">
              <a:off x="9193384" y="5348539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9266057" y="5752618"/>
              <a:ext cx="69245" cy="561372"/>
            </a:xfrm>
            <a:custGeom>
              <a:avLst/>
              <a:gdLst>
                <a:gd name="connsiteX0" fmla="*/ 25520 w 69245"/>
                <a:gd name="connsiteY0" fmla="*/ 0 h 561372"/>
                <a:gd name="connsiteX1" fmla="*/ 19733 w 69245"/>
                <a:gd name="connsiteY1" fmla="*/ 26043 h 561372"/>
                <a:gd name="connsiteX2" fmla="*/ 13946 w 69245"/>
                <a:gd name="connsiteY2" fmla="*/ 34724 h 561372"/>
                <a:gd name="connsiteX3" fmla="*/ 11052 w 69245"/>
                <a:gd name="connsiteY3" fmla="*/ 43405 h 561372"/>
                <a:gd name="connsiteX4" fmla="*/ 8158 w 69245"/>
                <a:gd name="connsiteY4" fmla="*/ 86810 h 561372"/>
                <a:gd name="connsiteX5" fmla="*/ 13946 w 69245"/>
                <a:gd name="connsiteY5" fmla="*/ 353028 h 561372"/>
                <a:gd name="connsiteX6" fmla="*/ 22627 w 69245"/>
                <a:gd name="connsiteY6" fmla="*/ 390645 h 561372"/>
                <a:gd name="connsiteX7" fmla="*/ 31308 w 69245"/>
                <a:gd name="connsiteY7" fmla="*/ 419582 h 561372"/>
                <a:gd name="connsiteX8" fmla="*/ 37095 w 69245"/>
                <a:gd name="connsiteY8" fmla="*/ 436944 h 561372"/>
                <a:gd name="connsiteX9" fmla="*/ 42882 w 69245"/>
                <a:gd name="connsiteY9" fmla="*/ 445625 h 561372"/>
                <a:gd name="connsiteX10" fmla="*/ 48670 w 69245"/>
                <a:gd name="connsiteY10" fmla="*/ 462987 h 561372"/>
                <a:gd name="connsiteX11" fmla="*/ 57351 w 69245"/>
                <a:gd name="connsiteY11" fmla="*/ 480349 h 561372"/>
                <a:gd name="connsiteX12" fmla="*/ 63138 w 69245"/>
                <a:gd name="connsiteY12" fmla="*/ 515073 h 561372"/>
                <a:gd name="connsiteX13" fmla="*/ 66032 w 69245"/>
                <a:gd name="connsiteY13" fmla="*/ 526648 h 561372"/>
                <a:gd name="connsiteX14" fmla="*/ 68925 w 69245"/>
                <a:gd name="connsiteY14" fmla="*/ 535329 h 561372"/>
                <a:gd name="connsiteX15" fmla="*/ 68925 w 69245"/>
                <a:gd name="connsiteY15" fmla="*/ 561372 h 56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245" h="561372">
                  <a:moveTo>
                    <a:pt x="25520" y="0"/>
                  </a:moveTo>
                  <a:cubicBezTo>
                    <a:pt x="25004" y="2581"/>
                    <a:pt x="21267" y="22463"/>
                    <a:pt x="19733" y="26043"/>
                  </a:cubicBezTo>
                  <a:cubicBezTo>
                    <a:pt x="18363" y="29240"/>
                    <a:pt x="15501" y="31613"/>
                    <a:pt x="13946" y="34724"/>
                  </a:cubicBezTo>
                  <a:cubicBezTo>
                    <a:pt x="12582" y="37452"/>
                    <a:pt x="12017" y="40511"/>
                    <a:pt x="11052" y="43405"/>
                  </a:cubicBezTo>
                  <a:cubicBezTo>
                    <a:pt x="10087" y="57873"/>
                    <a:pt x="8022" y="72310"/>
                    <a:pt x="8158" y="86810"/>
                  </a:cubicBezTo>
                  <a:cubicBezTo>
                    <a:pt x="8988" y="175566"/>
                    <a:pt x="-14117" y="268821"/>
                    <a:pt x="13946" y="353028"/>
                  </a:cubicBezTo>
                  <a:cubicBezTo>
                    <a:pt x="21925" y="376971"/>
                    <a:pt x="9868" y="339595"/>
                    <a:pt x="22627" y="390645"/>
                  </a:cubicBezTo>
                  <a:cubicBezTo>
                    <a:pt x="27001" y="408145"/>
                    <a:pt x="24260" y="398437"/>
                    <a:pt x="31308" y="419582"/>
                  </a:cubicBezTo>
                  <a:cubicBezTo>
                    <a:pt x="31310" y="419587"/>
                    <a:pt x="37092" y="436940"/>
                    <a:pt x="37095" y="436944"/>
                  </a:cubicBezTo>
                  <a:cubicBezTo>
                    <a:pt x="39024" y="439838"/>
                    <a:pt x="41470" y="442447"/>
                    <a:pt x="42882" y="445625"/>
                  </a:cubicBezTo>
                  <a:cubicBezTo>
                    <a:pt x="45360" y="451200"/>
                    <a:pt x="45286" y="457911"/>
                    <a:pt x="48670" y="462987"/>
                  </a:cubicBezTo>
                  <a:cubicBezTo>
                    <a:pt x="56149" y="474206"/>
                    <a:pt x="53357" y="468369"/>
                    <a:pt x="57351" y="480349"/>
                  </a:cubicBezTo>
                  <a:cubicBezTo>
                    <a:pt x="59767" y="497266"/>
                    <a:pt x="59752" y="499836"/>
                    <a:pt x="63138" y="515073"/>
                  </a:cubicBezTo>
                  <a:cubicBezTo>
                    <a:pt x="64001" y="518955"/>
                    <a:pt x="64939" y="522824"/>
                    <a:pt x="66032" y="526648"/>
                  </a:cubicBezTo>
                  <a:cubicBezTo>
                    <a:pt x="66870" y="529581"/>
                    <a:pt x="68672" y="532289"/>
                    <a:pt x="68925" y="535329"/>
                  </a:cubicBezTo>
                  <a:cubicBezTo>
                    <a:pt x="69646" y="543980"/>
                    <a:pt x="68925" y="552691"/>
                    <a:pt x="68925" y="561372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 rot="14980127">
            <a:off x="7262445" y="4006132"/>
            <a:ext cx="358815" cy="613460"/>
            <a:chOff x="8116747" y="3599725"/>
            <a:chExt cx="358815" cy="613460"/>
          </a:xfrm>
        </p:grpSpPr>
        <p:sp>
          <p:nvSpPr>
            <p:cNvPr id="71" name="Oval 70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rot="14756260">
            <a:off x="7236297" y="4102352"/>
            <a:ext cx="358815" cy="613460"/>
            <a:chOff x="8116747" y="3599725"/>
            <a:chExt cx="358815" cy="613460"/>
          </a:xfrm>
        </p:grpSpPr>
        <p:sp>
          <p:nvSpPr>
            <p:cNvPr id="63" name="Oval 62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 rot="17848049">
            <a:off x="7296207" y="4320579"/>
            <a:ext cx="358815" cy="613460"/>
            <a:chOff x="8116747" y="3599725"/>
            <a:chExt cx="358815" cy="613460"/>
          </a:xfrm>
        </p:grpSpPr>
        <p:sp>
          <p:nvSpPr>
            <p:cNvPr id="79" name="Oval 78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 rot="17848049">
            <a:off x="7316203" y="4346217"/>
            <a:ext cx="390201" cy="699336"/>
            <a:chOff x="8116747" y="3599725"/>
            <a:chExt cx="358815" cy="613460"/>
          </a:xfrm>
        </p:grpSpPr>
        <p:sp>
          <p:nvSpPr>
            <p:cNvPr id="87" name="Oval 86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FFFF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183080" y="4052430"/>
            <a:ext cx="562615" cy="1025395"/>
            <a:chOff x="6986972" y="4068501"/>
            <a:chExt cx="562615" cy="1025395"/>
          </a:xfrm>
        </p:grpSpPr>
        <p:sp>
          <p:nvSpPr>
            <p:cNvPr id="95" name="Oval 94"/>
            <p:cNvSpPr/>
            <p:nvPr/>
          </p:nvSpPr>
          <p:spPr>
            <a:xfrm rot="20453034">
              <a:off x="7045835" y="4802044"/>
              <a:ext cx="59457" cy="115855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 rot="20453034">
              <a:off x="6986972" y="4534327"/>
              <a:ext cx="51957" cy="269111"/>
            </a:xfrm>
            <a:custGeom>
              <a:avLst/>
              <a:gdLst>
                <a:gd name="connsiteX0" fmla="*/ 23014 w 51957"/>
                <a:gd name="connsiteY0" fmla="*/ 269111 h 269111"/>
                <a:gd name="connsiteX1" fmla="*/ 31695 w 51957"/>
                <a:gd name="connsiteY1" fmla="*/ 217025 h 269111"/>
                <a:gd name="connsiteX2" fmla="*/ 25908 w 51957"/>
                <a:gd name="connsiteY2" fmla="*/ 196770 h 269111"/>
                <a:gd name="connsiteX3" fmla="*/ 20120 w 51957"/>
                <a:gd name="connsiteY3" fmla="*/ 185195 h 269111"/>
                <a:gd name="connsiteX4" fmla="*/ 5652 w 51957"/>
                <a:gd name="connsiteY4" fmla="*/ 162046 h 269111"/>
                <a:gd name="connsiteX5" fmla="*/ 5652 w 51957"/>
                <a:gd name="connsiteY5" fmla="*/ 95491 h 269111"/>
                <a:gd name="connsiteX6" fmla="*/ 17227 w 51957"/>
                <a:gd name="connsiteY6" fmla="*/ 81023 h 269111"/>
                <a:gd name="connsiteX7" fmla="*/ 20120 w 51957"/>
                <a:gd name="connsiteY7" fmla="*/ 72342 h 269111"/>
                <a:gd name="connsiteX8" fmla="*/ 31695 w 51957"/>
                <a:gd name="connsiteY8" fmla="*/ 57873 h 269111"/>
                <a:gd name="connsiteX9" fmla="*/ 40376 w 51957"/>
                <a:gd name="connsiteY9" fmla="*/ 31830 h 269111"/>
                <a:gd name="connsiteX10" fmla="*/ 43270 w 51957"/>
                <a:gd name="connsiteY10" fmla="*/ 23149 h 269111"/>
                <a:gd name="connsiteX11" fmla="*/ 46163 w 51957"/>
                <a:gd name="connsiteY11" fmla="*/ 14468 h 269111"/>
                <a:gd name="connsiteX12" fmla="*/ 51951 w 51957"/>
                <a:gd name="connsiteY12" fmla="*/ 0 h 2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57" h="269111">
                  <a:moveTo>
                    <a:pt x="23014" y="269111"/>
                  </a:moveTo>
                  <a:cubicBezTo>
                    <a:pt x="30326" y="232549"/>
                    <a:pt x="27581" y="249935"/>
                    <a:pt x="31695" y="217025"/>
                  </a:cubicBezTo>
                  <a:cubicBezTo>
                    <a:pt x="30229" y="211161"/>
                    <a:pt x="28396" y="202575"/>
                    <a:pt x="25908" y="196770"/>
                  </a:cubicBezTo>
                  <a:cubicBezTo>
                    <a:pt x="24209" y="192805"/>
                    <a:pt x="21722" y="189200"/>
                    <a:pt x="20120" y="185195"/>
                  </a:cubicBezTo>
                  <a:cubicBezTo>
                    <a:pt x="11354" y="163281"/>
                    <a:pt x="20480" y="171931"/>
                    <a:pt x="5652" y="162046"/>
                  </a:cubicBezTo>
                  <a:cubicBezTo>
                    <a:pt x="-2795" y="136709"/>
                    <a:pt x="-916" y="145847"/>
                    <a:pt x="5652" y="95491"/>
                  </a:cubicBezTo>
                  <a:cubicBezTo>
                    <a:pt x="6200" y="91291"/>
                    <a:pt x="14277" y="83972"/>
                    <a:pt x="17227" y="81023"/>
                  </a:cubicBezTo>
                  <a:cubicBezTo>
                    <a:pt x="18191" y="78129"/>
                    <a:pt x="18756" y="75070"/>
                    <a:pt x="20120" y="72342"/>
                  </a:cubicBezTo>
                  <a:cubicBezTo>
                    <a:pt x="23769" y="65044"/>
                    <a:pt x="26314" y="63255"/>
                    <a:pt x="31695" y="57873"/>
                  </a:cubicBezTo>
                  <a:lnTo>
                    <a:pt x="40376" y="31830"/>
                  </a:lnTo>
                  <a:lnTo>
                    <a:pt x="43270" y="23149"/>
                  </a:lnTo>
                  <a:cubicBezTo>
                    <a:pt x="44234" y="20255"/>
                    <a:pt x="44799" y="17196"/>
                    <a:pt x="46163" y="14468"/>
                  </a:cubicBezTo>
                  <a:cubicBezTo>
                    <a:pt x="52382" y="2031"/>
                    <a:pt x="51951" y="7208"/>
                    <a:pt x="51951" y="0"/>
                  </a:cubicBez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 rot="20453034">
              <a:off x="7129029" y="4902914"/>
              <a:ext cx="66554" cy="190982"/>
            </a:xfrm>
            <a:custGeom>
              <a:avLst/>
              <a:gdLst>
                <a:gd name="connsiteX0" fmla="*/ 0 w 66554"/>
                <a:gd name="connsiteY0" fmla="*/ 0 h 190982"/>
                <a:gd name="connsiteX1" fmla="*/ 2893 w 66554"/>
                <a:gd name="connsiteY1" fmla="*/ 14468 h 190982"/>
                <a:gd name="connsiteX2" fmla="*/ 8681 w 66554"/>
                <a:gd name="connsiteY2" fmla="*/ 20255 h 190982"/>
                <a:gd name="connsiteX3" fmla="*/ 11574 w 66554"/>
                <a:gd name="connsiteY3" fmla="*/ 40511 h 190982"/>
                <a:gd name="connsiteX4" fmla="*/ 20255 w 66554"/>
                <a:gd name="connsiteY4" fmla="*/ 69448 h 190982"/>
                <a:gd name="connsiteX5" fmla="*/ 23149 w 66554"/>
                <a:gd name="connsiteY5" fmla="*/ 81022 h 190982"/>
                <a:gd name="connsiteX6" fmla="*/ 34724 w 66554"/>
                <a:gd name="connsiteY6" fmla="*/ 92597 h 190982"/>
                <a:gd name="connsiteX7" fmla="*/ 37617 w 66554"/>
                <a:gd name="connsiteY7" fmla="*/ 101278 h 190982"/>
                <a:gd name="connsiteX8" fmla="*/ 40511 w 66554"/>
                <a:gd name="connsiteY8" fmla="*/ 112853 h 190982"/>
                <a:gd name="connsiteX9" fmla="*/ 46298 w 66554"/>
                <a:gd name="connsiteY9" fmla="*/ 121534 h 190982"/>
                <a:gd name="connsiteX10" fmla="*/ 49192 w 66554"/>
                <a:gd name="connsiteY10" fmla="*/ 133108 h 190982"/>
                <a:gd name="connsiteX11" fmla="*/ 54979 w 66554"/>
                <a:gd name="connsiteY11" fmla="*/ 167832 h 190982"/>
                <a:gd name="connsiteX12" fmla="*/ 60767 w 66554"/>
                <a:gd name="connsiteY12" fmla="*/ 185194 h 190982"/>
                <a:gd name="connsiteX13" fmla="*/ 66554 w 66554"/>
                <a:gd name="connsiteY13" fmla="*/ 190982 h 1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54" h="190982">
                  <a:moveTo>
                    <a:pt x="0" y="0"/>
                  </a:moveTo>
                  <a:cubicBezTo>
                    <a:pt x="964" y="4823"/>
                    <a:pt x="956" y="9948"/>
                    <a:pt x="2893" y="14468"/>
                  </a:cubicBezTo>
                  <a:cubicBezTo>
                    <a:pt x="3968" y="16976"/>
                    <a:pt x="7818" y="17667"/>
                    <a:pt x="8681" y="20255"/>
                  </a:cubicBezTo>
                  <a:cubicBezTo>
                    <a:pt x="10838" y="26726"/>
                    <a:pt x="10354" y="33800"/>
                    <a:pt x="11574" y="40511"/>
                  </a:cubicBezTo>
                  <a:cubicBezTo>
                    <a:pt x="14632" y="57331"/>
                    <a:pt x="15229" y="49346"/>
                    <a:pt x="20255" y="69448"/>
                  </a:cubicBezTo>
                  <a:cubicBezTo>
                    <a:pt x="21220" y="73306"/>
                    <a:pt x="21041" y="77650"/>
                    <a:pt x="23149" y="81022"/>
                  </a:cubicBezTo>
                  <a:cubicBezTo>
                    <a:pt x="26041" y="85649"/>
                    <a:pt x="34724" y="92597"/>
                    <a:pt x="34724" y="92597"/>
                  </a:cubicBezTo>
                  <a:cubicBezTo>
                    <a:pt x="35688" y="95491"/>
                    <a:pt x="36779" y="98345"/>
                    <a:pt x="37617" y="101278"/>
                  </a:cubicBezTo>
                  <a:cubicBezTo>
                    <a:pt x="38710" y="105102"/>
                    <a:pt x="38944" y="109197"/>
                    <a:pt x="40511" y="112853"/>
                  </a:cubicBezTo>
                  <a:cubicBezTo>
                    <a:pt x="41881" y="116050"/>
                    <a:pt x="44369" y="118640"/>
                    <a:pt x="46298" y="121534"/>
                  </a:cubicBezTo>
                  <a:cubicBezTo>
                    <a:pt x="47263" y="125392"/>
                    <a:pt x="48538" y="129185"/>
                    <a:pt x="49192" y="133108"/>
                  </a:cubicBezTo>
                  <a:cubicBezTo>
                    <a:pt x="52781" y="154638"/>
                    <a:pt x="50097" y="151560"/>
                    <a:pt x="54979" y="167832"/>
                  </a:cubicBezTo>
                  <a:cubicBezTo>
                    <a:pt x="56732" y="173675"/>
                    <a:pt x="56454" y="180880"/>
                    <a:pt x="60767" y="185194"/>
                  </a:cubicBezTo>
                  <a:lnTo>
                    <a:pt x="66554" y="190982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7101068" y="4126057"/>
              <a:ext cx="425370" cy="749778"/>
            </a:xfrm>
            <a:custGeom>
              <a:avLst/>
              <a:gdLst>
                <a:gd name="connsiteX0" fmla="*/ 0 w 425370"/>
                <a:gd name="connsiteY0" fmla="*/ 749778 h 749778"/>
                <a:gd name="connsiteX1" fmla="*/ 5788 w 425370"/>
                <a:gd name="connsiteY1" fmla="*/ 732416 h 749778"/>
                <a:gd name="connsiteX2" fmla="*/ 17362 w 425370"/>
                <a:gd name="connsiteY2" fmla="*/ 715054 h 749778"/>
                <a:gd name="connsiteX3" fmla="*/ 23150 w 425370"/>
                <a:gd name="connsiteY3" fmla="*/ 703480 h 749778"/>
                <a:gd name="connsiteX4" fmla="*/ 28937 w 425370"/>
                <a:gd name="connsiteY4" fmla="*/ 697692 h 749778"/>
                <a:gd name="connsiteX5" fmla="*/ 40512 w 425370"/>
                <a:gd name="connsiteY5" fmla="*/ 680330 h 749778"/>
                <a:gd name="connsiteX6" fmla="*/ 43405 w 425370"/>
                <a:gd name="connsiteY6" fmla="*/ 671649 h 749778"/>
                <a:gd name="connsiteX7" fmla="*/ 49193 w 425370"/>
                <a:gd name="connsiteY7" fmla="*/ 665862 h 749778"/>
                <a:gd name="connsiteX8" fmla="*/ 54980 w 425370"/>
                <a:gd name="connsiteY8" fmla="*/ 648500 h 749778"/>
                <a:gd name="connsiteX9" fmla="*/ 57874 w 425370"/>
                <a:gd name="connsiteY9" fmla="*/ 639819 h 749778"/>
                <a:gd name="connsiteX10" fmla="*/ 69448 w 425370"/>
                <a:gd name="connsiteY10" fmla="*/ 631138 h 749778"/>
                <a:gd name="connsiteX11" fmla="*/ 75236 w 425370"/>
                <a:gd name="connsiteY11" fmla="*/ 610882 h 749778"/>
                <a:gd name="connsiteX12" fmla="*/ 83917 w 425370"/>
                <a:gd name="connsiteY12" fmla="*/ 581946 h 749778"/>
                <a:gd name="connsiteX13" fmla="*/ 86810 w 425370"/>
                <a:gd name="connsiteY13" fmla="*/ 573265 h 749778"/>
                <a:gd name="connsiteX14" fmla="*/ 89704 w 425370"/>
                <a:gd name="connsiteY14" fmla="*/ 561690 h 749778"/>
                <a:gd name="connsiteX15" fmla="*/ 98385 w 425370"/>
                <a:gd name="connsiteY15" fmla="*/ 558796 h 749778"/>
                <a:gd name="connsiteX16" fmla="*/ 104173 w 425370"/>
                <a:gd name="connsiteY16" fmla="*/ 553009 h 749778"/>
                <a:gd name="connsiteX17" fmla="*/ 107066 w 425370"/>
                <a:gd name="connsiteY17" fmla="*/ 544328 h 749778"/>
                <a:gd name="connsiteX18" fmla="*/ 121535 w 425370"/>
                <a:gd name="connsiteY18" fmla="*/ 529859 h 749778"/>
                <a:gd name="connsiteX19" fmla="*/ 127322 w 425370"/>
                <a:gd name="connsiteY19" fmla="*/ 512497 h 749778"/>
                <a:gd name="connsiteX20" fmla="*/ 130216 w 425370"/>
                <a:gd name="connsiteY20" fmla="*/ 503816 h 749778"/>
                <a:gd name="connsiteX21" fmla="*/ 141790 w 425370"/>
                <a:gd name="connsiteY21" fmla="*/ 486454 h 749778"/>
                <a:gd name="connsiteX22" fmla="*/ 144684 w 425370"/>
                <a:gd name="connsiteY22" fmla="*/ 474880 h 749778"/>
                <a:gd name="connsiteX23" fmla="*/ 147578 w 425370"/>
                <a:gd name="connsiteY23" fmla="*/ 460411 h 749778"/>
                <a:gd name="connsiteX24" fmla="*/ 159152 w 425370"/>
                <a:gd name="connsiteY24" fmla="*/ 431475 h 749778"/>
                <a:gd name="connsiteX25" fmla="*/ 170727 w 425370"/>
                <a:gd name="connsiteY25" fmla="*/ 402538 h 749778"/>
                <a:gd name="connsiteX26" fmla="*/ 179408 w 425370"/>
                <a:gd name="connsiteY26" fmla="*/ 396751 h 749778"/>
                <a:gd name="connsiteX27" fmla="*/ 185195 w 425370"/>
                <a:gd name="connsiteY27" fmla="*/ 388070 h 749778"/>
                <a:gd name="connsiteX28" fmla="*/ 188089 w 425370"/>
                <a:gd name="connsiteY28" fmla="*/ 379389 h 749778"/>
                <a:gd name="connsiteX29" fmla="*/ 199664 w 425370"/>
                <a:gd name="connsiteY29" fmla="*/ 367814 h 749778"/>
                <a:gd name="connsiteX30" fmla="*/ 214132 w 425370"/>
                <a:gd name="connsiteY30" fmla="*/ 341771 h 749778"/>
                <a:gd name="connsiteX31" fmla="*/ 222813 w 425370"/>
                <a:gd name="connsiteY31" fmla="*/ 324409 h 749778"/>
                <a:gd name="connsiteX32" fmla="*/ 225707 w 425370"/>
                <a:gd name="connsiteY32" fmla="*/ 315728 h 749778"/>
                <a:gd name="connsiteX33" fmla="*/ 237281 w 425370"/>
                <a:gd name="connsiteY33" fmla="*/ 286791 h 749778"/>
                <a:gd name="connsiteX34" fmla="*/ 245962 w 425370"/>
                <a:gd name="connsiteY34" fmla="*/ 281004 h 749778"/>
                <a:gd name="connsiteX35" fmla="*/ 248856 w 425370"/>
                <a:gd name="connsiteY35" fmla="*/ 269429 h 749778"/>
                <a:gd name="connsiteX36" fmla="*/ 260431 w 425370"/>
                <a:gd name="connsiteY36" fmla="*/ 254961 h 749778"/>
                <a:gd name="connsiteX37" fmla="*/ 263324 w 425370"/>
                <a:gd name="connsiteY37" fmla="*/ 243386 h 749778"/>
                <a:gd name="connsiteX38" fmla="*/ 274899 w 425370"/>
                <a:gd name="connsiteY38" fmla="*/ 237599 h 749778"/>
                <a:gd name="connsiteX39" fmla="*/ 280686 w 425370"/>
                <a:gd name="connsiteY39" fmla="*/ 228918 h 749778"/>
                <a:gd name="connsiteX40" fmla="*/ 283580 w 425370"/>
                <a:gd name="connsiteY40" fmla="*/ 217343 h 749778"/>
                <a:gd name="connsiteX41" fmla="*/ 295155 w 425370"/>
                <a:gd name="connsiteY41" fmla="*/ 202875 h 749778"/>
                <a:gd name="connsiteX42" fmla="*/ 298048 w 425370"/>
                <a:gd name="connsiteY42" fmla="*/ 194194 h 749778"/>
                <a:gd name="connsiteX43" fmla="*/ 303836 w 425370"/>
                <a:gd name="connsiteY43" fmla="*/ 182619 h 749778"/>
                <a:gd name="connsiteX44" fmla="*/ 309623 w 425370"/>
                <a:gd name="connsiteY44" fmla="*/ 159470 h 749778"/>
                <a:gd name="connsiteX45" fmla="*/ 312517 w 425370"/>
                <a:gd name="connsiteY45" fmla="*/ 150789 h 749778"/>
                <a:gd name="connsiteX46" fmla="*/ 318304 w 425370"/>
                <a:gd name="connsiteY46" fmla="*/ 142108 h 749778"/>
                <a:gd name="connsiteX47" fmla="*/ 329879 w 425370"/>
                <a:gd name="connsiteY47" fmla="*/ 121852 h 749778"/>
                <a:gd name="connsiteX48" fmla="*/ 332773 w 425370"/>
                <a:gd name="connsiteY48" fmla="*/ 113171 h 749778"/>
                <a:gd name="connsiteX49" fmla="*/ 347241 w 425370"/>
                <a:gd name="connsiteY49" fmla="*/ 92915 h 749778"/>
                <a:gd name="connsiteX50" fmla="*/ 355922 w 425370"/>
                <a:gd name="connsiteY50" fmla="*/ 87128 h 749778"/>
                <a:gd name="connsiteX51" fmla="*/ 367497 w 425370"/>
                <a:gd name="connsiteY51" fmla="*/ 75553 h 749778"/>
                <a:gd name="connsiteX52" fmla="*/ 370390 w 425370"/>
                <a:gd name="connsiteY52" fmla="*/ 66872 h 749778"/>
                <a:gd name="connsiteX53" fmla="*/ 390646 w 425370"/>
                <a:gd name="connsiteY53" fmla="*/ 49510 h 749778"/>
                <a:gd name="connsiteX54" fmla="*/ 393540 w 425370"/>
                <a:gd name="connsiteY54" fmla="*/ 40829 h 749778"/>
                <a:gd name="connsiteX55" fmla="*/ 405114 w 425370"/>
                <a:gd name="connsiteY55" fmla="*/ 23467 h 749778"/>
                <a:gd name="connsiteX56" fmla="*/ 419583 w 425370"/>
                <a:gd name="connsiteY56" fmla="*/ 318 h 749778"/>
                <a:gd name="connsiteX57" fmla="*/ 425370 w 425370"/>
                <a:gd name="connsiteY57" fmla="*/ 318 h 74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25370" h="749778">
                  <a:moveTo>
                    <a:pt x="0" y="749778"/>
                  </a:moveTo>
                  <a:cubicBezTo>
                    <a:pt x="1929" y="743991"/>
                    <a:pt x="3060" y="737872"/>
                    <a:pt x="5788" y="732416"/>
                  </a:cubicBezTo>
                  <a:cubicBezTo>
                    <a:pt x="8899" y="726195"/>
                    <a:pt x="13783" y="721018"/>
                    <a:pt x="17362" y="715054"/>
                  </a:cubicBezTo>
                  <a:cubicBezTo>
                    <a:pt x="19581" y="711355"/>
                    <a:pt x="20757" y="707069"/>
                    <a:pt x="23150" y="703480"/>
                  </a:cubicBezTo>
                  <a:cubicBezTo>
                    <a:pt x="24663" y="701210"/>
                    <a:pt x="27300" y="699875"/>
                    <a:pt x="28937" y="697692"/>
                  </a:cubicBezTo>
                  <a:cubicBezTo>
                    <a:pt x="33110" y="692127"/>
                    <a:pt x="36654" y="686117"/>
                    <a:pt x="40512" y="680330"/>
                  </a:cubicBezTo>
                  <a:cubicBezTo>
                    <a:pt x="41476" y="677436"/>
                    <a:pt x="41836" y="674264"/>
                    <a:pt x="43405" y="671649"/>
                  </a:cubicBezTo>
                  <a:cubicBezTo>
                    <a:pt x="44809" y="669310"/>
                    <a:pt x="47973" y="668302"/>
                    <a:pt x="49193" y="665862"/>
                  </a:cubicBezTo>
                  <a:cubicBezTo>
                    <a:pt x="51921" y="660406"/>
                    <a:pt x="53051" y="654287"/>
                    <a:pt x="54980" y="648500"/>
                  </a:cubicBezTo>
                  <a:cubicBezTo>
                    <a:pt x="55945" y="645606"/>
                    <a:pt x="55434" y="641649"/>
                    <a:pt x="57874" y="639819"/>
                  </a:cubicBezTo>
                  <a:lnTo>
                    <a:pt x="69448" y="631138"/>
                  </a:lnTo>
                  <a:cubicBezTo>
                    <a:pt x="78505" y="594915"/>
                    <a:pt x="66925" y="639970"/>
                    <a:pt x="75236" y="610882"/>
                  </a:cubicBezTo>
                  <a:cubicBezTo>
                    <a:pt x="83988" y="580248"/>
                    <a:pt x="70152" y="623241"/>
                    <a:pt x="83917" y="581946"/>
                  </a:cubicBezTo>
                  <a:cubicBezTo>
                    <a:pt x="84882" y="579052"/>
                    <a:pt x="86070" y="576224"/>
                    <a:pt x="86810" y="573265"/>
                  </a:cubicBezTo>
                  <a:cubicBezTo>
                    <a:pt x="87775" y="569407"/>
                    <a:pt x="87220" y="564796"/>
                    <a:pt x="89704" y="561690"/>
                  </a:cubicBezTo>
                  <a:cubicBezTo>
                    <a:pt x="91609" y="559308"/>
                    <a:pt x="95491" y="559761"/>
                    <a:pt x="98385" y="558796"/>
                  </a:cubicBezTo>
                  <a:cubicBezTo>
                    <a:pt x="100314" y="556867"/>
                    <a:pt x="102769" y="555348"/>
                    <a:pt x="104173" y="553009"/>
                  </a:cubicBezTo>
                  <a:cubicBezTo>
                    <a:pt x="105742" y="550394"/>
                    <a:pt x="105236" y="546768"/>
                    <a:pt x="107066" y="544328"/>
                  </a:cubicBezTo>
                  <a:cubicBezTo>
                    <a:pt x="111158" y="538871"/>
                    <a:pt x="121535" y="529859"/>
                    <a:pt x="121535" y="529859"/>
                  </a:cubicBezTo>
                  <a:lnTo>
                    <a:pt x="127322" y="512497"/>
                  </a:lnTo>
                  <a:cubicBezTo>
                    <a:pt x="128287" y="509603"/>
                    <a:pt x="128524" y="506354"/>
                    <a:pt x="130216" y="503816"/>
                  </a:cubicBezTo>
                  <a:lnTo>
                    <a:pt x="141790" y="486454"/>
                  </a:lnTo>
                  <a:cubicBezTo>
                    <a:pt x="142755" y="482596"/>
                    <a:pt x="143821" y="478762"/>
                    <a:pt x="144684" y="474880"/>
                  </a:cubicBezTo>
                  <a:cubicBezTo>
                    <a:pt x="145751" y="470079"/>
                    <a:pt x="146023" y="465077"/>
                    <a:pt x="147578" y="460411"/>
                  </a:cubicBezTo>
                  <a:cubicBezTo>
                    <a:pt x="159556" y="424477"/>
                    <a:pt x="147104" y="479664"/>
                    <a:pt x="159152" y="431475"/>
                  </a:cubicBezTo>
                  <a:cubicBezTo>
                    <a:pt x="161564" y="421829"/>
                    <a:pt x="163296" y="409969"/>
                    <a:pt x="170727" y="402538"/>
                  </a:cubicBezTo>
                  <a:cubicBezTo>
                    <a:pt x="173186" y="400079"/>
                    <a:pt x="176514" y="398680"/>
                    <a:pt x="179408" y="396751"/>
                  </a:cubicBezTo>
                  <a:cubicBezTo>
                    <a:pt x="181337" y="393857"/>
                    <a:pt x="183640" y="391181"/>
                    <a:pt x="185195" y="388070"/>
                  </a:cubicBezTo>
                  <a:cubicBezTo>
                    <a:pt x="186559" y="385342"/>
                    <a:pt x="186316" y="381871"/>
                    <a:pt x="188089" y="379389"/>
                  </a:cubicBezTo>
                  <a:cubicBezTo>
                    <a:pt x="191261" y="374949"/>
                    <a:pt x="199664" y="367814"/>
                    <a:pt x="199664" y="367814"/>
                  </a:cubicBezTo>
                  <a:cubicBezTo>
                    <a:pt x="206745" y="346570"/>
                    <a:pt x="201137" y="354766"/>
                    <a:pt x="214132" y="341771"/>
                  </a:cubicBezTo>
                  <a:cubicBezTo>
                    <a:pt x="221406" y="319951"/>
                    <a:pt x="211594" y="346847"/>
                    <a:pt x="222813" y="324409"/>
                  </a:cubicBezTo>
                  <a:cubicBezTo>
                    <a:pt x="224177" y="321681"/>
                    <a:pt x="224869" y="318661"/>
                    <a:pt x="225707" y="315728"/>
                  </a:cubicBezTo>
                  <a:cubicBezTo>
                    <a:pt x="228536" y="305825"/>
                    <a:pt x="229532" y="294540"/>
                    <a:pt x="237281" y="286791"/>
                  </a:cubicBezTo>
                  <a:cubicBezTo>
                    <a:pt x="239740" y="284332"/>
                    <a:pt x="243068" y="282933"/>
                    <a:pt x="245962" y="281004"/>
                  </a:cubicBezTo>
                  <a:cubicBezTo>
                    <a:pt x="246927" y="277146"/>
                    <a:pt x="247289" y="273085"/>
                    <a:pt x="248856" y="269429"/>
                  </a:cubicBezTo>
                  <a:cubicBezTo>
                    <a:pt x="251595" y="263039"/>
                    <a:pt x="255762" y="259629"/>
                    <a:pt x="260431" y="254961"/>
                  </a:cubicBezTo>
                  <a:cubicBezTo>
                    <a:pt x="261395" y="251103"/>
                    <a:pt x="260778" y="246441"/>
                    <a:pt x="263324" y="243386"/>
                  </a:cubicBezTo>
                  <a:cubicBezTo>
                    <a:pt x="266086" y="240072"/>
                    <a:pt x="271585" y="240361"/>
                    <a:pt x="274899" y="237599"/>
                  </a:cubicBezTo>
                  <a:cubicBezTo>
                    <a:pt x="277571" y="235373"/>
                    <a:pt x="278757" y="231812"/>
                    <a:pt x="280686" y="228918"/>
                  </a:cubicBezTo>
                  <a:cubicBezTo>
                    <a:pt x="281651" y="225060"/>
                    <a:pt x="282013" y="220999"/>
                    <a:pt x="283580" y="217343"/>
                  </a:cubicBezTo>
                  <a:cubicBezTo>
                    <a:pt x="286319" y="210953"/>
                    <a:pt x="290486" y="207543"/>
                    <a:pt x="295155" y="202875"/>
                  </a:cubicBezTo>
                  <a:cubicBezTo>
                    <a:pt x="296119" y="199981"/>
                    <a:pt x="296847" y="196998"/>
                    <a:pt x="298048" y="194194"/>
                  </a:cubicBezTo>
                  <a:cubicBezTo>
                    <a:pt x="299747" y="190229"/>
                    <a:pt x="302472" y="186711"/>
                    <a:pt x="303836" y="182619"/>
                  </a:cubicBezTo>
                  <a:cubicBezTo>
                    <a:pt x="306351" y="175073"/>
                    <a:pt x="307108" y="167016"/>
                    <a:pt x="309623" y="159470"/>
                  </a:cubicBezTo>
                  <a:cubicBezTo>
                    <a:pt x="310588" y="156576"/>
                    <a:pt x="311153" y="153517"/>
                    <a:pt x="312517" y="150789"/>
                  </a:cubicBezTo>
                  <a:cubicBezTo>
                    <a:pt x="314072" y="147678"/>
                    <a:pt x="316375" y="145002"/>
                    <a:pt x="318304" y="142108"/>
                  </a:cubicBezTo>
                  <a:cubicBezTo>
                    <a:pt x="324690" y="110178"/>
                    <a:pt x="315118" y="140302"/>
                    <a:pt x="329879" y="121852"/>
                  </a:cubicBezTo>
                  <a:cubicBezTo>
                    <a:pt x="331785" y="119470"/>
                    <a:pt x="331571" y="115975"/>
                    <a:pt x="332773" y="113171"/>
                  </a:cubicBezTo>
                  <a:cubicBezTo>
                    <a:pt x="337324" y="102552"/>
                    <a:pt x="338418" y="100267"/>
                    <a:pt x="347241" y="92915"/>
                  </a:cubicBezTo>
                  <a:cubicBezTo>
                    <a:pt x="349913" y="90689"/>
                    <a:pt x="353282" y="89391"/>
                    <a:pt x="355922" y="87128"/>
                  </a:cubicBezTo>
                  <a:cubicBezTo>
                    <a:pt x="360065" y="83577"/>
                    <a:pt x="367497" y="75553"/>
                    <a:pt x="367497" y="75553"/>
                  </a:cubicBezTo>
                  <a:cubicBezTo>
                    <a:pt x="368461" y="72659"/>
                    <a:pt x="368617" y="69354"/>
                    <a:pt x="370390" y="66872"/>
                  </a:cubicBezTo>
                  <a:cubicBezTo>
                    <a:pt x="376769" y="57941"/>
                    <a:pt x="382304" y="55071"/>
                    <a:pt x="390646" y="49510"/>
                  </a:cubicBezTo>
                  <a:cubicBezTo>
                    <a:pt x="391611" y="46616"/>
                    <a:pt x="392059" y="43495"/>
                    <a:pt x="393540" y="40829"/>
                  </a:cubicBezTo>
                  <a:cubicBezTo>
                    <a:pt x="396918" y="34749"/>
                    <a:pt x="402914" y="30065"/>
                    <a:pt x="405114" y="23467"/>
                  </a:cubicBezTo>
                  <a:cubicBezTo>
                    <a:pt x="409527" y="10230"/>
                    <a:pt x="407237" y="5256"/>
                    <a:pt x="419583" y="318"/>
                  </a:cubicBezTo>
                  <a:cubicBezTo>
                    <a:pt x="421374" y="-398"/>
                    <a:pt x="423441" y="318"/>
                    <a:pt x="425370" y="318"/>
                  </a:cubicBez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7485927" y="4068501"/>
              <a:ext cx="63660" cy="89704"/>
            </a:xfrm>
            <a:custGeom>
              <a:avLst/>
              <a:gdLst>
                <a:gd name="connsiteX0" fmla="*/ 63660 w 63660"/>
                <a:gd name="connsiteY0" fmla="*/ 89704 h 89704"/>
                <a:gd name="connsiteX1" fmla="*/ 37617 w 63660"/>
                <a:gd name="connsiteY1" fmla="*/ 75236 h 89704"/>
                <a:gd name="connsiteX2" fmla="*/ 26043 w 63660"/>
                <a:gd name="connsiteY2" fmla="*/ 60767 h 89704"/>
                <a:gd name="connsiteX3" fmla="*/ 11574 w 63660"/>
                <a:gd name="connsiteY3" fmla="*/ 49193 h 89704"/>
                <a:gd name="connsiteX4" fmla="*/ 5787 w 63660"/>
                <a:gd name="connsiteY4" fmla="*/ 31831 h 89704"/>
                <a:gd name="connsiteX5" fmla="*/ 2893 w 63660"/>
                <a:gd name="connsiteY5" fmla="*/ 23150 h 89704"/>
                <a:gd name="connsiteX6" fmla="*/ 0 w 63660"/>
                <a:gd name="connsiteY6" fmla="*/ 0 h 8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60" h="89704">
                  <a:moveTo>
                    <a:pt x="63660" y="89704"/>
                  </a:moveTo>
                  <a:cubicBezTo>
                    <a:pt x="23350" y="57454"/>
                    <a:pt x="69825" y="91340"/>
                    <a:pt x="37617" y="75236"/>
                  </a:cubicBezTo>
                  <a:cubicBezTo>
                    <a:pt x="32960" y="72908"/>
                    <a:pt x="28768" y="64173"/>
                    <a:pt x="26043" y="60767"/>
                  </a:cubicBezTo>
                  <a:cubicBezTo>
                    <a:pt x="21332" y="54878"/>
                    <a:pt x="18017" y="53488"/>
                    <a:pt x="11574" y="49193"/>
                  </a:cubicBezTo>
                  <a:lnTo>
                    <a:pt x="5787" y="31831"/>
                  </a:lnTo>
                  <a:lnTo>
                    <a:pt x="2893" y="2315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199474" y="4141164"/>
            <a:ext cx="562615" cy="1025395"/>
            <a:chOff x="6986972" y="4068501"/>
            <a:chExt cx="562615" cy="1025395"/>
          </a:xfrm>
        </p:grpSpPr>
        <p:sp>
          <p:nvSpPr>
            <p:cNvPr id="101" name="Oval 100"/>
            <p:cNvSpPr/>
            <p:nvPr/>
          </p:nvSpPr>
          <p:spPr>
            <a:xfrm rot="20453034">
              <a:off x="7045835" y="4802044"/>
              <a:ext cx="59457" cy="115855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 rot="20453034">
              <a:off x="6986972" y="4534327"/>
              <a:ext cx="51957" cy="269111"/>
            </a:xfrm>
            <a:custGeom>
              <a:avLst/>
              <a:gdLst>
                <a:gd name="connsiteX0" fmla="*/ 23014 w 51957"/>
                <a:gd name="connsiteY0" fmla="*/ 269111 h 269111"/>
                <a:gd name="connsiteX1" fmla="*/ 31695 w 51957"/>
                <a:gd name="connsiteY1" fmla="*/ 217025 h 269111"/>
                <a:gd name="connsiteX2" fmla="*/ 25908 w 51957"/>
                <a:gd name="connsiteY2" fmla="*/ 196770 h 269111"/>
                <a:gd name="connsiteX3" fmla="*/ 20120 w 51957"/>
                <a:gd name="connsiteY3" fmla="*/ 185195 h 269111"/>
                <a:gd name="connsiteX4" fmla="*/ 5652 w 51957"/>
                <a:gd name="connsiteY4" fmla="*/ 162046 h 269111"/>
                <a:gd name="connsiteX5" fmla="*/ 5652 w 51957"/>
                <a:gd name="connsiteY5" fmla="*/ 95491 h 269111"/>
                <a:gd name="connsiteX6" fmla="*/ 17227 w 51957"/>
                <a:gd name="connsiteY6" fmla="*/ 81023 h 269111"/>
                <a:gd name="connsiteX7" fmla="*/ 20120 w 51957"/>
                <a:gd name="connsiteY7" fmla="*/ 72342 h 269111"/>
                <a:gd name="connsiteX8" fmla="*/ 31695 w 51957"/>
                <a:gd name="connsiteY8" fmla="*/ 57873 h 269111"/>
                <a:gd name="connsiteX9" fmla="*/ 40376 w 51957"/>
                <a:gd name="connsiteY9" fmla="*/ 31830 h 269111"/>
                <a:gd name="connsiteX10" fmla="*/ 43270 w 51957"/>
                <a:gd name="connsiteY10" fmla="*/ 23149 h 269111"/>
                <a:gd name="connsiteX11" fmla="*/ 46163 w 51957"/>
                <a:gd name="connsiteY11" fmla="*/ 14468 h 269111"/>
                <a:gd name="connsiteX12" fmla="*/ 51951 w 51957"/>
                <a:gd name="connsiteY12" fmla="*/ 0 h 2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57" h="269111">
                  <a:moveTo>
                    <a:pt x="23014" y="269111"/>
                  </a:moveTo>
                  <a:cubicBezTo>
                    <a:pt x="30326" y="232549"/>
                    <a:pt x="27581" y="249935"/>
                    <a:pt x="31695" y="217025"/>
                  </a:cubicBezTo>
                  <a:cubicBezTo>
                    <a:pt x="30229" y="211161"/>
                    <a:pt x="28396" y="202575"/>
                    <a:pt x="25908" y="196770"/>
                  </a:cubicBezTo>
                  <a:cubicBezTo>
                    <a:pt x="24209" y="192805"/>
                    <a:pt x="21722" y="189200"/>
                    <a:pt x="20120" y="185195"/>
                  </a:cubicBezTo>
                  <a:cubicBezTo>
                    <a:pt x="11354" y="163281"/>
                    <a:pt x="20480" y="171931"/>
                    <a:pt x="5652" y="162046"/>
                  </a:cubicBezTo>
                  <a:cubicBezTo>
                    <a:pt x="-2795" y="136709"/>
                    <a:pt x="-916" y="145847"/>
                    <a:pt x="5652" y="95491"/>
                  </a:cubicBezTo>
                  <a:cubicBezTo>
                    <a:pt x="6200" y="91291"/>
                    <a:pt x="14277" y="83972"/>
                    <a:pt x="17227" y="81023"/>
                  </a:cubicBezTo>
                  <a:cubicBezTo>
                    <a:pt x="18191" y="78129"/>
                    <a:pt x="18756" y="75070"/>
                    <a:pt x="20120" y="72342"/>
                  </a:cubicBezTo>
                  <a:cubicBezTo>
                    <a:pt x="23769" y="65044"/>
                    <a:pt x="26314" y="63255"/>
                    <a:pt x="31695" y="57873"/>
                  </a:cubicBezTo>
                  <a:lnTo>
                    <a:pt x="40376" y="31830"/>
                  </a:lnTo>
                  <a:lnTo>
                    <a:pt x="43270" y="23149"/>
                  </a:lnTo>
                  <a:cubicBezTo>
                    <a:pt x="44234" y="20255"/>
                    <a:pt x="44799" y="17196"/>
                    <a:pt x="46163" y="14468"/>
                  </a:cubicBezTo>
                  <a:cubicBezTo>
                    <a:pt x="52382" y="2031"/>
                    <a:pt x="51951" y="7208"/>
                    <a:pt x="51951" y="0"/>
                  </a:cubicBez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 rot="20453034">
              <a:off x="7129029" y="4902914"/>
              <a:ext cx="66554" cy="190982"/>
            </a:xfrm>
            <a:custGeom>
              <a:avLst/>
              <a:gdLst>
                <a:gd name="connsiteX0" fmla="*/ 0 w 66554"/>
                <a:gd name="connsiteY0" fmla="*/ 0 h 190982"/>
                <a:gd name="connsiteX1" fmla="*/ 2893 w 66554"/>
                <a:gd name="connsiteY1" fmla="*/ 14468 h 190982"/>
                <a:gd name="connsiteX2" fmla="*/ 8681 w 66554"/>
                <a:gd name="connsiteY2" fmla="*/ 20255 h 190982"/>
                <a:gd name="connsiteX3" fmla="*/ 11574 w 66554"/>
                <a:gd name="connsiteY3" fmla="*/ 40511 h 190982"/>
                <a:gd name="connsiteX4" fmla="*/ 20255 w 66554"/>
                <a:gd name="connsiteY4" fmla="*/ 69448 h 190982"/>
                <a:gd name="connsiteX5" fmla="*/ 23149 w 66554"/>
                <a:gd name="connsiteY5" fmla="*/ 81022 h 190982"/>
                <a:gd name="connsiteX6" fmla="*/ 34724 w 66554"/>
                <a:gd name="connsiteY6" fmla="*/ 92597 h 190982"/>
                <a:gd name="connsiteX7" fmla="*/ 37617 w 66554"/>
                <a:gd name="connsiteY7" fmla="*/ 101278 h 190982"/>
                <a:gd name="connsiteX8" fmla="*/ 40511 w 66554"/>
                <a:gd name="connsiteY8" fmla="*/ 112853 h 190982"/>
                <a:gd name="connsiteX9" fmla="*/ 46298 w 66554"/>
                <a:gd name="connsiteY9" fmla="*/ 121534 h 190982"/>
                <a:gd name="connsiteX10" fmla="*/ 49192 w 66554"/>
                <a:gd name="connsiteY10" fmla="*/ 133108 h 190982"/>
                <a:gd name="connsiteX11" fmla="*/ 54979 w 66554"/>
                <a:gd name="connsiteY11" fmla="*/ 167832 h 190982"/>
                <a:gd name="connsiteX12" fmla="*/ 60767 w 66554"/>
                <a:gd name="connsiteY12" fmla="*/ 185194 h 190982"/>
                <a:gd name="connsiteX13" fmla="*/ 66554 w 66554"/>
                <a:gd name="connsiteY13" fmla="*/ 190982 h 1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54" h="190982">
                  <a:moveTo>
                    <a:pt x="0" y="0"/>
                  </a:moveTo>
                  <a:cubicBezTo>
                    <a:pt x="964" y="4823"/>
                    <a:pt x="956" y="9948"/>
                    <a:pt x="2893" y="14468"/>
                  </a:cubicBezTo>
                  <a:cubicBezTo>
                    <a:pt x="3968" y="16976"/>
                    <a:pt x="7818" y="17667"/>
                    <a:pt x="8681" y="20255"/>
                  </a:cubicBezTo>
                  <a:cubicBezTo>
                    <a:pt x="10838" y="26726"/>
                    <a:pt x="10354" y="33800"/>
                    <a:pt x="11574" y="40511"/>
                  </a:cubicBezTo>
                  <a:cubicBezTo>
                    <a:pt x="14632" y="57331"/>
                    <a:pt x="15229" y="49346"/>
                    <a:pt x="20255" y="69448"/>
                  </a:cubicBezTo>
                  <a:cubicBezTo>
                    <a:pt x="21220" y="73306"/>
                    <a:pt x="21041" y="77650"/>
                    <a:pt x="23149" y="81022"/>
                  </a:cubicBezTo>
                  <a:cubicBezTo>
                    <a:pt x="26041" y="85649"/>
                    <a:pt x="34724" y="92597"/>
                    <a:pt x="34724" y="92597"/>
                  </a:cubicBezTo>
                  <a:cubicBezTo>
                    <a:pt x="35688" y="95491"/>
                    <a:pt x="36779" y="98345"/>
                    <a:pt x="37617" y="101278"/>
                  </a:cubicBezTo>
                  <a:cubicBezTo>
                    <a:pt x="38710" y="105102"/>
                    <a:pt x="38944" y="109197"/>
                    <a:pt x="40511" y="112853"/>
                  </a:cubicBezTo>
                  <a:cubicBezTo>
                    <a:pt x="41881" y="116050"/>
                    <a:pt x="44369" y="118640"/>
                    <a:pt x="46298" y="121534"/>
                  </a:cubicBezTo>
                  <a:cubicBezTo>
                    <a:pt x="47263" y="125392"/>
                    <a:pt x="48538" y="129185"/>
                    <a:pt x="49192" y="133108"/>
                  </a:cubicBezTo>
                  <a:cubicBezTo>
                    <a:pt x="52781" y="154638"/>
                    <a:pt x="50097" y="151560"/>
                    <a:pt x="54979" y="167832"/>
                  </a:cubicBezTo>
                  <a:cubicBezTo>
                    <a:pt x="56732" y="173675"/>
                    <a:pt x="56454" y="180880"/>
                    <a:pt x="60767" y="185194"/>
                  </a:cubicBezTo>
                  <a:lnTo>
                    <a:pt x="66554" y="190982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101068" y="4126057"/>
              <a:ext cx="425370" cy="749778"/>
            </a:xfrm>
            <a:custGeom>
              <a:avLst/>
              <a:gdLst>
                <a:gd name="connsiteX0" fmla="*/ 0 w 425370"/>
                <a:gd name="connsiteY0" fmla="*/ 749778 h 749778"/>
                <a:gd name="connsiteX1" fmla="*/ 5788 w 425370"/>
                <a:gd name="connsiteY1" fmla="*/ 732416 h 749778"/>
                <a:gd name="connsiteX2" fmla="*/ 17362 w 425370"/>
                <a:gd name="connsiteY2" fmla="*/ 715054 h 749778"/>
                <a:gd name="connsiteX3" fmla="*/ 23150 w 425370"/>
                <a:gd name="connsiteY3" fmla="*/ 703480 h 749778"/>
                <a:gd name="connsiteX4" fmla="*/ 28937 w 425370"/>
                <a:gd name="connsiteY4" fmla="*/ 697692 h 749778"/>
                <a:gd name="connsiteX5" fmla="*/ 40512 w 425370"/>
                <a:gd name="connsiteY5" fmla="*/ 680330 h 749778"/>
                <a:gd name="connsiteX6" fmla="*/ 43405 w 425370"/>
                <a:gd name="connsiteY6" fmla="*/ 671649 h 749778"/>
                <a:gd name="connsiteX7" fmla="*/ 49193 w 425370"/>
                <a:gd name="connsiteY7" fmla="*/ 665862 h 749778"/>
                <a:gd name="connsiteX8" fmla="*/ 54980 w 425370"/>
                <a:gd name="connsiteY8" fmla="*/ 648500 h 749778"/>
                <a:gd name="connsiteX9" fmla="*/ 57874 w 425370"/>
                <a:gd name="connsiteY9" fmla="*/ 639819 h 749778"/>
                <a:gd name="connsiteX10" fmla="*/ 69448 w 425370"/>
                <a:gd name="connsiteY10" fmla="*/ 631138 h 749778"/>
                <a:gd name="connsiteX11" fmla="*/ 75236 w 425370"/>
                <a:gd name="connsiteY11" fmla="*/ 610882 h 749778"/>
                <a:gd name="connsiteX12" fmla="*/ 83917 w 425370"/>
                <a:gd name="connsiteY12" fmla="*/ 581946 h 749778"/>
                <a:gd name="connsiteX13" fmla="*/ 86810 w 425370"/>
                <a:gd name="connsiteY13" fmla="*/ 573265 h 749778"/>
                <a:gd name="connsiteX14" fmla="*/ 89704 w 425370"/>
                <a:gd name="connsiteY14" fmla="*/ 561690 h 749778"/>
                <a:gd name="connsiteX15" fmla="*/ 98385 w 425370"/>
                <a:gd name="connsiteY15" fmla="*/ 558796 h 749778"/>
                <a:gd name="connsiteX16" fmla="*/ 104173 w 425370"/>
                <a:gd name="connsiteY16" fmla="*/ 553009 h 749778"/>
                <a:gd name="connsiteX17" fmla="*/ 107066 w 425370"/>
                <a:gd name="connsiteY17" fmla="*/ 544328 h 749778"/>
                <a:gd name="connsiteX18" fmla="*/ 121535 w 425370"/>
                <a:gd name="connsiteY18" fmla="*/ 529859 h 749778"/>
                <a:gd name="connsiteX19" fmla="*/ 127322 w 425370"/>
                <a:gd name="connsiteY19" fmla="*/ 512497 h 749778"/>
                <a:gd name="connsiteX20" fmla="*/ 130216 w 425370"/>
                <a:gd name="connsiteY20" fmla="*/ 503816 h 749778"/>
                <a:gd name="connsiteX21" fmla="*/ 141790 w 425370"/>
                <a:gd name="connsiteY21" fmla="*/ 486454 h 749778"/>
                <a:gd name="connsiteX22" fmla="*/ 144684 w 425370"/>
                <a:gd name="connsiteY22" fmla="*/ 474880 h 749778"/>
                <a:gd name="connsiteX23" fmla="*/ 147578 w 425370"/>
                <a:gd name="connsiteY23" fmla="*/ 460411 h 749778"/>
                <a:gd name="connsiteX24" fmla="*/ 159152 w 425370"/>
                <a:gd name="connsiteY24" fmla="*/ 431475 h 749778"/>
                <a:gd name="connsiteX25" fmla="*/ 170727 w 425370"/>
                <a:gd name="connsiteY25" fmla="*/ 402538 h 749778"/>
                <a:gd name="connsiteX26" fmla="*/ 179408 w 425370"/>
                <a:gd name="connsiteY26" fmla="*/ 396751 h 749778"/>
                <a:gd name="connsiteX27" fmla="*/ 185195 w 425370"/>
                <a:gd name="connsiteY27" fmla="*/ 388070 h 749778"/>
                <a:gd name="connsiteX28" fmla="*/ 188089 w 425370"/>
                <a:gd name="connsiteY28" fmla="*/ 379389 h 749778"/>
                <a:gd name="connsiteX29" fmla="*/ 199664 w 425370"/>
                <a:gd name="connsiteY29" fmla="*/ 367814 h 749778"/>
                <a:gd name="connsiteX30" fmla="*/ 214132 w 425370"/>
                <a:gd name="connsiteY30" fmla="*/ 341771 h 749778"/>
                <a:gd name="connsiteX31" fmla="*/ 222813 w 425370"/>
                <a:gd name="connsiteY31" fmla="*/ 324409 h 749778"/>
                <a:gd name="connsiteX32" fmla="*/ 225707 w 425370"/>
                <a:gd name="connsiteY32" fmla="*/ 315728 h 749778"/>
                <a:gd name="connsiteX33" fmla="*/ 237281 w 425370"/>
                <a:gd name="connsiteY33" fmla="*/ 286791 h 749778"/>
                <a:gd name="connsiteX34" fmla="*/ 245962 w 425370"/>
                <a:gd name="connsiteY34" fmla="*/ 281004 h 749778"/>
                <a:gd name="connsiteX35" fmla="*/ 248856 w 425370"/>
                <a:gd name="connsiteY35" fmla="*/ 269429 h 749778"/>
                <a:gd name="connsiteX36" fmla="*/ 260431 w 425370"/>
                <a:gd name="connsiteY36" fmla="*/ 254961 h 749778"/>
                <a:gd name="connsiteX37" fmla="*/ 263324 w 425370"/>
                <a:gd name="connsiteY37" fmla="*/ 243386 h 749778"/>
                <a:gd name="connsiteX38" fmla="*/ 274899 w 425370"/>
                <a:gd name="connsiteY38" fmla="*/ 237599 h 749778"/>
                <a:gd name="connsiteX39" fmla="*/ 280686 w 425370"/>
                <a:gd name="connsiteY39" fmla="*/ 228918 h 749778"/>
                <a:gd name="connsiteX40" fmla="*/ 283580 w 425370"/>
                <a:gd name="connsiteY40" fmla="*/ 217343 h 749778"/>
                <a:gd name="connsiteX41" fmla="*/ 295155 w 425370"/>
                <a:gd name="connsiteY41" fmla="*/ 202875 h 749778"/>
                <a:gd name="connsiteX42" fmla="*/ 298048 w 425370"/>
                <a:gd name="connsiteY42" fmla="*/ 194194 h 749778"/>
                <a:gd name="connsiteX43" fmla="*/ 303836 w 425370"/>
                <a:gd name="connsiteY43" fmla="*/ 182619 h 749778"/>
                <a:gd name="connsiteX44" fmla="*/ 309623 w 425370"/>
                <a:gd name="connsiteY44" fmla="*/ 159470 h 749778"/>
                <a:gd name="connsiteX45" fmla="*/ 312517 w 425370"/>
                <a:gd name="connsiteY45" fmla="*/ 150789 h 749778"/>
                <a:gd name="connsiteX46" fmla="*/ 318304 w 425370"/>
                <a:gd name="connsiteY46" fmla="*/ 142108 h 749778"/>
                <a:gd name="connsiteX47" fmla="*/ 329879 w 425370"/>
                <a:gd name="connsiteY47" fmla="*/ 121852 h 749778"/>
                <a:gd name="connsiteX48" fmla="*/ 332773 w 425370"/>
                <a:gd name="connsiteY48" fmla="*/ 113171 h 749778"/>
                <a:gd name="connsiteX49" fmla="*/ 347241 w 425370"/>
                <a:gd name="connsiteY49" fmla="*/ 92915 h 749778"/>
                <a:gd name="connsiteX50" fmla="*/ 355922 w 425370"/>
                <a:gd name="connsiteY50" fmla="*/ 87128 h 749778"/>
                <a:gd name="connsiteX51" fmla="*/ 367497 w 425370"/>
                <a:gd name="connsiteY51" fmla="*/ 75553 h 749778"/>
                <a:gd name="connsiteX52" fmla="*/ 370390 w 425370"/>
                <a:gd name="connsiteY52" fmla="*/ 66872 h 749778"/>
                <a:gd name="connsiteX53" fmla="*/ 390646 w 425370"/>
                <a:gd name="connsiteY53" fmla="*/ 49510 h 749778"/>
                <a:gd name="connsiteX54" fmla="*/ 393540 w 425370"/>
                <a:gd name="connsiteY54" fmla="*/ 40829 h 749778"/>
                <a:gd name="connsiteX55" fmla="*/ 405114 w 425370"/>
                <a:gd name="connsiteY55" fmla="*/ 23467 h 749778"/>
                <a:gd name="connsiteX56" fmla="*/ 419583 w 425370"/>
                <a:gd name="connsiteY56" fmla="*/ 318 h 749778"/>
                <a:gd name="connsiteX57" fmla="*/ 425370 w 425370"/>
                <a:gd name="connsiteY57" fmla="*/ 318 h 74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25370" h="749778">
                  <a:moveTo>
                    <a:pt x="0" y="749778"/>
                  </a:moveTo>
                  <a:cubicBezTo>
                    <a:pt x="1929" y="743991"/>
                    <a:pt x="3060" y="737872"/>
                    <a:pt x="5788" y="732416"/>
                  </a:cubicBezTo>
                  <a:cubicBezTo>
                    <a:pt x="8899" y="726195"/>
                    <a:pt x="13783" y="721018"/>
                    <a:pt x="17362" y="715054"/>
                  </a:cubicBezTo>
                  <a:cubicBezTo>
                    <a:pt x="19581" y="711355"/>
                    <a:pt x="20757" y="707069"/>
                    <a:pt x="23150" y="703480"/>
                  </a:cubicBezTo>
                  <a:cubicBezTo>
                    <a:pt x="24663" y="701210"/>
                    <a:pt x="27300" y="699875"/>
                    <a:pt x="28937" y="697692"/>
                  </a:cubicBezTo>
                  <a:cubicBezTo>
                    <a:pt x="33110" y="692127"/>
                    <a:pt x="36654" y="686117"/>
                    <a:pt x="40512" y="680330"/>
                  </a:cubicBezTo>
                  <a:cubicBezTo>
                    <a:pt x="41476" y="677436"/>
                    <a:pt x="41836" y="674264"/>
                    <a:pt x="43405" y="671649"/>
                  </a:cubicBezTo>
                  <a:cubicBezTo>
                    <a:pt x="44809" y="669310"/>
                    <a:pt x="47973" y="668302"/>
                    <a:pt x="49193" y="665862"/>
                  </a:cubicBezTo>
                  <a:cubicBezTo>
                    <a:pt x="51921" y="660406"/>
                    <a:pt x="53051" y="654287"/>
                    <a:pt x="54980" y="648500"/>
                  </a:cubicBezTo>
                  <a:cubicBezTo>
                    <a:pt x="55945" y="645606"/>
                    <a:pt x="55434" y="641649"/>
                    <a:pt x="57874" y="639819"/>
                  </a:cubicBezTo>
                  <a:lnTo>
                    <a:pt x="69448" y="631138"/>
                  </a:lnTo>
                  <a:cubicBezTo>
                    <a:pt x="78505" y="594915"/>
                    <a:pt x="66925" y="639970"/>
                    <a:pt x="75236" y="610882"/>
                  </a:cubicBezTo>
                  <a:cubicBezTo>
                    <a:pt x="83988" y="580248"/>
                    <a:pt x="70152" y="623241"/>
                    <a:pt x="83917" y="581946"/>
                  </a:cubicBezTo>
                  <a:cubicBezTo>
                    <a:pt x="84882" y="579052"/>
                    <a:pt x="86070" y="576224"/>
                    <a:pt x="86810" y="573265"/>
                  </a:cubicBezTo>
                  <a:cubicBezTo>
                    <a:pt x="87775" y="569407"/>
                    <a:pt x="87220" y="564796"/>
                    <a:pt x="89704" y="561690"/>
                  </a:cubicBezTo>
                  <a:cubicBezTo>
                    <a:pt x="91609" y="559308"/>
                    <a:pt x="95491" y="559761"/>
                    <a:pt x="98385" y="558796"/>
                  </a:cubicBezTo>
                  <a:cubicBezTo>
                    <a:pt x="100314" y="556867"/>
                    <a:pt x="102769" y="555348"/>
                    <a:pt x="104173" y="553009"/>
                  </a:cubicBezTo>
                  <a:cubicBezTo>
                    <a:pt x="105742" y="550394"/>
                    <a:pt x="105236" y="546768"/>
                    <a:pt x="107066" y="544328"/>
                  </a:cubicBezTo>
                  <a:cubicBezTo>
                    <a:pt x="111158" y="538871"/>
                    <a:pt x="121535" y="529859"/>
                    <a:pt x="121535" y="529859"/>
                  </a:cubicBezTo>
                  <a:lnTo>
                    <a:pt x="127322" y="512497"/>
                  </a:lnTo>
                  <a:cubicBezTo>
                    <a:pt x="128287" y="509603"/>
                    <a:pt x="128524" y="506354"/>
                    <a:pt x="130216" y="503816"/>
                  </a:cubicBezTo>
                  <a:lnTo>
                    <a:pt x="141790" y="486454"/>
                  </a:lnTo>
                  <a:cubicBezTo>
                    <a:pt x="142755" y="482596"/>
                    <a:pt x="143821" y="478762"/>
                    <a:pt x="144684" y="474880"/>
                  </a:cubicBezTo>
                  <a:cubicBezTo>
                    <a:pt x="145751" y="470079"/>
                    <a:pt x="146023" y="465077"/>
                    <a:pt x="147578" y="460411"/>
                  </a:cubicBezTo>
                  <a:cubicBezTo>
                    <a:pt x="159556" y="424477"/>
                    <a:pt x="147104" y="479664"/>
                    <a:pt x="159152" y="431475"/>
                  </a:cubicBezTo>
                  <a:cubicBezTo>
                    <a:pt x="161564" y="421829"/>
                    <a:pt x="163296" y="409969"/>
                    <a:pt x="170727" y="402538"/>
                  </a:cubicBezTo>
                  <a:cubicBezTo>
                    <a:pt x="173186" y="400079"/>
                    <a:pt x="176514" y="398680"/>
                    <a:pt x="179408" y="396751"/>
                  </a:cubicBezTo>
                  <a:cubicBezTo>
                    <a:pt x="181337" y="393857"/>
                    <a:pt x="183640" y="391181"/>
                    <a:pt x="185195" y="388070"/>
                  </a:cubicBezTo>
                  <a:cubicBezTo>
                    <a:pt x="186559" y="385342"/>
                    <a:pt x="186316" y="381871"/>
                    <a:pt x="188089" y="379389"/>
                  </a:cubicBezTo>
                  <a:cubicBezTo>
                    <a:pt x="191261" y="374949"/>
                    <a:pt x="199664" y="367814"/>
                    <a:pt x="199664" y="367814"/>
                  </a:cubicBezTo>
                  <a:cubicBezTo>
                    <a:pt x="206745" y="346570"/>
                    <a:pt x="201137" y="354766"/>
                    <a:pt x="214132" y="341771"/>
                  </a:cubicBezTo>
                  <a:cubicBezTo>
                    <a:pt x="221406" y="319951"/>
                    <a:pt x="211594" y="346847"/>
                    <a:pt x="222813" y="324409"/>
                  </a:cubicBezTo>
                  <a:cubicBezTo>
                    <a:pt x="224177" y="321681"/>
                    <a:pt x="224869" y="318661"/>
                    <a:pt x="225707" y="315728"/>
                  </a:cubicBezTo>
                  <a:cubicBezTo>
                    <a:pt x="228536" y="305825"/>
                    <a:pt x="229532" y="294540"/>
                    <a:pt x="237281" y="286791"/>
                  </a:cubicBezTo>
                  <a:cubicBezTo>
                    <a:pt x="239740" y="284332"/>
                    <a:pt x="243068" y="282933"/>
                    <a:pt x="245962" y="281004"/>
                  </a:cubicBezTo>
                  <a:cubicBezTo>
                    <a:pt x="246927" y="277146"/>
                    <a:pt x="247289" y="273085"/>
                    <a:pt x="248856" y="269429"/>
                  </a:cubicBezTo>
                  <a:cubicBezTo>
                    <a:pt x="251595" y="263039"/>
                    <a:pt x="255762" y="259629"/>
                    <a:pt x="260431" y="254961"/>
                  </a:cubicBezTo>
                  <a:cubicBezTo>
                    <a:pt x="261395" y="251103"/>
                    <a:pt x="260778" y="246441"/>
                    <a:pt x="263324" y="243386"/>
                  </a:cubicBezTo>
                  <a:cubicBezTo>
                    <a:pt x="266086" y="240072"/>
                    <a:pt x="271585" y="240361"/>
                    <a:pt x="274899" y="237599"/>
                  </a:cubicBezTo>
                  <a:cubicBezTo>
                    <a:pt x="277571" y="235373"/>
                    <a:pt x="278757" y="231812"/>
                    <a:pt x="280686" y="228918"/>
                  </a:cubicBezTo>
                  <a:cubicBezTo>
                    <a:pt x="281651" y="225060"/>
                    <a:pt x="282013" y="220999"/>
                    <a:pt x="283580" y="217343"/>
                  </a:cubicBezTo>
                  <a:cubicBezTo>
                    <a:pt x="286319" y="210953"/>
                    <a:pt x="290486" y="207543"/>
                    <a:pt x="295155" y="202875"/>
                  </a:cubicBezTo>
                  <a:cubicBezTo>
                    <a:pt x="296119" y="199981"/>
                    <a:pt x="296847" y="196998"/>
                    <a:pt x="298048" y="194194"/>
                  </a:cubicBezTo>
                  <a:cubicBezTo>
                    <a:pt x="299747" y="190229"/>
                    <a:pt x="302472" y="186711"/>
                    <a:pt x="303836" y="182619"/>
                  </a:cubicBezTo>
                  <a:cubicBezTo>
                    <a:pt x="306351" y="175073"/>
                    <a:pt x="307108" y="167016"/>
                    <a:pt x="309623" y="159470"/>
                  </a:cubicBezTo>
                  <a:cubicBezTo>
                    <a:pt x="310588" y="156576"/>
                    <a:pt x="311153" y="153517"/>
                    <a:pt x="312517" y="150789"/>
                  </a:cubicBezTo>
                  <a:cubicBezTo>
                    <a:pt x="314072" y="147678"/>
                    <a:pt x="316375" y="145002"/>
                    <a:pt x="318304" y="142108"/>
                  </a:cubicBezTo>
                  <a:cubicBezTo>
                    <a:pt x="324690" y="110178"/>
                    <a:pt x="315118" y="140302"/>
                    <a:pt x="329879" y="121852"/>
                  </a:cubicBezTo>
                  <a:cubicBezTo>
                    <a:pt x="331785" y="119470"/>
                    <a:pt x="331571" y="115975"/>
                    <a:pt x="332773" y="113171"/>
                  </a:cubicBezTo>
                  <a:cubicBezTo>
                    <a:pt x="337324" y="102552"/>
                    <a:pt x="338418" y="100267"/>
                    <a:pt x="347241" y="92915"/>
                  </a:cubicBezTo>
                  <a:cubicBezTo>
                    <a:pt x="349913" y="90689"/>
                    <a:pt x="353282" y="89391"/>
                    <a:pt x="355922" y="87128"/>
                  </a:cubicBezTo>
                  <a:cubicBezTo>
                    <a:pt x="360065" y="83577"/>
                    <a:pt x="367497" y="75553"/>
                    <a:pt x="367497" y="75553"/>
                  </a:cubicBezTo>
                  <a:cubicBezTo>
                    <a:pt x="368461" y="72659"/>
                    <a:pt x="368617" y="69354"/>
                    <a:pt x="370390" y="66872"/>
                  </a:cubicBezTo>
                  <a:cubicBezTo>
                    <a:pt x="376769" y="57941"/>
                    <a:pt x="382304" y="55071"/>
                    <a:pt x="390646" y="49510"/>
                  </a:cubicBezTo>
                  <a:cubicBezTo>
                    <a:pt x="391611" y="46616"/>
                    <a:pt x="392059" y="43495"/>
                    <a:pt x="393540" y="40829"/>
                  </a:cubicBezTo>
                  <a:cubicBezTo>
                    <a:pt x="396918" y="34749"/>
                    <a:pt x="402914" y="30065"/>
                    <a:pt x="405114" y="23467"/>
                  </a:cubicBezTo>
                  <a:cubicBezTo>
                    <a:pt x="409527" y="10230"/>
                    <a:pt x="407237" y="5256"/>
                    <a:pt x="419583" y="318"/>
                  </a:cubicBezTo>
                  <a:cubicBezTo>
                    <a:pt x="421374" y="-398"/>
                    <a:pt x="423441" y="318"/>
                    <a:pt x="425370" y="318"/>
                  </a:cubicBez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485927" y="4068501"/>
              <a:ext cx="63660" cy="89704"/>
            </a:xfrm>
            <a:custGeom>
              <a:avLst/>
              <a:gdLst>
                <a:gd name="connsiteX0" fmla="*/ 63660 w 63660"/>
                <a:gd name="connsiteY0" fmla="*/ 89704 h 89704"/>
                <a:gd name="connsiteX1" fmla="*/ 37617 w 63660"/>
                <a:gd name="connsiteY1" fmla="*/ 75236 h 89704"/>
                <a:gd name="connsiteX2" fmla="*/ 26043 w 63660"/>
                <a:gd name="connsiteY2" fmla="*/ 60767 h 89704"/>
                <a:gd name="connsiteX3" fmla="*/ 11574 w 63660"/>
                <a:gd name="connsiteY3" fmla="*/ 49193 h 89704"/>
                <a:gd name="connsiteX4" fmla="*/ 5787 w 63660"/>
                <a:gd name="connsiteY4" fmla="*/ 31831 h 89704"/>
                <a:gd name="connsiteX5" fmla="*/ 2893 w 63660"/>
                <a:gd name="connsiteY5" fmla="*/ 23150 h 89704"/>
                <a:gd name="connsiteX6" fmla="*/ 0 w 63660"/>
                <a:gd name="connsiteY6" fmla="*/ 0 h 8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60" h="89704">
                  <a:moveTo>
                    <a:pt x="63660" y="89704"/>
                  </a:moveTo>
                  <a:cubicBezTo>
                    <a:pt x="23350" y="57454"/>
                    <a:pt x="69825" y="91340"/>
                    <a:pt x="37617" y="75236"/>
                  </a:cubicBezTo>
                  <a:cubicBezTo>
                    <a:pt x="32960" y="72908"/>
                    <a:pt x="28768" y="64173"/>
                    <a:pt x="26043" y="60767"/>
                  </a:cubicBezTo>
                  <a:cubicBezTo>
                    <a:pt x="21332" y="54878"/>
                    <a:pt x="18017" y="53488"/>
                    <a:pt x="11574" y="49193"/>
                  </a:cubicBezTo>
                  <a:lnTo>
                    <a:pt x="5787" y="31831"/>
                  </a:lnTo>
                  <a:lnTo>
                    <a:pt x="2893" y="2315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 rot="21380886">
            <a:off x="7426849" y="4745467"/>
            <a:ext cx="644602" cy="659831"/>
            <a:chOff x="7150948" y="4673277"/>
            <a:chExt cx="644602" cy="659831"/>
          </a:xfrm>
        </p:grpSpPr>
        <p:sp>
          <p:nvSpPr>
            <p:cNvPr id="113" name="Freeform 112"/>
            <p:cNvSpPr/>
            <p:nvPr/>
          </p:nvSpPr>
          <p:spPr>
            <a:xfrm>
              <a:off x="7746358" y="4673277"/>
              <a:ext cx="49192" cy="63661"/>
            </a:xfrm>
            <a:custGeom>
              <a:avLst/>
              <a:gdLst>
                <a:gd name="connsiteX0" fmla="*/ 49192 w 49192"/>
                <a:gd name="connsiteY0" fmla="*/ 63661 h 63661"/>
                <a:gd name="connsiteX1" fmla="*/ 23149 w 49192"/>
                <a:gd name="connsiteY1" fmla="*/ 57874 h 63661"/>
                <a:gd name="connsiteX2" fmla="*/ 11575 w 49192"/>
                <a:gd name="connsiteY2" fmla="*/ 43405 h 63661"/>
                <a:gd name="connsiteX3" fmla="*/ 8681 w 49192"/>
                <a:gd name="connsiteY3" fmla="*/ 34724 h 63661"/>
                <a:gd name="connsiteX4" fmla="*/ 2894 w 49192"/>
                <a:gd name="connsiteY4" fmla="*/ 26043 h 63661"/>
                <a:gd name="connsiteX5" fmla="*/ 0 w 49192"/>
                <a:gd name="connsiteY5" fmla="*/ 0 h 6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92" h="63661">
                  <a:moveTo>
                    <a:pt x="49192" y="63661"/>
                  </a:moveTo>
                  <a:cubicBezTo>
                    <a:pt x="45692" y="63078"/>
                    <a:pt x="28626" y="61160"/>
                    <a:pt x="23149" y="57874"/>
                  </a:cubicBezTo>
                  <a:cubicBezTo>
                    <a:pt x="19305" y="55568"/>
                    <a:pt x="13264" y="46783"/>
                    <a:pt x="11575" y="43405"/>
                  </a:cubicBezTo>
                  <a:cubicBezTo>
                    <a:pt x="10211" y="40677"/>
                    <a:pt x="10045" y="37452"/>
                    <a:pt x="8681" y="34724"/>
                  </a:cubicBezTo>
                  <a:cubicBezTo>
                    <a:pt x="7126" y="31613"/>
                    <a:pt x="4823" y="28937"/>
                    <a:pt x="2894" y="26043"/>
                  </a:cubicBez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234177" y="4725365"/>
              <a:ext cx="520861" cy="355921"/>
            </a:xfrm>
            <a:custGeom>
              <a:avLst/>
              <a:gdLst>
                <a:gd name="connsiteX0" fmla="*/ 520861 w 520861"/>
                <a:gd name="connsiteY0" fmla="*/ 0 h 355921"/>
                <a:gd name="connsiteX1" fmla="*/ 497712 w 520861"/>
                <a:gd name="connsiteY1" fmla="*/ 20255 h 355921"/>
                <a:gd name="connsiteX2" fmla="*/ 494818 w 520861"/>
                <a:gd name="connsiteY2" fmla="*/ 28936 h 355921"/>
                <a:gd name="connsiteX3" fmla="*/ 477456 w 520861"/>
                <a:gd name="connsiteY3" fmla="*/ 40511 h 355921"/>
                <a:gd name="connsiteX4" fmla="*/ 462988 w 520861"/>
                <a:gd name="connsiteY4" fmla="*/ 52086 h 355921"/>
                <a:gd name="connsiteX5" fmla="*/ 445626 w 520861"/>
                <a:gd name="connsiteY5" fmla="*/ 57873 h 355921"/>
                <a:gd name="connsiteX6" fmla="*/ 425370 w 520861"/>
                <a:gd name="connsiteY6" fmla="*/ 66554 h 355921"/>
                <a:gd name="connsiteX7" fmla="*/ 408008 w 520861"/>
                <a:gd name="connsiteY7" fmla="*/ 72341 h 355921"/>
                <a:gd name="connsiteX8" fmla="*/ 390646 w 520861"/>
                <a:gd name="connsiteY8" fmla="*/ 78129 h 355921"/>
                <a:gd name="connsiteX9" fmla="*/ 373284 w 520861"/>
                <a:gd name="connsiteY9" fmla="*/ 83916 h 355921"/>
                <a:gd name="connsiteX10" fmla="*/ 364603 w 520861"/>
                <a:gd name="connsiteY10" fmla="*/ 86810 h 355921"/>
                <a:gd name="connsiteX11" fmla="*/ 350134 w 520861"/>
                <a:gd name="connsiteY11" fmla="*/ 98384 h 355921"/>
                <a:gd name="connsiteX12" fmla="*/ 344347 w 520861"/>
                <a:gd name="connsiteY12" fmla="*/ 104172 h 355921"/>
                <a:gd name="connsiteX13" fmla="*/ 335666 w 520861"/>
                <a:gd name="connsiteY13" fmla="*/ 107065 h 355921"/>
                <a:gd name="connsiteX14" fmla="*/ 329879 w 520861"/>
                <a:gd name="connsiteY14" fmla="*/ 112853 h 355921"/>
                <a:gd name="connsiteX15" fmla="*/ 326985 w 520861"/>
                <a:gd name="connsiteY15" fmla="*/ 121534 h 355921"/>
                <a:gd name="connsiteX16" fmla="*/ 315410 w 520861"/>
                <a:gd name="connsiteY16" fmla="*/ 127321 h 355921"/>
                <a:gd name="connsiteX17" fmla="*/ 306729 w 520861"/>
                <a:gd name="connsiteY17" fmla="*/ 133108 h 355921"/>
                <a:gd name="connsiteX18" fmla="*/ 300942 w 520861"/>
                <a:gd name="connsiteY18" fmla="*/ 138896 h 355921"/>
                <a:gd name="connsiteX19" fmla="*/ 292261 w 520861"/>
                <a:gd name="connsiteY19" fmla="*/ 141789 h 355921"/>
                <a:gd name="connsiteX20" fmla="*/ 272005 w 520861"/>
                <a:gd name="connsiteY20" fmla="*/ 159151 h 355921"/>
                <a:gd name="connsiteX21" fmla="*/ 266218 w 520861"/>
                <a:gd name="connsiteY21" fmla="*/ 164939 h 355921"/>
                <a:gd name="connsiteX22" fmla="*/ 257537 w 520861"/>
                <a:gd name="connsiteY22" fmla="*/ 167832 h 355921"/>
                <a:gd name="connsiteX23" fmla="*/ 228600 w 520861"/>
                <a:gd name="connsiteY23" fmla="*/ 185194 h 355921"/>
                <a:gd name="connsiteX24" fmla="*/ 219919 w 520861"/>
                <a:gd name="connsiteY24" fmla="*/ 188088 h 355921"/>
                <a:gd name="connsiteX25" fmla="*/ 196770 w 520861"/>
                <a:gd name="connsiteY25" fmla="*/ 205450 h 355921"/>
                <a:gd name="connsiteX26" fmla="*/ 188089 w 520861"/>
                <a:gd name="connsiteY26" fmla="*/ 208344 h 355921"/>
                <a:gd name="connsiteX27" fmla="*/ 170727 w 520861"/>
                <a:gd name="connsiteY27" fmla="*/ 217025 h 355921"/>
                <a:gd name="connsiteX28" fmla="*/ 164939 w 520861"/>
                <a:gd name="connsiteY28" fmla="*/ 222812 h 355921"/>
                <a:gd name="connsiteX29" fmla="*/ 156258 w 520861"/>
                <a:gd name="connsiteY29" fmla="*/ 228600 h 355921"/>
                <a:gd name="connsiteX30" fmla="*/ 141790 w 520861"/>
                <a:gd name="connsiteY30" fmla="*/ 240174 h 355921"/>
                <a:gd name="connsiteX31" fmla="*/ 121534 w 520861"/>
                <a:gd name="connsiteY31" fmla="*/ 257536 h 355921"/>
                <a:gd name="connsiteX32" fmla="*/ 118641 w 520861"/>
                <a:gd name="connsiteY32" fmla="*/ 266217 h 355921"/>
                <a:gd name="connsiteX33" fmla="*/ 109960 w 520861"/>
                <a:gd name="connsiteY33" fmla="*/ 272005 h 355921"/>
                <a:gd name="connsiteX34" fmla="*/ 104172 w 520861"/>
                <a:gd name="connsiteY34" fmla="*/ 277792 h 355921"/>
                <a:gd name="connsiteX35" fmla="*/ 81023 w 520861"/>
                <a:gd name="connsiteY35" fmla="*/ 298048 h 355921"/>
                <a:gd name="connsiteX36" fmla="*/ 63661 w 520861"/>
                <a:gd name="connsiteY36" fmla="*/ 309622 h 355921"/>
                <a:gd name="connsiteX37" fmla="*/ 57874 w 520861"/>
                <a:gd name="connsiteY37" fmla="*/ 315410 h 355921"/>
                <a:gd name="connsiteX38" fmla="*/ 49193 w 520861"/>
                <a:gd name="connsiteY38" fmla="*/ 318303 h 355921"/>
                <a:gd name="connsiteX39" fmla="*/ 43405 w 520861"/>
                <a:gd name="connsiteY39" fmla="*/ 324091 h 355921"/>
                <a:gd name="connsiteX40" fmla="*/ 26043 w 520861"/>
                <a:gd name="connsiteY40" fmla="*/ 335665 h 355921"/>
                <a:gd name="connsiteX41" fmla="*/ 17362 w 520861"/>
                <a:gd name="connsiteY41" fmla="*/ 350134 h 355921"/>
                <a:gd name="connsiteX42" fmla="*/ 0 w 520861"/>
                <a:gd name="connsiteY42" fmla="*/ 355921 h 3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20861" h="355921">
                  <a:moveTo>
                    <a:pt x="520861" y="0"/>
                  </a:moveTo>
                  <a:cubicBezTo>
                    <a:pt x="517262" y="2879"/>
                    <a:pt x="501441" y="14662"/>
                    <a:pt x="497712" y="20255"/>
                  </a:cubicBezTo>
                  <a:cubicBezTo>
                    <a:pt x="496020" y="22793"/>
                    <a:pt x="496975" y="26779"/>
                    <a:pt x="494818" y="28936"/>
                  </a:cubicBezTo>
                  <a:cubicBezTo>
                    <a:pt x="489900" y="33854"/>
                    <a:pt x="477456" y="40511"/>
                    <a:pt x="477456" y="40511"/>
                  </a:cubicBezTo>
                  <a:cubicBezTo>
                    <a:pt x="473098" y="53583"/>
                    <a:pt x="477790" y="47645"/>
                    <a:pt x="462988" y="52086"/>
                  </a:cubicBezTo>
                  <a:cubicBezTo>
                    <a:pt x="457145" y="53839"/>
                    <a:pt x="445626" y="57873"/>
                    <a:pt x="445626" y="57873"/>
                  </a:cubicBezTo>
                  <a:cubicBezTo>
                    <a:pt x="435409" y="68088"/>
                    <a:pt x="444227" y="61411"/>
                    <a:pt x="425370" y="66554"/>
                  </a:cubicBezTo>
                  <a:cubicBezTo>
                    <a:pt x="419485" y="68159"/>
                    <a:pt x="413795" y="70412"/>
                    <a:pt x="408008" y="72341"/>
                  </a:cubicBezTo>
                  <a:lnTo>
                    <a:pt x="390646" y="78129"/>
                  </a:lnTo>
                  <a:lnTo>
                    <a:pt x="373284" y="83916"/>
                  </a:lnTo>
                  <a:lnTo>
                    <a:pt x="364603" y="86810"/>
                  </a:lnTo>
                  <a:cubicBezTo>
                    <a:pt x="350619" y="100792"/>
                    <a:pt x="368398" y="83772"/>
                    <a:pt x="350134" y="98384"/>
                  </a:cubicBezTo>
                  <a:cubicBezTo>
                    <a:pt x="348004" y="100088"/>
                    <a:pt x="346686" y="102768"/>
                    <a:pt x="344347" y="104172"/>
                  </a:cubicBezTo>
                  <a:cubicBezTo>
                    <a:pt x="341732" y="105741"/>
                    <a:pt x="338560" y="106101"/>
                    <a:pt x="335666" y="107065"/>
                  </a:cubicBezTo>
                  <a:cubicBezTo>
                    <a:pt x="333737" y="108994"/>
                    <a:pt x="331283" y="110514"/>
                    <a:pt x="329879" y="112853"/>
                  </a:cubicBezTo>
                  <a:cubicBezTo>
                    <a:pt x="328310" y="115469"/>
                    <a:pt x="329142" y="119377"/>
                    <a:pt x="326985" y="121534"/>
                  </a:cubicBezTo>
                  <a:cubicBezTo>
                    <a:pt x="323935" y="124584"/>
                    <a:pt x="319155" y="125181"/>
                    <a:pt x="315410" y="127321"/>
                  </a:cubicBezTo>
                  <a:cubicBezTo>
                    <a:pt x="312390" y="129046"/>
                    <a:pt x="309445" y="130935"/>
                    <a:pt x="306729" y="133108"/>
                  </a:cubicBezTo>
                  <a:cubicBezTo>
                    <a:pt x="304599" y="134812"/>
                    <a:pt x="303281" y="137492"/>
                    <a:pt x="300942" y="138896"/>
                  </a:cubicBezTo>
                  <a:cubicBezTo>
                    <a:pt x="298327" y="140465"/>
                    <a:pt x="295155" y="140825"/>
                    <a:pt x="292261" y="141789"/>
                  </a:cubicBezTo>
                  <a:cubicBezTo>
                    <a:pt x="264386" y="169664"/>
                    <a:pt x="294047" y="141516"/>
                    <a:pt x="272005" y="159151"/>
                  </a:cubicBezTo>
                  <a:cubicBezTo>
                    <a:pt x="269875" y="160855"/>
                    <a:pt x="268557" y="163535"/>
                    <a:pt x="266218" y="164939"/>
                  </a:cubicBezTo>
                  <a:cubicBezTo>
                    <a:pt x="263603" y="166508"/>
                    <a:pt x="260431" y="166868"/>
                    <a:pt x="257537" y="167832"/>
                  </a:cubicBezTo>
                  <a:cubicBezTo>
                    <a:pt x="241648" y="183721"/>
                    <a:pt x="251139" y="177681"/>
                    <a:pt x="228600" y="185194"/>
                  </a:cubicBezTo>
                  <a:lnTo>
                    <a:pt x="219919" y="188088"/>
                  </a:lnTo>
                  <a:cubicBezTo>
                    <a:pt x="213063" y="194945"/>
                    <a:pt x="206590" y="202176"/>
                    <a:pt x="196770" y="205450"/>
                  </a:cubicBezTo>
                  <a:cubicBezTo>
                    <a:pt x="193876" y="206415"/>
                    <a:pt x="190817" y="206980"/>
                    <a:pt x="188089" y="208344"/>
                  </a:cubicBezTo>
                  <a:cubicBezTo>
                    <a:pt x="165651" y="219563"/>
                    <a:pt x="192547" y="209751"/>
                    <a:pt x="170727" y="217025"/>
                  </a:cubicBezTo>
                  <a:cubicBezTo>
                    <a:pt x="168798" y="218954"/>
                    <a:pt x="167069" y="221108"/>
                    <a:pt x="164939" y="222812"/>
                  </a:cubicBezTo>
                  <a:cubicBezTo>
                    <a:pt x="162223" y="224985"/>
                    <a:pt x="158430" y="225884"/>
                    <a:pt x="156258" y="228600"/>
                  </a:cubicBezTo>
                  <a:cubicBezTo>
                    <a:pt x="144844" y="242870"/>
                    <a:pt x="165796" y="234174"/>
                    <a:pt x="141790" y="240174"/>
                  </a:cubicBezTo>
                  <a:cubicBezTo>
                    <a:pt x="127756" y="254208"/>
                    <a:pt x="134755" y="248722"/>
                    <a:pt x="121534" y="257536"/>
                  </a:cubicBezTo>
                  <a:cubicBezTo>
                    <a:pt x="120570" y="260430"/>
                    <a:pt x="120546" y="263835"/>
                    <a:pt x="118641" y="266217"/>
                  </a:cubicBezTo>
                  <a:cubicBezTo>
                    <a:pt x="116469" y="268933"/>
                    <a:pt x="112676" y="269832"/>
                    <a:pt x="109960" y="272005"/>
                  </a:cubicBezTo>
                  <a:cubicBezTo>
                    <a:pt x="107830" y="273709"/>
                    <a:pt x="105809" y="275609"/>
                    <a:pt x="104172" y="277792"/>
                  </a:cubicBezTo>
                  <a:cubicBezTo>
                    <a:pt x="88271" y="298994"/>
                    <a:pt x="100559" y="293164"/>
                    <a:pt x="81023" y="298048"/>
                  </a:cubicBezTo>
                  <a:cubicBezTo>
                    <a:pt x="75236" y="301906"/>
                    <a:pt x="68579" y="304703"/>
                    <a:pt x="63661" y="309622"/>
                  </a:cubicBezTo>
                  <a:cubicBezTo>
                    <a:pt x="61732" y="311551"/>
                    <a:pt x="60213" y="314006"/>
                    <a:pt x="57874" y="315410"/>
                  </a:cubicBezTo>
                  <a:cubicBezTo>
                    <a:pt x="55259" y="316979"/>
                    <a:pt x="52087" y="317339"/>
                    <a:pt x="49193" y="318303"/>
                  </a:cubicBezTo>
                  <a:cubicBezTo>
                    <a:pt x="47264" y="320232"/>
                    <a:pt x="45588" y="322454"/>
                    <a:pt x="43405" y="324091"/>
                  </a:cubicBezTo>
                  <a:cubicBezTo>
                    <a:pt x="37841" y="328264"/>
                    <a:pt x="26043" y="335665"/>
                    <a:pt x="26043" y="335665"/>
                  </a:cubicBezTo>
                  <a:cubicBezTo>
                    <a:pt x="24063" y="341606"/>
                    <a:pt x="23718" y="346956"/>
                    <a:pt x="17362" y="350134"/>
                  </a:cubicBezTo>
                  <a:cubicBezTo>
                    <a:pt x="11906" y="352862"/>
                    <a:pt x="0" y="355921"/>
                    <a:pt x="0" y="355921"/>
                  </a:cubicBez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 rot="20453034">
              <a:off x="7209811" y="5041256"/>
              <a:ext cx="59457" cy="115855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 rot="20453034">
              <a:off x="7150948" y="4773539"/>
              <a:ext cx="51957" cy="269111"/>
            </a:xfrm>
            <a:custGeom>
              <a:avLst/>
              <a:gdLst>
                <a:gd name="connsiteX0" fmla="*/ 23014 w 51957"/>
                <a:gd name="connsiteY0" fmla="*/ 269111 h 269111"/>
                <a:gd name="connsiteX1" fmla="*/ 31695 w 51957"/>
                <a:gd name="connsiteY1" fmla="*/ 217025 h 269111"/>
                <a:gd name="connsiteX2" fmla="*/ 25908 w 51957"/>
                <a:gd name="connsiteY2" fmla="*/ 196770 h 269111"/>
                <a:gd name="connsiteX3" fmla="*/ 20120 w 51957"/>
                <a:gd name="connsiteY3" fmla="*/ 185195 h 269111"/>
                <a:gd name="connsiteX4" fmla="*/ 5652 w 51957"/>
                <a:gd name="connsiteY4" fmla="*/ 162046 h 269111"/>
                <a:gd name="connsiteX5" fmla="*/ 5652 w 51957"/>
                <a:gd name="connsiteY5" fmla="*/ 95491 h 269111"/>
                <a:gd name="connsiteX6" fmla="*/ 17227 w 51957"/>
                <a:gd name="connsiteY6" fmla="*/ 81023 h 269111"/>
                <a:gd name="connsiteX7" fmla="*/ 20120 w 51957"/>
                <a:gd name="connsiteY7" fmla="*/ 72342 h 269111"/>
                <a:gd name="connsiteX8" fmla="*/ 31695 w 51957"/>
                <a:gd name="connsiteY8" fmla="*/ 57873 h 269111"/>
                <a:gd name="connsiteX9" fmla="*/ 40376 w 51957"/>
                <a:gd name="connsiteY9" fmla="*/ 31830 h 269111"/>
                <a:gd name="connsiteX10" fmla="*/ 43270 w 51957"/>
                <a:gd name="connsiteY10" fmla="*/ 23149 h 269111"/>
                <a:gd name="connsiteX11" fmla="*/ 46163 w 51957"/>
                <a:gd name="connsiteY11" fmla="*/ 14468 h 269111"/>
                <a:gd name="connsiteX12" fmla="*/ 51951 w 51957"/>
                <a:gd name="connsiteY12" fmla="*/ 0 h 2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57" h="269111">
                  <a:moveTo>
                    <a:pt x="23014" y="269111"/>
                  </a:moveTo>
                  <a:cubicBezTo>
                    <a:pt x="30326" y="232549"/>
                    <a:pt x="27581" y="249935"/>
                    <a:pt x="31695" y="217025"/>
                  </a:cubicBezTo>
                  <a:cubicBezTo>
                    <a:pt x="30229" y="211161"/>
                    <a:pt x="28396" y="202575"/>
                    <a:pt x="25908" y="196770"/>
                  </a:cubicBezTo>
                  <a:cubicBezTo>
                    <a:pt x="24209" y="192805"/>
                    <a:pt x="21722" y="189200"/>
                    <a:pt x="20120" y="185195"/>
                  </a:cubicBezTo>
                  <a:cubicBezTo>
                    <a:pt x="11354" y="163281"/>
                    <a:pt x="20480" y="171931"/>
                    <a:pt x="5652" y="162046"/>
                  </a:cubicBezTo>
                  <a:cubicBezTo>
                    <a:pt x="-2795" y="136709"/>
                    <a:pt x="-916" y="145847"/>
                    <a:pt x="5652" y="95491"/>
                  </a:cubicBezTo>
                  <a:cubicBezTo>
                    <a:pt x="6200" y="91291"/>
                    <a:pt x="14277" y="83972"/>
                    <a:pt x="17227" y="81023"/>
                  </a:cubicBezTo>
                  <a:cubicBezTo>
                    <a:pt x="18191" y="78129"/>
                    <a:pt x="18756" y="75070"/>
                    <a:pt x="20120" y="72342"/>
                  </a:cubicBezTo>
                  <a:cubicBezTo>
                    <a:pt x="23769" y="65044"/>
                    <a:pt x="26314" y="63255"/>
                    <a:pt x="31695" y="57873"/>
                  </a:cubicBezTo>
                  <a:lnTo>
                    <a:pt x="40376" y="31830"/>
                  </a:lnTo>
                  <a:lnTo>
                    <a:pt x="43270" y="23149"/>
                  </a:lnTo>
                  <a:cubicBezTo>
                    <a:pt x="44234" y="20255"/>
                    <a:pt x="44799" y="17196"/>
                    <a:pt x="46163" y="14468"/>
                  </a:cubicBezTo>
                  <a:cubicBezTo>
                    <a:pt x="52382" y="2031"/>
                    <a:pt x="51951" y="7208"/>
                    <a:pt x="51951" y="0"/>
                  </a:cubicBez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 rot="20453034">
              <a:off x="7293005" y="5142126"/>
              <a:ext cx="66554" cy="190982"/>
            </a:xfrm>
            <a:custGeom>
              <a:avLst/>
              <a:gdLst>
                <a:gd name="connsiteX0" fmla="*/ 0 w 66554"/>
                <a:gd name="connsiteY0" fmla="*/ 0 h 190982"/>
                <a:gd name="connsiteX1" fmla="*/ 2893 w 66554"/>
                <a:gd name="connsiteY1" fmla="*/ 14468 h 190982"/>
                <a:gd name="connsiteX2" fmla="*/ 8681 w 66554"/>
                <a:gd name="connsiteY2" fmla="*/ 20255 h 190982"/>
                <a:gd name="connsiteX3" fmla="*/ 11574 w 66554"/>
                <a:gd name="connsiteY3" fmla="*/ 40511 h 190982"/>
                <a:gd name="connsiteX4" fmla="*/ 20255 w 66554"/>
                <a:gd name="connsiteY4" fmla="*/ 69448 h 190982"/>
                <a:gd name="connsiteX5" fmla="*/ 23149 w 66554"/>
                <a:gd name="connsiteY5" fmla="*/ 81022 h 190982"/>
                <a:gd name="connsiteX6" fmla="*/ 34724 w 66554"/>
                <a:gd name="connsiteY6" fmla="*/ 92597 h 190982"/>
                <a:gd name="connsiteX7" fmla="*/ 37617 w 66554"/>
                <a:gd name="connsiteY7" fmla="*/ 101278 h 190982"/>
                <a:gd name="connsiteX8" fmla="*/ 40511 w 66554"/>
                <a:gd name="connsiteY8" fmla="*/ 112853 h 190982"/>
                <a:gd name="connsiteX9" fmla="*/ 46298 w 66554"/>
                <a:gd name="connsiteY9" fmla="*/ 121534 h 190982"/>
                <a:gd name="connsiteX10" fmla="*/ 49192 w 66554"/>
                <a:gd name="connsiteY10" fmla="*/ 133108 h 190982"/>
                <a:gd name="connsiteX11" fmla="*/ 54979 w 66554"/>
                <a:gd name="connsiteY11" fmla="*/ 167832 h 190982"/>
                <a:gd name="connsiteX12" fmla="*/ 60767 w 66554"/>
                <a:gd name="connsiteY12" fmla="*/ 185194 h 190982"/>
                <a:gd name="connsiteX13" fmla="*/ 66554 w 66554"/>
                <a:gd name="connsiteY13" fmla="*/ 190982 h 1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54" h="190982">
                  <a:moveTo>
                    <a:pt x="0" y="0"/>
                  </a:moveTo>
                  <a:cubicBezTo>
                    <a:pt x="964" y="4823"/>
                    <a:pt x="956" y="9948"/>
                    <a:pt x="2893" y="14468"/>
                  </a:cubicBezTo>
                  <a:cubicBezTo>
                    <a:pt x="3968" y="16976"/>
                    <a:pt x="7818" y="17667"/>
                    <a:pt x="8681" y="20255"/>
                  </a:cubicBezTo>
                  <a:cubicBezTo>
                    <a:pt x="10838" y="26726"/>
                    <a:pt x="10354" y="33800"/>
                    <a:pt x="11574" y="40511"/>
                  </a:cubicBezTo>
                  <a:cubicBezTo>
                    <a:pt x="14632" y="57331"/>
                    <a:pt x="15229" y="49346"/>
                    <a:pt x="20255" y="69448"/>
                  </a:cubicBezTo>
                  <a:cubicBezTo>
                    <a:pt x="21220" y="73306"/>
                    <a:pt x="21041" y="77650"/>
                    <a:pt x="23149" y="81022"/>
                  </a:cubicBezTo>
                  <a:cubicBezTo>
                    <a:pt x="26041" y="85649"/>
                    <a:pt x="34724" y="92597"/>
                    <a:pt x="34724" y="92597"/>
                  </a:cubicBezTo>
                  <a:cubicBezTo>
                    <a:pt x="35688" y="95491"/>
                    <a:pt x="36779" y="98345"/>
                    <a:pt x="37617" y="101278"/>
                  </a:cubicBezTo>
                  <a:cubicBezTo>
                    <a:pt x="38710" y="105102"/>
                    <a:pt x="38944" y="109197"/>
                    <a:pt x="40511" y="112853"/>
                  </a:cubicBezTo>
                  <a:cubicBezTo>
                    <a:pt x="41881" y="116050"/>
                    <a:pt x="44369" y="118640"/>
                    <a:pt x="46298" y="121534"/>
                  </a:cubicBezTo>
                  <a:cubicBezTo>
                    <a:pt x="47263" y="125392"/>
                    <a:pt x="48538" y="129185"/>
                    <a:pt x="49192" y="133108"/>
                  </a:cubicBezTo>
                  <a:cubicBezTo>
                    <a:pt x="52781" y="154638"/>
                    <a:pt x="50097" y="151560"/>
                    <a:pt x="54979" y="167832"/>
                  </a:cubicBezTo>
                  <a:cubicBezTo>
                    <a:pt x="56732" y="173675"/>
                    <a:pt x="56454" y="180880"/>
                    <a:pt x="60767" y="185194"/>
                  </a:cubicBezTo>
                  <a:lnTo>
                    <a:pt x="66554" y="190982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 rot="21380886">
            <a:off x="7335481" y="4677462"/>
            <a:ext cx="644602" cy="659831"/>
            <a:chOff x="7150948" y="4673277"/>
            <a:chExt cx="644602" cy="659831"/>
          </a:xfrm>
        </p:grpSpPr>
        <p:sp>
          <p:nvSpPr>
            <p:cNvPr id="107" name="Freeform 106"/>
            <p:cNvSpPr/>
            <p:nvPr/>
          </p:nvSpPr>
          <p:spPr>
            <a:xfrm>
              <a:off x="7746358" y="4673277"/>
              <a:ext cx="49192" cy="63661"/>
            </a:xfrm>
            <a:custGeom>
              <a:avLst/>
              <a:gdLst>
                <a:gd name="connsiteX0" fmla="*/ 49192 w 49192"/>
                <a:gd name="connsiteY0" fmla="*/ 63661 h 63661"/>
                <a:gd name="connsiteX1" fmla="*/ 23149 w 49192"/>
                <a:gd name="connsiteY1" fmla="*/ 57874 h 63661"/>
                <a:gd name="connsiteX2" fmla="*/ 11575 w 49192"/>
                <a:gd name="connsiteY2" fmla="*/ 43405 h 63661"/>
                <a:gd name="connsiteX3" fmla="*/ 8681 w 49192"/>
                <a:gd name="connsiteY3" fmla="*/ 34724 h 63661"/>
                <a:gd name="connsiteX4" fmla="*/ 2894 w 49192"/>
                <a:gd name="connsiteY4" fmla="*/ 26043 h 63661"/>
                <a:gd name="connsiteX5" fmla="*/ 0 w 49192"/>
                <a:gd name="connsiteY5" fmla="*/ 0 h 6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92" h="63661">
                  <a:moveTo>
                    <a:pt x="49192" y="63661"/>
                  </a:moveTo>
                  <a:cubicBezTo>
                    <a:pt x="45692" y="63078"/>
                    <a:pt x="28626" y="61160"/>
                    <a:pt x="23149" y="57874"/>
                  </a:cubicBezTo>
                  <a:cubicBezTo>
                    <a:pt x="19305" y="55568"/>
                    <a:pt x="13264" y="46783"/>
                    <a:pt x="11575" y="43405"/>
                  </a:cubicBezTo>
                  <a:cubicBezTo>
                    <a:pt x="10211" y="40677"/>
                    <a:pt x="10045" y="37452"/>
                    <a:pt x="8681" y="34724"/>
                  </a:cubicBezTo>
                  <a:cubicBezTo>
                    <a:pt x="7126" y="31613"/>
                    <a:pt x="4823" y="28937"/>
                    <a:pt x="2894" y="26043"/>
                  </a:cubicBez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234177" y="4725365"/>
              <a:ext cx="520861" cy="355921"/>
            </a:xfrm>
            <a:custGeom>
              <a:avLst/>
              <a:gdLst>
                <a:gd name="connsiteX0" fmla="*/ 520861 w 520861"/>
                <a:gd name="connsiteY0" fmla="*/ 0 h 355921"/>
                <a:gd name="connsiteX1" fmla="*/ 497712 w 520861"/>
                <a:gd name="connsiteY1" fmla="*/ 20255 h 355921"/>
                <a:gd name="connsiteX2" fmla="*/ 494818 w 520861"/>
                <a:gd name="connsiteY2" fmla="*/ 28936 h 355921"/>
                <a:gd name="connsiteX3" fmla="*/ 477456 w 520861"/>
                <a:gd name="connsiteY3" fmla="*/ 40511 h 355921"/>
                <a:gd name="connsiteX4" fmla="*/ 462988 w 520861"/>
                <a:gd name="connsiteY4" fmla="*/ 52086 h 355921"/>
                <a:gd name="connsiteX5" fmla="*/ 445626 w 520861"/>
                <a:gd name="connsiteY5" fmla="*/ 57873 h 355921"/>
                <a:gd name="connsiteX6" fmla="*/ 425370 w 520861"/>
                <a:gd name="connsiteY6" fmla="*/ 66554 h 355921"/>
                <a:gd name="connsiteX7" fmla="*/ 408008 w 520861"/>
                <a:gd name="connsiteY7" fmla="*/ 72341 h 355921"/>
                <a:gd name="connsiteX8" fmla="*/ 390646 w 520861"/>
                <a:gd name="connsiteY8" fmla="*/ 78129 h 355921"/>
                <a:gd name="connsiteX9" fmla="*/ 373284 w 520861"/>
                <a:gd name="connsiteY9" fmla="*/ 83916 h 355921"/>
                <a:gd name="connsiteX10" fmla="*/ 364603 w 520861"/>
                <a:gd name="connsiteY10" fmla="*/ 86810 h 355921"/>
                <a:gd name="connsiteX11" fmla="*/ 350134 w 520861"/>
                <a:gd name="connsiteY11" fmla="*/ 98384 h 355921"/>
                <a:gd name="connsiteX12" fmla="*/ 344347 w 520861"/>
                <a:gd name="connsiteY12" fmla="*/ 104172 h 355921"/>
                <a:gd name="connsiteX13" fmla="*/ 335666 w 520861"/>
                <a:gd name="connsiteY13" fmla="*/ 107065 h 355921"/>
                <a:gd name="connsiteX14" fmla="*/ 329879 w 520861"/>
                <a:gd name="connsiteY14" fmla="*/ 112853 h 355921"/>
                <a:gd name="connsiteX15" fmla="*/ 326985 w 520861"/>
                <a:gd name="connsiteY15" fmla="*/ 121534 h 355921"/>
                <a:gd name="connsiteX16" fmla="*/ 315410 w 520861"/>
                <a:gd name="connsiteY16" fmla="*/ 127321 h 355921"/>
                <a:gd name="connsiteX17" fmla="*/ 306729 w 520861"/>
                <a:gd name="connsiteY17" fmla="*/ 133108 h 355921"/>
                <a:gd name="connsiteX18" fmla="*/ 300942 w 520861"/>
                <a:gd name="connsiteY18" fmla="*/ 138896 h 355921"/>
                <a:gd name="connsiteX19" fmla="*/ 292261 w 520861"/>
                <a:gd name="connsiteY19" fmla="*/ 141789 h 355921"/>
                <a:gd name="connsiteX20" fmla="*/ 272005 w 520861"/>
                <a:gd name="connsiteY20" fmla="*/ 159151 h 355921"/>
                <a:gd name="connsiteX21" fmla="*/ 266218 w 520861"/>
                <a:gd name="connsiteY21" fmla="*/ 164939 h 355921"/>
                <a:gd name="connsiteX22" fmla="*/ 257537 w 520861"/>
                <a:gd name="connsiteY22" fmla="*/ 167832 h 355921"/>
                <a:gd name="connsiteX23" fmla="*/ 228600 w 520861"/>
                <a:gd name="connsiteY23" fmla="*/ 185194 h 355921"/>
                <a:gd name="connsiteX24" fmla="*/ 219919 w 520861"/>
                <a:gd name="connsiteY24" fmla="*/ 188088 h 355921"/>
                <a:gd name="connsiteX25" fmla="*/ 196770 w 520861"/>
                <a:gd name="connsiteY25" fmla="*/ 205450 h 355921"/>
                <a:gd name="connsiteX26" fmla="*/ 188089 w 520861"/>
                <a:gd name="connsiteY26" fmla="*/ 208344 h 355921"/>
                <a:gd name="connsiteX27" fmla="*/ 170727 w 520861"/>
                <a:gd name="connsiteY27" fmla="*/ 217025 h 355921"/>
                <a:gd name="connsiteX28" fmla="*/ 164939 w 520861"/>
                <a:gd name="connsiteY28" fmla="*/ 222812 h 355921"/>
                <a:gd name="connsiteX29" fmla="*/ 156258 w 520861"/>
                <a:gd name="connsiteY29" fmla="*/ 228600 h 355921"/>
                <a:gd name="connsiteX30" fmla="*/ 141790 w 520861"/>
                <a:gd name="connsiteY30" fmla="*/ 240174 h 355921"/>
                <a:gd name="connsiteX31" fmla="*/ 121534 w 520861"/>
                <a:gd name="connsiteY31" fmla="*/ 257536 h 355921"/>
                <a:gd name="connsiteX32" fmla="*/ 118641 w 520861"/>
                <a:gd name="connsiteY32" fmla="*/ 266217 h 355921"/>
                <a:gd name="connsiteX33" fmla="*/ 109960 w 520861"/>
                <a:gd name="connsiteY33" fmla="*/ 272005 h 355921"/>
                <a:gd name="connsiteX34" fmla="*/ 104172 w 520861"/>
                <a:gd name="connsiteY34" fmla="*/ 277792 h 355921"/>
                <a:gd name="connsiteX35" fmla="*/ 81023 w 520861"/>
                <a:gd name="connsiteY35" fmla="*/ 298048 h 355921"/>
                <a:gd name="connsiteX36" fmla="*/ 63661 w 520861"/>
                <a:gd name="connsiteY36" fmla="*/ 309622 h 355921"/>
                <a:gd name="connsiteX37" fmla="*/ 57874 w 520861"/>
                <a:gd name="connsiteY37" fmla="*/ 315410 h 355921"/>
                <a:gd name="connsiteX38" fmla="*/ 49193 w 520861"/>
                <a:gd name="connsiteY38" fmla="*/ 318303 h 355921"/>
                <a:gd name="connsiteX39" fmla="*/ 43405 w 520861"/>
                <a:gd name="connsiteY39" fmla="*/ 324091 h 355921"/>
                <a:gd name="connsiteX40" fmla="*/ 26043 w 520861"/>
                <a:gd name="connsiteY40" fmla="*/ 335665 h 355921"/>
                <a:gd name="connsiteX41" fmla="*/ 17362 w 520861"/>
                <a:gd name="connsiteY41" fmla="*/ 350134 h 355921"/>
                <a:gd name="connsiteX42" fmla="*/ 0 w 520861"/>
                <a:gd name="connsiteY42" fmla="*/ 355921 h 3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20861" h="355921">
                  <a:moveTo>
                    <a:pt x="520861" y="0"/>
                  </a:moveTo>
                  <a:cubicBezTo>
                    <a:pt x="517262" y="2879"/>
                    <a:pt x="501441" y="14662"/>
                    <a:pt x="497712" y="20255"/>
                  </a:cubicBezTo>
                  <a:cubicBezTo>
                    <a:pt x="496020" y="22793"/>
                    <a:pt x="496975" y="26779"/>
                    <a:pt x="494818" y="28936"/>
                  </a:cubicBezTo>
                  <a:cubicBezTo>
                    <a:pt x="489900" y="33854"/>
                    <a:pt x="477456" y="40511"/>
                    <a:pt x="477456" y="40511"/>
                  </a:cubicBezTo>
                  <a:cubicBezTo>
                    <a:pt x="473098" y="53583"/>
                    <a:pt x="477790" y="47645"/>
                    <a:pt x="462988" y="52086"/>
                  </a:cubicBezTo>
                  <a:cubicBezTo>
                    <a:pt x="457145" y="53839"/>
                    <a:pt x="445626" y="57873"/>
                    <a:pt x="445626" y="57873"/>
                  </a:cubicBezTo>
                  <a:cubicBezTo>
                    <a:pt x="435409" y="68088"/>
                    <a:pt x="444227" y="61411"/>
                    <a:pt x="425370" y="66554"/>
                  </a:cubicBezTo>
                  <a:cubicBezTo>
                    <a:pt x="419485" y="68159"/>
                    <a:pt x="413795" y="70412"/>
                    <a:pt x="408008" y="72341"/>
                  </a:cubicBezTo>
                  <a:lnTo>
                    <a:pt x="390646" y="78129"/>
                  </a:lnTo>
                  <a:lnTo>
                    <a:pt x="373284" y="83916"/>
                  </a:lnTo>
                  <a:lnTo>
                    <a:pt x="364603" y="86810"/>
                  </a:lnTo>
                  <a:cubicBezTo>
                    <a:pt x="350619" y="100792"/>
                    <a:pt x="368398" y="83772"/>
                    <a:pt x="350134" y="98384"/>
                  </a:cubicBezTo>
                  <a:cubicBezTo>
                    <a:pt x="348004" y="100088"/>
                    <a:pt x="346686" y="102768"/>
                    <a:pt x="344347" y="104172"/>
                  </a:cubicBezTo>
                  <a:cubicBezTo>
                    <a:pt x="341732" y="105741"/>
                    <a:pt x="338560" y="106101"/>
                    <a:pt x="335666" y="107065"/>
                  </a:cubicBezTo>
                  <a:cubicBezTo>
                    <a:pt x="333737" y="108994"/>
                    <a:pt x="331283" y="110514"/>
                    <a:pt x="329879" y="112853"/>
                  </a:cubicBezTo>
                  <a:cubicBezTo>
                    <a:pt x="328310" y="115469"/>
                    <a:pt x="329142" y="119377"/>
                    <a:pt x="326985" y="121534"/>
                  </a:cubicBezTo>
                  <a:cubicBezTo>
                    <a:pt x="323935" y="124584"/>
                    <a:pt x="319155" y="125181"/>
                    <a:pt x="315410" y="127321"/>
                  </a:cubicBezTo>
                  <a:cubicBezTo>
                    <a:pt x="312390" y="129046"/>
                    <a:pt x="309445" y="130935"/>
                    <a:pt x="306729" y="133108"/>
                  </a:cubicBezTo>
                  <a:cubicBezTo>
                    <a:pt x="304599" y="134812"/>
                    <a:pt x="303281" y="137492"/>
                    <a:pt x="300942" y="138896"/>
                  </a:cubicBezTo>
                  <a:cubicBezTo>
                    <a:pt x="298327" y="140465"/>
                    <a:pt x="295155" y="140825"/>
                    <a:pt x="292261" y="141789"/>
                  </a:cubicBezTo>
                  <a:cubicBezTo>
                    <a:pt x="264386" y="169664"/>
                    <a:pt x="294047" y="141516"/>
                    <a:pt x="272005" y="159151"/>
                  </a:cubicBezTo>
                  <a:cubicBezTo>
                    <a:pt x="269875" y="160855"/>
                    <a:pt x="268557" y="163535"/>
                    <a:pt x="266218" y="164939"/>
                  </a:cubicBezTo>
                  <a:cubicBezTo>
                    <a:pt x="263603" y="166508"/>
                    <a:pt x="260431" y="166868"/>
                    <a:pt x="257537" y="167832"/>
                  </a:cubicBezTo>
                  <a:cubicBezTo>
                    <a:pt x="241648" y="183721"/>
                    <a:pt x="251139" y="177681"/>
                    <a:pt x="228600" y="185194"/>
                  </a:cubicBezTo>
                  <a:lnTo>
                    <a:pt x="219919" y="188088"/>
                  </a:lnTo>
                  <a:cubicBezTo>
                    <a:pt x="213063" y="194945"/>
                    <a:pt x="206590" y="202176"/>
                    <a:pt x="196770" y="205450"/>
                  </a:cubicBezTo>
                  <a:cubicBezTo>
                    <a:pt x="193876" y="206415"/>
                    <a:pt x="190817" y="206980"/>
                    <a:pt x="188089" y="208344"/>
                  </a:cubicBezTo>
                  <a:cubicBezTo>
                    <a:pt x="165651" y="219563"/>
                    <a:pt x="192547" y="209751"/>
                    <a:pt x="170727" y="217025"/>
                  </a:cubicBezTo>
                  <a:cubicBezTo>
                    <a:pt x="168798" y="218954"/>
                    <a:pt x="167069" y="221108"/>
                    <a:pt x="164939" y="222812"/>
                  </a:cubicBezTo>
                  <a:cubicBezTo>
                    <a:pt x="162223" y="224985"/>
                    <a:pt x="158430" y="225884"/>
                    <a:pt x="156258" y="228600"/>
                  </a:cubicBezTo>
                  <a:cubicBezTo>
                    <a:pt x="144844" y="242870"/>
                    <a:pt x="165796" y="234174"/>
                    <a:pt x="141790" y="240174"/>
                  </a:cubicBezTo>
                  <a:cubicBezTo>
                    <a:pt x="127756" y="254208"/>
                    <a:pt x="134755" y="248722"/>
                    <a:pt x="121534" y="257536"/>
                  </a:cubicBezTo>
                  <a:cubicBezTo>
                    <a:pt x="120570" y="260430"/>
                    <a:pt x="120546" y="263835"/>
                    <a:pt x="118641" y="266217"/>
                  </a:cubicBezTo>
                  <a:cubicBezTo>
                    <a:pt x="116469" y="268933"/>
                    <a:pt x="112676" y="269832"/>
                    <a:pt x="109960" y="272005"/>
                  </a:cubicBezTo>
                  <a:cubicBezTo>
                    <a:pt x="107830" y="273709"/>
                    <a:pt x="105809" y="275609"/>
                    <a:pt x="104172" y="277792"/>
                  </a:cubicBezTo>
                  <a:cubicBezTo>
                    <a:pt x="88271" y="298994"/>
                    <a:pt x="100559" y="293164"/>
                    <a:pt x="81023" y="298048"/>
                  </a:cubicBezTo>
                  <a:cubicBezTo>
                    <a:pt x="75236" y="301906"/>
                    <a:pt x="68579" y="304703"/>
                    <a:pt x="63661" y="309622"/>
                  </a:cubicBezTo>
                  <a:cubicBezTo>
                    <a:pt x="61732" y="311551"/>
                    <a:pt x="60213" y="314006"/>
                    <a:pt x="57874" y="315410"/>
                  </a:cubicBezTo>
                  <a:cubicBezTo>
                    <a:pt x="55259" y="316979"/>
                    <a:pt x="52087" y="317339"/>
                    <a:pt x="49193" y="318303"/>
                  </a:cubicBezTo>
                  <a:cubicBezTo>
                    <a:pt x="47264" y="320232"/>
                    <a:pt x="45588" y="322454"/>
                    <a:pt x="43405" y="324091"/>
                  </a:cubicBezTo>
                  <a:cubicBezTo>
                    <a:pt x="37841" y="328264"/>
                    <a:pt x="26043" y="335665"/>
                    <a:pt x="26043" y="335665"/>
                  </a:cubicBezTo>
                  <a:cubicBezTo>
                    <a:pt x="24063" y="341606"/>
                    <a:pt x="23718" y="346956"/>
                    <a:pt x="17362" y="350134"/>
                  </a:cubicBezTo>
                  <a:cubicBezTo>
                    <a:pt x="11906" y="352862"/>
                    <a:pt x="0" y="355921"/>
                    <a:pt x="0" y="355921"/>
                  </a:cubicBez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 rot="20453034">
              <a:off x="7209811" y="5041256"/>
              <a:ext cx="59457" cy="115855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rot="20453034">
              <a:off x="7150948" y="4773539"/>
              <a:ext cx="51957" cy="269111"/>
            </a:xfrm>
            <a:custGeom>
              <a:avLst/>
              <a:gdLst>
                <a:gd name="connsiteX0" fmla="*/ 23014 w 51957"/>
                <a:gd name="connsiteY0" fmla="*/ 269111 h 269111"/>
                <a:gd name="connsiteX1" fmla="*/ 31695 w 51957"/>
                <a:gd name="connsiteY1" fmla="*/ 217025 h 269111"/>
                <a:gd name="connsiteX2" fmla="*/ 25908 w 51957"/>
                <a:gd name="connsiteY2" fmla="*/ 196770 h 269111"/>
                <a:gd name="connsiteX3" fmla="*/ 20120 w 51957"/>
                <a:gd name="connsiteY3" fmla="*/ 185195 h 269111"/>
                <a:gd name="connsiteX4" fmla="*/ 5652 w 51957"/>
                <a:gd name="connsiteY4" fmla="*/ 162046 h 269111"/>
                <a:gd name="connsiteX5" fmla="*/ 5652 w 51957"/>
                <a:gd name="connsiteY5" fmla="*/ 95491 h 269111"/>
                <a:gd name="connsiteX6" fmla="*/ 17227 w 51957"/>
                <a:gd name="connsiteY6" fmla="*/ 81023 h 269111"/>
                <a:gd name="connsiteX7" fmla="*/ 20120 w 51957"/>
                <a:gd name="connsiteY7" fmla="*/ 72342 h 269111"/>
                <a:gd name="connsiteX8" fmla="*/ 31695 w 51957"/>
                <a:gd name="connsiteY8" fmla="*/ 57873 h 269111"/>
                <a:gd name="connsiteX9" fmla="*/ 40376 w 51957"/>
                <a:gd name="connsiteY9" fmla="*/ 31830 h 269111"/>
                <a:gd name="connsiteX10" fmla="*/ 43270 w 51957"/>
                <a:gd name="connsiteY10" fmla="*/ 23149 h 269111"/>
                <a:gd name="connsiteX11" fmla="*/ 46163 w 51957"/>
                <a:gd name="connsiteY11" fmla="*/ 14468 h 269111"/>
                <a:gd name="connsiteX12" fmla="*/ 51951 w 51957"/>
                <a:gd name="connsiteY12" fmla="*/ 0 h 2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57" h="269111">
                  <a:moveTo>
                    <a:pt x="23014" y="269111"/>
                  </a:moveTo>
                  <a:cubicBezTo>
                    <a:pt x="30326" y="232549"/>
                    <a:pt x="27581" y="249935"/>
                    <a:pt x="31695" y="217025"/>
                  </a:cubicBezTo>
                  <a:cubicBezTo>
                    <a:pt x="30229" y="211161"/>
                    <a:pt x="28396" y="202575"/>
                    <a:pt x="25908" y="196770"/>
                  </a:cubicBezTo>
                  <a:cubicBezTo>
                    <a:pt x="24209" y="192805"/>
                    <a:pt x="21722" y="189200"/>
                    <a:pt x="20120" y="185195"/>
                  </a:cubicBezTo>
                  <a:cubicBezTo>
                    <a:pt x="11354" y="163281"/>
                    <a:pt x="20480" y="171931"/>
                    <a:pt x="5652" y="162046"/>
                  </a:cubicBezTo>
                  <a:cubicBezTo>
                    <a:pt x="-2795" y="136709"/>
                    <a:pt x="-916" y="145847"/>
                    <a:pt x="5652" y="95491"/>
                  </a:cubicBezTo>
                  <a:cubicBezTo>
                    <a:pt x="6200" y="91291"/>
                    <a:pt x="14277" y="83972"/>
                    <a:pt x="17227" y="81023"/>
                  </a:cubicBezTo>
                  <a:cubicBezTo>
                    <a:pt x="18191" y="78129"/>
                    <a:pt x="18756" y="75070"/>
                    <a:pt x="20120" y="72342"/>
                  </a:cubicBezTo>
                  <a:cubicBezTo>
                    <a:pt x="23769" y="65044"/>
                    <a:pt x="26314" y="63255"/>
                    <a:pt x="31695" y="57873"/>
                  </a:cubicBezTo>
                  <a:lnTo>
                    <a:pt x="40376" y="31830"/>
                  </a:lnTo>
                  <a:lnTo>
                    <a:pt x="43270" y="23149"/>
                  </a:lnTo>
                  <a:cubicBezTo>
                    <a:pt x="44234" y="20255"/>
                    <a:pt x="44799" y="17196"/>
                    <a:pt x="46163" y="14468"/>
                  </a:cubicBezTo>
                  <a:cubicBezTo>
                    <a:pt x="52382" y="2031"/>
                    <a:pt x="51951" y="7208"/>
                    <a:pt x="51951" y="0"/>
                  </a:cubicBez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11" name="Freeform 110"/>
            <p:cNvSpPr/>
            <p:nvPr/>
          </p:nvSpPr>
          <p:spPr>
            <a:xfrm rot="20453034">
              <a:off x="7293005" y="5142126"/>
              <a:ext cx="66554" cy="190982"/>
            </a:xfrm>
            <a:custGeom>
              <a:avLst/>
              <a:gdLst>
                <a:gd name="connsiteX0" fmla="*/ 0 w 66554"/>
                <a:gd name="connsiteY0" fmla="*/ 0 h 190982"/>
                <a:gd name="connsiteX1" fmla="*/ 2893 w 66554"/>
                <a:gd name="connsiteY1" fmla="*/ 14468 h 190982"/>
                <a:gd name="connsiteX2" fmla="*/ 8681 w 66554"/>
                <a:gd name="connsiteY2" fmla="*/ 20255 h 190982"/>
                <a:gd name="connsiteX3" fmla="*/ 11574 w 66554"/>
                <a:gd name="connsiteY3" fmla="*/ 40511 h 190982"/>
                <a:gd name="connsiteX4" fmla="*/ 20255 w 66554"/>
                <a:gd name="connsiteY4" fmla="*/ 69448 h 190982"/>
                <a:gd name="connsiteX5" fmla="*/ 23149 w 66554"/>
                <a:gd name="connsiteY5" fmla="*/ 81022 h 190982"/>
                <a:gd name="connsiteX6" fmla="*/ 34724 w 66554"/>
                <a:gd name="connsiteY6" fmla="*/ 92597 h 190982"/>
                <a:gd name="connsiteX7" fmla="*/ 37617 w 66554"/>
                <a:gd name="connsiteY7" fmla="*/ 101278 h 190982"/>
                <a:gd name="connsiteX8" fmla="*/ 40511 w 66554"/>
                <a:gd name="connsiteY8" fmla="*/ 112853 h 190982"/>
                <a:gd name="connsiteX9" fmla="*/ 46298 w 66554"/>
                <a:gd name="connsiteY9" fmla="*/ 121534 h 190982"/>
                <a:gd name="connsiteX10" fmla="*/ 49192 w 66554"/>
                <a:gd name="connsiteY10" fmla="*/ 133108 h 190982"/>
                <a:gd name="connsiteX11" fmla="*/ 54979 w 66554"/>
                <a:gd name="connsiteY11" fmla="*/ 167832 h 190982"/>
                <a:gd name="connsiteX12" fmla="*/ 60767 w 66554"/>
                <a:gd name="connsiteY12" fmla="*/ 185194 h 190982"/>
                <a:gd name="connsiteX13" fmla="*/ 66554 w 66554"/>
                <a:gd name="connsiteY13" fmla="*/ 190982 h 19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554" h="190982">
                  <a:moveTo>
                    <a:pt x="0" y="0"/>
                  </a:moveTo>
                  <a:cubicBezTo>
                    <a:pt x="964" y="4823"/>
                    <a:pt x="956" y="9948"/>
                    <a:pt x="2893" y="14468"/>
                  </a:cubicBezTo>
                  <a:cubicBezTo>
                    <a:pt x="3968" y="16976"/>
                    <a:pt x="7818" y="17667"/>
                    <a:pt x="8681" y="20255"/>
                  </a:cubicBezTo>
                  <a:cubicBezTo>
                    <a:pt x="10838" y="26726"/>
                    <a:pt x="10354" y="33800"/>
                    <a:pt x="11574" y="40511"/>
                  </a:cubicBezTo>
                  <a:cubicBezTo>
                    <a:pt x="14632" y="57331"/>
                    <a:pt x="15229" y="49346"/>
                    <a:pt x="20255" y="69448"/>
                  </a:cubicBezTo>
                  <a:cubicBezTo>
                    <a:pt x="21220" y="73306"/>
                    <a:pt x="21041" y="77650"/>
                    <a:pt x="23149" y="81022"/>
                  </a:cubicBezTo>
                  <a:cubicBezTo>
                    <a:pt x="26041" y="85649"/>
                    <a:pt x="34724" y="92597"/>
                    <a:pt x="34724" y="92597"/>
                  </a:cubicBezTo>
                  <a:cubicBezTo>
                    <a:pt x="35688" y="95491"/>
                    <a:pt x="36779" y="98345"/>
                    <a:pt x="37617" y="101278"/>
                  </a:cubicBezTo>
                  <a:cubicBezTo>
                    <a:pt x="38710" y="105102"/>
                    <a:pt x="38944" y="109197"/>
                    <a:pt x="40511" y="112853"/>
                  </a:cubicBezTo>
                  <a:cubicBezTo>
                    <a:pt x="41881" y="116050"/>
                    <a:pt x="44369" y="118640"/>
                    <a:pt x="46298" y="121534"/>
                  </a:cubicBezTo>
                  <a:cubicBezTo>
                    <a:pt x="47263" y="125392"/>
                    <a:pt x="48538" y="129185"/>
                    <a:pt x="49192" y="133108"/>
                  </a:cubicBezTo>
                  <a:cubicBezTo>
                    <a:pt x="52781" y="154638"/>
                    <a:pt x="50097" y="151560"/>
                    <a:pt x="54979" y="167832"/>
                  </a:cubicBezTo>
                  <a:cubicBezTo>
                    <a:pt x="56732" y="173675"/>
                    <a:pt x="56454" y="180880"/>
                    <a:pt x="60767" y="185194"/>
                  </a:cubicBezTo>
                  <a:lnTo>
                    <a:pt x="66554" y="190982"/>
                  </a:lnTo>
                </a:path>
              </a:pathLst>
            </a:custGeom>
            <a:noFill/>
            <a:ln w="254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738913" y="4553671"/>
            <a:ext cx="358815" cy="613460"/>
            <a:chOff x="8116747" y="3599725"/>
            <a:chExt cx="358815" cy="613460"/>
          </a:xfrm>
        </p:grpSpPr>
        <p:sp>
          <p:nvSpPr>
            <p:cNvPr id="119" name="Oval 118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841157" y="4638552"/>
            <a:ext cx="358815" cy="613460"/>
            <a:chOff x="8116747" y="3599725"/>
            <a:chExt cx="358815" cy="613460"/>
          </a:xfrm>
        </p:grpSpPr>
        <p:sp>
          <p:nvSpPr>
            <p:cNvPr id="127" name="Oval 126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873950" y="4541132"/>
            <a:ext cx="358815" cy="613460"/>
            <a:chOff x="8116747" y="3599725"/>
            <a:chExt cx="358815" cy="613460"/>
          </a:xfrm>
        </p:grpSpPr>
        <p:sp>
          <p:nvSpPr>
            <p:cNvPr id="135" name="Oval 134"/>
            <p:cNvSpPr/>
            <p:nvPr/>
          </p:nvSpPr>
          <p:spPr>
            <a:xfrm>
              <a:off x="8199967" y="3687233"/>
              <a:ext cx="84666" cy="88900"/>
            </a:xfrm>
            <a:prstGeom prst="ellipse">
              <a:avLst/>
            </a:prstGeom>
            <a:solidFill>
              <a:srgbClr val="222D4B"/>
            </a:solidFill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8229600" y="3599725"/>
              <a:ext cx="31830" cy="81024"/>
            </a:xfrm>
            <a:custGeom>
              <a:avLst/>
              <a:gdLst>
                <a:gd name="connsiteX0" fmla="*/ 5787 w 31830"/>
                <a:gd name="connsiteY0" fmla="*/ 81024 h 81024"/>
                <a:gd name="connsiteX1" fmla="*/ 2894 w 31830"/>
                <a:gd name="connsiteY1" fmla="*/ 66556 h 81024"/>
                <a:gd name="connsiteX2" fmla="*/ 0 w 31830"/>
                <a:gd name="connsiteY2" fmla="*/ 54981 h 81024"/>
                <a:gd name="connsiteX3" fmla="*/ 2894 w 31830"/>
                <a:gd name="connsiteY3" fmla="*/ 28938 h 81024"/>
                <a:gd name="connsiteX4" fmla="*/ 14468 w 31830"/>
                <a:gd name="connsiteY4" fmla="*/ 2895 h 81024"/>
                <a:gd name="connsiteX5" fmla="*/ 31830 w 31830"/>
                <a:gd name="connsiteY5" fmla="*/ 2 h 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830" h="81024">
                  <a:moveTo>
                    <a:pt x="5787" y="81024"/>
                  </a:moveTo>
                  <a:cubicBezTo>
                    <a:pt x="4823" y="76201"/>
                    <a:pt x="3961" y="71357"/>
                    <a:pt x="2894" y="66556"/>
                  </a:cubicBezTo>
                  <a:cubicBezTo>
                    <a:pt x="2031" y="62674"/>
                    <a:pt x="0" y="58958"/>
                    <a:pt x="0" y="54981"/>
                  </a:cubicBezTo>
                  <a:cubicBezTo>
                    <a:pt x="0" y="46247"/>
                    <a:pt x="1181" y="37503"/>
                    <a:pt x="2894" y="28938"/>
                  </a:cubicBezTo>
                  <a:cubicBezTo>
                    <a:pt x="3297" y="26921"/>
                    <a:pt x="8993" y="6023"/>
                    <a:pt x="14468" y="2895"/>
                  </a:cubicBezTo>
                  <a:cubicBezTo>
                    <a:pt x="19862" y="-187"/>
                    <a:pt x="25983" y="2"/>
                    <a:pt x="31830" y="2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116747" y="3657600"/>
              <a:ext cx="89704" cy="46299"/>
            </a:xfrm>
            <a:custGeom>
              <a:avLst/>
              <a:gdLst>
                <a:gd name="connsiteX0" fmla="*/ 89704 w 89704"/>
                <a:gd name="connsiteY0" fmla="*/ 46299 h 46299"/>
                <a:gd name="connsiteX1" fmla="*/ 75235 w 89704"/>
                <a:gd name="connsiteY1" fmla="*/ 34724 h 46299"/>
                <a:gd name="connsiteX2" fmla="*/ 57873 w 89704"/>
                <a:gd name="connsiteY2" fmla="*/ 23149 h 46299"/>
                <a:gd name="connsiteX3" fmla="*/ 54980 w 89704"/>
                <a:gd name="connsiteY3" fmla="*/ 14468 h 46299"/>
                <a:gd name="connsiteX4" fmla="*/ 46299 w 89704"/>
                <a:gd name="connsiteY4" fmla="*/ 11575 h 46299"/>
                <a:gd name="connsiteX5" fmla="*/ 40511 w 89704"/>
                <a:gd name="connsiteY5" fmla="*/ 5787 h 46299"/>
                <a:gd name="connsiteX6" fmla="*/ 31830 w 89704"/>
                <a:gd name="connsiteY6" fmla="*/ 0 h 46299"/>
                <a:gd name="connsiteX7" fmla="*/ 0 w 89704"/>
                <a:gd name="connsiteY7" fmla="*/ 2894 h 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704" h="46299">
                  <a:moveTo>
                    <a:pt x="89704" y="46299"/>
                  </a:moveTo>
                  <a:cubicBezTo>
                    <a:pt x="84881" y="42441"/>
                    <a:pt x="80374" y="38150"/>
                    <a:pt x="75235" y="34724"/>
                  </a:cubicBezTo>
                  <a:cubicBezTo>
                    <a:pt x="54213" y="20710"/>
                    <a:pt x="71144" y="36420"/>
                    <a:pt x="57873" y="23149"/>
                  </a:cubicBezTo>
                  <a:cubicBezTo>
                    <a:pt x="56909" y="20255"/>
                    <a:pt x="57137" y="16625"/>
                    <a:pt x="54980" y="14468"/>
                  </a:cubicBezTo>
                  <a:cubicBezTo>
                    <a:pt x="52823" y="12311"/>
                    <a:pt x="48914" y="13144"/>
                    <a:pt x="46299" y="11575"/>
                  </a:cubicBezTo>
                  <a:cubicBezTo>
                    <a:pt x="43959" y="10171"/>
                    <a:pt x="42642" y="7491"/>
                    <a:pt x="40511" y="5787"/>
                  </a:cubicBezTo>
                  <a:cubicBezTo>
                    <a:pt x="37795" y="3615"/>
                    <a:pt x="34724" y="1929"/>
                    <a:pt x="31830" y="0"/>
                  </a:cubicBezTo>
                  <a:lnTo>
                    <a:pt x="0" y="2894"/>
                  </a:ln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278792" y="3651746"/>
              <a:ext cx="52086" cy="43472"/>
            </a:xfrm>
            <a:custGeom>
              <a:avLst/>
              <a:gdLst>
                <a:gd name="connsiteX0" fmla="*/ 0 w 52086"/>
                <a:gd name="connsiteY0" fmla="*/ 43472 h 43472"/>
                <a:gd name="connsiteX1" fmla="*/ 8681 w 52086"/>
                <a:gd name="connsiteY1" fmla="*/ 29003 h 43472"/>
                <a:gd name="connsiteX2" fmla="*/ 17362 w 52086"/>
                <a:gd name="connsiteY2" fmla="*/ 26110 h 43472"/>
                <a:gd name="connsiteX3" fmla="*/ 28937 w 52086"/>
                <a:gd name="connsiteY3" fmla="*/ 14535 h 43472"/>
                <a:gd name="connsiteX4" fmla="*/ 31831 w 52086"/>
                <a:gd name="connsiteY4" fmla="*/ 5854 h 43472"/>
                <a:gd name="connsiteX5" fmla="*/ 49193 w 52086"/>
                <a:gd name="connsiteY5" fmla="*/ 2960 h 43472"/>
                <a:gd name="connsiteX6" fmla="*/ 52086 w 52086"/>
                <a:gd name="connsiteY6" fmla="*/ 8748 h 4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86" h="43472">
                  <a:moveTo>
                    <a:pt x="0" y="43472"/>
                  </a:moveTo>
                  <a:cubicBezTo>
                    <a:pt x="2894" y="38649"/>
                    <a:pt x="4704" y="32980"/>
                    <a:pt x="8681" y="29003"/>
                  </a:cubicBezTo>
                  <a:cubicBezTo>
                    <a:pt x="10838" y="26846"/>
                    <a:pt x="15205" y="28267"/>
                    <a:pt x="17362" y="26110"/>
                  </a:cubicBezTo>
                  <a:cubicBezTo>
                    <a:pt x="32797" y="10676"/>
                    <a:pt x="5786" y="22253"/>
                    <a:pt x="28937" y="14535"/>
                  </a:cubicBezTo>
                  <a:cubicBezTo>
                    <a:pt x="29902" y="11641"/>
                    <a:pt x="29925" y="8236"/>
                    <a:pt x="31831" y="5854"/>
                  </a:cubicBezTo>
                  <a:cubicBezTo>
                    <a:pt x="36931" y="-521"/>
                    <a:pt x="42579" y="-2001"/>
                    <a:pt x="49193" y="2960"/>
                  </a:cubicBezTo>
                  <a:cubicBezTo>
                    <a:pt x="50918" y="4254"/>
                    <a:pt x="51122" y="6819"/>
                    <a:pt x="52086" y="8748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135057" y="3735341"/>
              <a:ext cx="59819" cy="29325"/>
            </a:xfrm>
            <a:custGeom>
              <a:avLst/>
              <a:gdLst>
                <a:gd name="connsiteX0" fmla="*/ 59819 w 59819"/>
                <a:gd name="connsiteY0" fmla="*/ 20644 h 29325"/>
                <a:gd name="connsiteX1" fmla="*/ 45351 w 59819"/>
                <a:gd name="connsiteY1" fmla="*/ 17750 h 29325"/>
                <a:gd name="connsiteX2" fmla="*/ 1946 w 59819"/>
                <a:gd name="connsiteY2" fmla="*/ 14856 h 29325"/>
                <a:gd name="connsiteX3" fmla="*/ 1946 w 59819"/>
                <a:gd name="connsiteY3" fmla="*/ 29325 h 2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19" h="29325">
                  <a:moveTo>
                    <a:pt x="59819" y="20644"/>
                  </a:moveTo>
                  <a:cubicBezTo>
                    <a:pt x="54996" y="19679"/>
                    <a:pt x="49872" y="19687"/>
                    <a:pt x="45351" y="17750"/>
                  </a:cubicBezTo>
                  <a:cubicBezTo>
                    <a:pt x="25029" y="9041"/>
                    <a:pt x="68285" y="-15763"/>
                    <a:pt x="1946" y="14856"/>
                  </a:cubicBezTo>
                  <a:cubicBezTo>
                    <a:pt x="-2433" y="16877"/>
                    <a:pt x="1946" y="24502"/>
                    <a:pt x="1946" y="29325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8258537" y="3779134"/>
              <a:ext cx="162045" cy="416689"/>
            </a:xfrm>
            <a:custGeom>
              <a:avLst/>
              <a:gdLst>
                <a:gd name="connsiteX0" fmla="*/ 0 w 162045"/>
                <a:gd name="connsiteY0" fmla="*/ 0 h 416689"/>
                <a:gd name="connsiteX1" fmla="*/ 5787 w 162045"/>
                <a:gd name="connsiteY1" fmla="*/ 14469 h 416689"/>
                <a:gd name="connsiteX2" fmla="*/ 11574 w 162045"/>
                <a:gd name="connsiteY2" fmla="*/ 23150 h 416689"/>
                <a:gd name="connsiteX3" fmla="*/ 14468 w 162045"/>
                <a:gd name="connsiteY3" fmla="*/ 31831 h 416689"/>
                <a:gd name="connsiteX4" fmla="*/ 20255 w 162045"/>
                <a:gd name="connsiteY4" fmla="*/ 40512 h 416689"/>
                <a:gd name="connsiteX5" fmla="*/ 23149 w 162045"/>
                <a:gd name="connsiteY5" fmla="*/ 49193 h 416689"/>
                <a:gd name="connsiteX6" fmla="*/ 28936 w 162045"/>
                <a:gd name="connsiteY6" fmla="*/ 57874 h 416689"/>
                <a:gd name="connsiteX7" fmla="*/ 37617 w 162045"/>
                <a:gd name="connsiteY7" fmla="*/ 89704 h 416689"/>
                <a:gd name="connsiteX8" fmla="*/ 40511 w 162045"/>
                <a:gd name="connsiteY8" fmla="*/ 98385 h 416689"/>
                <a:gd name="connsiteX9" fmla="*/ 46298 w 162045"/>
                <a:gd name="connsiteY9" fmla="*/ 121534 h 416689"/>
                <a:gd name="connsiteX10" fmla="*/ 52086 w 162045"/>
                <a:gd name="connsiteY10" fmla="*/ 130215 h 416689"/>
                <a:gd name="connsiteX11" fmla="*/ 57873 w 162045"/>
                <a:gd name="connsiteY11" fmla="*/ 147577 h 416689"/>
                <a:gd name="connsiteX12" fmla="*/ 60767 w 162045"/>
                <a:gd name="connsiteY12" fmla="*/ 156258 h 416689"/>
                <a:gd name="connsiteX13" fmla="*/ 66554 w 162045"/>
                <a:gd name="connsiteY13" fmla="*/ 162046 h 416689"/>
                <a:gd name="connsiteX14" fmla="*/ 69448 w 162045"/>
                <a:gd name="connsiteY14" fmla="*/ 179408 h 416689"/>
                <a:gd name="connsiteX15" fmla="*/ 72341 w 162045"/>
                <a:gd name="connsiteY15" fmla="*/ 188089 h 416689"/>
                <a:gd name="connsiteX16" fmla="*/ 75235 w 162045"/>
                <a:gd name="connsiteY16" fmla="*/ 217025 h 416689"/>
                <a:gd name="connsiteX17" fmla="*/ 83916 w 162045"/>
                <a:gd name="connsiteY17" fmla="*/ 237281 h 416689"/>
                <a:gd name="connsiteX18" fmla="*/ 89704 w 162045"/>
                <a:gd name="connsiteY18" fmla="*/ 266218 h 416689"/>
                <a:gd name="connsiteX19" fmla="*/ 92597 w 162045"/>
                <a:gd name="connsiteY19" fmla="*/ 274899 h 416689"/>
                <a:gd name="connsiteX20" fmla="*/ 98385 w 162045"/>
                <a:gd name="connsiteY20" fmla="*/ 280686 h 416689"/>
                <a:gd name="connsiteX21" fmla="*/ 101278 w 162045"/>
                <a:gd name="connsiteY21" fmla="*/ 289367 h 416689"/>
                <a:gd name="connsiteX22" fmla="*/ 115747 w 162045"/>
                <a:gd name="connsiteY22" fmla="*/ 300942 h 416689"/>
                <a:gd name="connsiteX23" fmla="*/ 130215 w 162045"/>
                <a:gd name="connsiteY23" fmla="*/ 318304 h 416689"/>
                <a:gd name="connsiteX24" fmla="*/ 136002 w 162045"/>
                <a:gd name="connsiteY24" fmla="*/ 326985 h 416689"/>
                <a:gd name="connsiteX25" fmla="*/ 147577 w 162045"/>
                <a:gd name="connsiteY25" fmla="*/ 338560 h 416689"/>
                <a:gd name="connsiteX26" fmla="*/ 150471 w 162045"/>
                <a:gd name="connsiteY26" fmla="*/ 347241 h 416689"/>
                <a:gd name="connsiteX27" fmla="*/ 159152 w 162045"/>
                <a:gd name="connsiteY27" fmla="*/ 364603 h 416689"/>
                <a:gd name="connsiteX28" fmla="*/ 162045 w 162045"/>
                <a:gd name="connsiteY28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2045" h="416689">
                  <a:moveTo>
                    <a:pt x="0" y="0"/>
                  </a:moveTo>
                  <a:cubicBezTo>
                    <a:pt x="1929" y="4823"/>
                    <a:pt x="3464" y="9823"/>
                    <a:pt x="5787" y="14469"/>
                  </a:cubicBezTo>
                  <a:cubicBezTo>
                    <a:pt x="7342" y="17580"/>
                    <a:pt x="10019" y="20039"/>
                    <a:pt x="11574" y="23150"/>
                  </a:cubicBezTo>
                  <a:cubicBezTo>
                    <a:pt x="12938" y="25878"/>
                    <a:pt x="13104" y="29103"/>
                    <a:pt x="14468" y="31831"/>
                  </a:cubicBezTo>
                  <a:cubicBezTo>
                    <a:pt x="16023" y="34942"/>
                    <a:pt x="18700" y="37401"/>
                    <a:pt x="20255" y="40512"/>
                  </a:cubicBezTo>
                  <a:cubicBezTo>
                    <a:pt x="21619" y="43240"/>
                    <a:pt x="21785" y="46465"/>
                    <a:pt x="23149" y="49193"/>
                  </a:cubicBezTo>
                  <a:cubicBezTo>
                    <a:pt x="24704" y="52304"/>
                    <a:pt x="27524" y="54696"/>
                    <a:pt x="28936" y="57874"/>
                  </a:cubicBezTo>
                  <a:cubicBezTo>
                    <a:pt x="36034" y="73845"/>
                    <a:pt x="33725" y="74137"/>
                    <a:pt x="37617" y="89704"/>
                  </a:cubicBezTo>
                  <a:cubicBezTo>
                    <a:pt x="38357" y="92663"/>
                    <a:pt x="39708" y="95442"/>
                    <a:pt x="40511" y="98385"/>
                  </a:cubicBezTo>
                  <a:cubicBezTo>
                    <a:pt x="42604" y="106059"/>
                    <a:pt x="41886" y="114916"/>
                    <a:pt x="46298" y="121534"/>
                  </a:cubicBezTo>
                  <a:lnTo>
                    <a:pt x="52086" y="130215"/>
                  </a:lnTo>
                  <a:lnTo>
                    <a:pt x="57873" y="147577"/>
                  </a:lnTo>
                  <a:cubicBezTo>
                    <a:pt x="58838" y="150471"/>
                    <a:pt x="58610" y="154101"/>
                    <a:pt x="60767" y="156258"/>
                  </a:cubicBezTo>
                  <a:lnTo>
                    <a:pt x="66554" y="162046"/>
                  </a:lnTo>
                  <a:cubicBezTo>
                    <a:pt x="67519" y="167833"/>
                    <a:pt x="68175" y="173681"/>
                    <a:pt x="69448" y="179408"/>
                  </a:cubicBezTo>
                  <a:cubicBezTo>
                    <a:pt x="70110" y="182385"/>
                    <a:pt x="71877" y="185074"/>
                    <a:pt x="72341" y="188089"/>
                  </a:cubicBezTo>
                  <a:cubicBezTo>
                    <a:pt x="73815" y="197670"/>
                    <a:pt x="73761" y="207444"/>
                    <a:pt x="75235" y="217025"/>
                  </a:cubicBezTo>
                  <a:cubicBezTo>
                    <a:pt x="76485" y="225149"/>
                    <a:pt x="81018" y="229553"/>
                    <a:pt x="83916" y="237281"/>
                  </a:cubicBezTo>
                  <a:cubicBezTo>
                    <a:pt x="87061" y="245667"/>
                    <a:pt x="87886" y="258035"/>
                    <a:pt x="89704" y="266218"/>
                  </a:cubicBezTo>
                  <a:cubicBezTo>
                    <a:pt x="90366" y="269195"/>
                    <a:pt x="91028" y="272284"/>
                    <a:pt x="92597" y="274899"/>
                  </a:cubicBezTo>
                  <a:cubicBezTo>
                    <a:pt x="94001" y="277238"/>
                    <a:pt x="96456" y="278757"/>
                    <a:pt x="98385" y="280686"/>
                  </a:cubicBezTo>
                  <a:cubicBezTo>
                    <a:pt x="99349" y="283580"/>
                    <a:pt x="99709" y="286752"/>
                    <a:pt x="101278" y="289367"/>
                  </a:cubicBezTo>
                  <a:cubicBezTo>
                    <a:pt x="104027" y="293949"/>
                    <a:pt x="111803" y="298313"/>
                    <a:pt x="115747" y="300942"/>
                  </a:cubicBezTo>
                  <a:cubicBezTo>
                    <a:pt x="130115" y="322495"/>
                    <a:pt x="111649" y="296024"/>
                    <a:pt x="130215" y="318304"/>
                  </a:cubicBezTo>
                  <a:cubicBezTo>
                    <a:pt x="132441" y="320976"/>
                    <a:pt x="133739" y="324345"/>
                    <a:pt x="136002" y="326985"/>
                  </a:cubicBezTo>
                  <a:cubicBezTo>
                    <a:pt x="139553" y="331128"/>
                    <a:pt x="147577" y="338560"/>
                    <a:pt x="147577" y="338560"/>
                  </a:cubicBezTo>
                  <a:cubicBezTo>
                    <a:pt x="148542" y="341454"/>
                    <a:pt x="149107" y="344513"/>
                    <a:pt x="150471" y="347241"/>
                  </a:cubicBezTo>
                  <a:cubicBezTo>
                    <a:pt x="161690" y="369679"/>
                    <a:pt x="151878" y="342783"/>
                    <a:pt x="159152" y="364603"/>
                  </a:cubicBezTo>
                  <a:cubicBezTo>
                    <a:pt x="162165" y="412827"/>
                    <a:pt x="162045" y="395438"/>
                    <a:pt x="162045" y="416689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391646" y="4181354"/>
              <a:ext cx="83916" cy="31831"/>
            </a:xfrm>
            <a:custGeom>
              <a:avLst/>
              <a:gdLst>
                <a:gd name="connsiteX0" fmla="*/ 83916 w 83916"/>
                <a:gd name="connsiteY0" fmla="*/ 0 h 31831"/>
                <a:gd name="connsiteX1" fmla="*/ 69448 w 83916"/>
                <a:gd name="connsiteY1" fmla="*/ 2894 h 31831"/>
                <a:gd name="connsiteX2" fmla="*/ 49192 w 83916"/>
                <a:gd name="connsiteY2" fmla="*/ 5788 h 31831"/>
                <a:gd name="connsiteX3" fmla="*/ 40511 w 83916"/>
                <a:gd name="connsiteY3" fmla="*/ 8681 h 31831"/>
                <a:gd name="connsiteX4" fmla="*/ 17362 w 83916"/>
                <a:gd name="connsiteY4" fmla="*/ 14469 h 31831"/>
                <a:gd name="connsiteX5" fmla="*/ 11574 w 83916"/>
                <a:gd name="connsiteY5" fmla="*/ 20256 h 31831"/>
                <a:gd name="connsiteX6" fmla="*/ 2893 w 83916"/>
                <a:gd name="connsiteY6" fmla="*/ 26043 h 31831"/>
                <a:gd name="connsiteX7" fmla="*/ 0 w 83916"/>
                <a:gd name="connsiteY7" fmla="*/ 31831 h 3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916" h="31831">
                  <a:moveTo>
                    <a:pt x="83916" y="0"/>
                  </a:moveTo>
                  <a:cubicBezTo>
                    <a:pt x="79093" y="965"/>
                    <a:pt x="74299" y="2085"/>
                    <a:pt x="69448" y="2894"/>
                  </a:cubicBezTo>
                  <a:cubicBezTo>
                    <a:pt x="62720" y="4015"/>
                    <a:pt x="55880" y="4450"/>
                    <a:pt x="49192" y="5788"/>
                  </a:cubicBezTo>
                  <a:cubicBezTo>
                    <a:pt x="46201" y="6386"/>
                    <a:pt x="43454" y="7878"/>
                    <a:pt x="40511" y="8681"/>
                  </a:cubicBezTo>
                  <a:cubicBezTo>
                    <a:pt x="32837" y="10774"/>
                    <a:pt x="17362" y="14469"/>
                    <a:pt x="17362" y="14469"/>
                  </a:cubicBezTo>
                  <a:cubicBezTo>
                    <a:pt x="15433" y="16398"/>
                    <a:pt x="13704" y="18552"/>
                    <a:pt x="11574" y="20256"/>
                  </a:cubicBezTo>
                  <a:cubicBezTo>
                    <a:pt x="8858" y="22428"/>
                    <a:pt x="5352" y="23584"/>
                    <a:pt x="2893" y="26043"/>
                  </a:cubicBezTo>
                  <a:cubicBezTo>
                    <a:pt x="1368" y="27568"/>
                    <a:pt x="964" y="29902"/>
                    <a:pt x="0" y="31831"/>
                  </a:cubicBezTo>
                </a:path>
              </a:pathLst>
            </a:custGeom>
            <a:noFill/>
            <a:ln w="25400" cap="flat">
              <a:solidFill>
                <a:srgbClr val="7030A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42" name="Content Placeholder 2"/>
          <p:cNvSpPr>
            <a:spLocks noGrp="1"/>
          </p:cNvSpPr>
          <p:nvPr>
            <p:ph idx="1"/>
          </p:nvPr>
        </p:nvSpPr>
        <p:spPr>
          <a:xfrm>
            <a:off x="603250" y="1664208"/>
            <a:ext cx="10985500" cy="81029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 smtClean="0"/>
              <a:t>But we don’t know how seizures affect the breathing network…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43" name="TextBox 142"/>
          <p:cNvSpPr txBox="1"/>
          <p:nvPr/>
        </p:nvSpPr>
        <p:spPr>
          <a:xfrm>
            <a:off x="603250" y="5339749"/>
            <a:ext cx="7727421" cy="1012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-87" normalizeH="0" baseline="0" dirty="0" smtClean="0">
                <a:ln>
                  <a:noFill/>
                </a:ln>
                <a:solidFill>
                  <a:srgbClr val="232D48"/>
                </a:solidFill>
                <a:effectLst/>
                <a:uFillTx/>
                <a:latin typeface="ITC Franklin Gothic Std Med"/>
                <a:ea typeface="ITC Franklin Gothic Std Med"/>
                <a:cs typeface="ITC Franklin Gothic Std Med"/>
                <a:sym typeface="ITC Franklin Gothic Std Medium"/>
              </a:rPr>
              <a:t>Every element of the network is a suspect</a:t>
            </a:r>
            <a:endParaRPr kumimoji="0" lang="en-US" sz="2400" b="0" i="0" u="none" strike="noStrike" cap="none" spc="-87" normalizeH="0" baseline="0" dirty="0">
              <a:ln>
                <a:noFill/>
              </a:ln>
              <a:solidFill>
                <a:srgbClr val="232D48"/>
              </a:solidFill>
              <a:effectLst/>
              <a:uFillTx/>
              <a:latin typeface="ITC Franklin Gothic Std Med"/>
              <a:ea typeface="ITC Franklin Gothic Std Med"/>
              <a:cs typeface="ITC Franklin Gothic Std Med"/>
              <a:sym typeface="ITC Franklin Gothic Std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406467" y="3006626"/>
            <a:ext cx="2410245" cy="1963105"/>
            <a:chOff x="9406467" y="3006626"/>
            <a:chExt cx="2410245" cy="1963105"/>
          </a:xfrm>
        </p:grpSpPr>
        <p:sp>
          <p:nvSpPr>
            <p:cNvPr id="4" name="Rectangle 3"/>
            <p:cNvSpPr/>
            <p:nvPr/>
          </p:nvSpPr>
          <p:spPr>
            <a:xfrm>
              <a:off x="9406467" y="3319272"/>
              <a:ext cx="2410245" cy="1650459"/>
            </a:xfrm>
            <a:prstGeom prst="rect">
              <a:avLst/>
            </a:prstGeom>
            <a:solidFill>
              <a:srgbClr val="222D4B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464040" y="3006626"/>
              <a:ext cx="2302046" cy="1676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-87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ITC Franklin Gothic Std Med"/>
                  <a:ea typeface="ITC Franklin Gothic Std Med"/>
                  <a:cs typeface="ITC Franklin Gothic Std Med"/>
                  <a:sym typeface="ITC Franklin Gothic Std Medium"/>
                </a:rPr>
                <a:t>Hypercapnic</a:t>
              </a:r>
              <a:r>
                <a:rPr kumimoji="0" lang="en-US" sz="2400" b="0" i="0" u="none" strike="noStrike" cap="none" spc="-87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ITC Franklin Gothic Std Med"/>
                  <a:ea typeface="ITC Franklin Gothic Std Med"/>
                  <a:cs typeface="ITC Franklin Gothic Std Med"/>
                  <a:sym typeface="ITC Franklin Gothic Std Medium"/>
                </a:rPr>
                <a:t> </a:t>
              </a:r>
              <a:r>
                <a:rPr kumimoji="0" lang="en-US" sz="2400" b="0" i="0" u="none" strike="noStrike" cap="none" spc="-87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ITC Franklin Gothic Std Med"/>
                  <a:ea typeface="ITC Franklin Gothic Std Med"/>
                  <a:cs typeface="ITC Franklin Gothic Std Med"/>
                  <a:sym typeface="ITC Franklin Gothic Std Medium"/>
                </a:rPr>
                <a:t>ventilatory</a:t>
              </a:r>
              <a:r>
                <a:rPr kumimoji="0" lang="en-US" sz="2400" b="0" i="0" u="none" strike="noStrike" cap="none" spc="-87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ITC Franklin Gothic Std Med"/>
                  <a:ea typeface="ITC Franklin Gothic Std Med"/>
                  <a:cs typeface="ITC Franklin Gothic Std Med"/>
                  <a:sym typeface="ITC Franklin Gothic Std Medium"/>
                </a:rPr>
                <a:t> response</a:t>
              </a:r>
              <a:endParaRPr kumimoji="0" lang="en-US" sz="2400" b="0" i="0" u="none" strike="noStrike" cap="none" spc="-87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TC Franklin Gothic Std Med"/>
                <a:ea typeface="ITC Franklin Gothic Std Med"/>
                <a:cs typeface="ITC Franklin Gothic Std Med"/>
                <a:sym typeface="ITC Franklin Gothic Std Medium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19590446">
            <a:off x="6282488" y="4849319"/>
            <a:ext cx="1575540" cy="784218"/>
            <a:chOff x="4855226" y="4651412"/>
            <a:chExt cx="1575540" cy="784218"/>
          </a:xfrm>
        </p:grpSpPr>
        <p:sp>
          <p:nvSpPr>
            <p:cNvPr id="6" name="Oval 5"/>
            <p:cNvSpPr/>
            <p:nvPr/>
          </p:nvSpPr>
          <p:spPr>
            <a:xfrm>
              <a:off x="5621497" y="4651412"/>
              <a:ext cx="809269" cy="78421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55226" y="4979728"/>
              <a:ext cx="765686" cy="129839"/>
            </a:xfrm>
            <a:prstGeom prst="rect">
              <a:avLst/>
            </a:prstGeom>
            <a:solidFill>
              <a:srgbClr val="222D4B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937305" y="4727149"/>
            <a:ext cx="4039093" cy="1362759"/>
            <a:chOff x="7726993" y="4727149"/>
            <a:chExt cx="4580830" cy="1362759"/>
          </a:xfrm>
        </p:grpSpPr>
        <p:sp>
          <p:nvSpPr>
            <p:cNvPr id="13" name="Rectangle 12"/>
            <p:cNvSpPr/>
            <p:nvPr/>
          </p:nvSpPr>
          <p:spPr>
            <a:xfrm>
              <a:off x="7726993" y="5296006"/>
              <a:ext cx="4428431" cy="793902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775914" y="4727149"/>
              <a:ext cx="4531909" cy="1344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-87" normalizeH="0" baseline="0" dirty="0" smtClean="0">
                  <a:ln>
                    <a:noFill/>
                  </a:ln>
                  <a:solidFill>
                    <a:srgbClr val="232D48"/>
                  </a:solidFill>
                  <a:effectLst/>
                  <a:uFillTx/>
                  <a:latin typeface="ITC Franklin Gothic Std Med"/>
                  <a:ea typeface="ITC Franklin Gothic Std Med"/>
                  <a:cs typeface="ITC Franklin Gothic Std Med"/>
                  <a:sym typeface="ITC Franklin Gothic Std Medium"/>
                </a:rPr>
                <a:t>Main suspect: green</a:t>
              </a:r>
              <a:r>
                <a:rPr kumimoji="0" lang="en-US" sz="2400" b="0" i="0" u="none" strike="noStrike" cap="none" spc="-87" normalizeH="0" dirty="0" smtClean="0">
                  <a:ln>
                    <a:noFill/>
                  </a:ln>
                  <a:solidFill>
                    <a:srgbClr val="232D48"/>
                  </a:solidFill>
                  <a:effectLst/>
                  <a:uFillTx/>
                  <a:latin typeface="ITC Franklin Gothic Std Med"/>
                  <a:ea typeface="ITC Franklin Gothic Std Med"/>
                  <a:cs typeface="ITC Franklin Gothic Std Med"/>
                  <a:sym typeface="ITC Franklin Gothic Std Medium"/>
                </a:rPr>
                <a:t> </a:t>
              </a:r>
              <a:r>
                <a:rPr kumimoji="0" lang="en-US" sz="2400" b="0" i="0" u="none" strike="noStrike" cap="none" spc="-87" normalizeH="0" baseline="0" dirty="0" smtClean="0">
                  <a:ln>
                    <a:noFill/>
                  </a:ln>
                  <a:solidFill>
                    <a:srgbClr val="232D48"/>
                  </a:solidFill>
                  <a:effectLst/>
                  <a:uFillTx/>
                  <a:latin typeface="ITC Franklin Gothic Std Med"/>
                  <a:ea typeface="ITC Franklin Gothic Std Med"/>
                  <a:cs typeface="ITC Franklin Gothic Std Med"/>
                  <a:sym typeface="ITC Franklin Gothic Std Medium"/>
                </a:rPr>
                <a:t>neurons, </a:t>
              </a:r>
              <a:r>
                <a:rPr lang="en-US" sz="2400" spc="-87" dirty="0" err="1">
                  <a:solidFill>
                    <a:srgbClr val="232D48"/>
                  </a:solidFill>
                  <a:latin typeface="ITC Franklin Gothic Std Med"/>
                  <a:ea typeface="ITC Franklin Gothic Std Med"/>
                  <a:cs typeface="ITC Franklin Gothic Std Med"/>
                  <a:sym typeface="ITC Franklin Gothic Std Medium"/>
                </a:rPr>
                <a:t>R</a:t>
              </a:r>
              <a:r>
                <a:rPr kumimoji="0" lang="en-US" sz="2400" b="0" i="0" u="none" strike="noStrike" cap="none" spc="-87" normalizeH="0" baseline="0" dirty="0" err="1" smtClean="0">
                  <a:ln>
                    <a:noFill/>
                  </a:ln>
                  <a:solidFill>
                    <a:srgbClr val="232D48"/>
                  </a:solidFill>
                  <a:effectLst/>
                  <a:uFillTx/>
                  <a:latin typeface="ITC Franklin Gothic Std Med"/>
                  <a:ea typeface="ITC Franklin Gothic Std Med"/>
                  <a:cs typeface="ITC Franklin Gothic Std Med"/>
                  <a:sym typeface="ITC Franklin Gothic Std Medium"/>
                </a:rPr>
                <a:t>etrotrapezoid</a:t>
              </a:r>
              <a:r>
                <a:rPr kumimoji="0" lang="en-US" sz="2400" b="0" i="0" u="none" strike="noStrike" cap="none" spc="-87" normalizeH="0" baseline="0" dirty="0" smtClean="0">
                  <a:ln>
                    <a:noFill/>
                  </a:ln>
                  <a:solidFill>
                    <a:srgbClr val="232D48"/>
                  </a:solidFill>
                  <a:effectLst/>
                  <a:uFillTx/>
                  <a:latin typeface="ITC Franklin Gothic Std Med"/>
                  <a:ea typeface="ITC Franklin Gothic Std Med"/>
                  <a:cs typeface="ITC Franklin Gothic Std Med"/>
                  <a:sym typeface="ITC Franklin Gothic Std Medium"/>
                </a:rPr>
                <a:t> Nucleus</a:t>
              </a:r>
              <a:endParaRPr kumimoji="0" lang="en-US" sz="2400" b="0" i="0" u="none" strike="noStrike" cap="none" spc="-87" normalizeH="0" baseline="0" dirty="0">
                <a:ln>
                  <a:noFill/>
                </a:ln>
                <a:solidFill>
                  <a:srgbClr val="232D48"/>
                </a:solidFill>
                <a:effectLst/>
                <a:uFillTx/>
                <a:latin typeface="ITC Franklin Gothic Std Med"/>
                <a:ea typeface="ITC Franklin Gothic Std Med"/>
                <a:cs typeface="ITC Franklin Gothic Std Med"/>
                <a:sym typeface="ITC Franklin Gothic Std Medium"/>
              </a:endParaRPr>
            </a:p>
          </p:txBody>
        </p:sp>
      </p:grpSp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6"/>
          <a:srcRect l="6316" t="37533" r="48246" b="29441"/>
          <a:stretch/>
        </p:blipFill>
        <p:spPr>
          <a:xfrm>
            <a:off x="0" y="73152"/>
            <a:ext cx="12191999" cy="67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cap="none" dirty="0" smtClean="0"/>
              <a:t>We have our suspect… What could be their motive?</a:t>
            </a:r>
            <a:endParaRPr lang="en-US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831644"/>
            <a:ext cx="10985500" cy="4806900"/>
          </a:xfrm>
        </p:spPr>
        <p:txBody>
          <a:bodyPr numCol="1"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789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cap="none" dirty="0" smtClean="0"/>
              <a:t>We have our suspect… What could be their motive?</a:t>
            </a:r>
            <a:endParaRPr lang="en-US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831644"/>
            <a:ext cx="10985500" cy="4806900"/>
          </a:xfrm>
        </p:spPr>
        <p:txBody>
          <a:bodyPr numCol="1"/>
          <a:lstStyle/>
          <a:p>
            <a:pPr marL="0" indent="0">
              <a:buNone/>
            </a:pPr>
            <a:r>
              <a:rPr lang="en-US" dirty="0" smtClean="0"/>
              <a:t>Neuronal activity depends on many pathways in and out of the neuron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4492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cap="none" dirty="0" smtClean="0"/>
              <a:t>We have our suspect… What could be their motive?</a:t>
            </a:r>
            <a:endParaRPr lang="en-US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831644"/>
            <a:ext cx="10985500" cy="4806900"/>
          </a:xfrm>
        </p:spPr>
        <p:txBody>
          <a:bodyPr numCol="1"/>
          <a:lstStyle/>
          <a:p>
            <a:pPr marL="0" indent="0">
              <a:buNone/>
            </a:pPr>
            <a:r>
              <a:rPr lang="en-US" dirty="0" smtClean="0"/>
              <a:t>Neuronal activity depends on many pathways in and out of the neuron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24816" r="4127" b="32432"/>
          <a:stretch/>
        </p:blipFill>
        <p:spPr>
          <a:xfrm>
            <a:off x="217428" y="2564362"/>
            <a:ext cx="7949019" cy="256542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4428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cap="none" dirty="0" smtClean="0"/>
              <a:t>We have our suspect… What could be their motive?</a:t>
            </a:r>
            <a:endParaRPr lang="en-US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831644"/>
            <a:ext cx="10985500" cy="4806900"/>
          </a:xfrm>
        </p:spPr>
        <p:txBody>
          <a:bodyPr numCol="1"/>
          <a:lstStyle/>
          <a:p>
            <a:pPr marL="0" indent="0">
              <a:buNone/>
            </a:pPr>
            <a:r>
              <a:rPr lang="en-US" dirty="0" smtClean="0"/>
              <a:t>Neuronal activity depends on many pathways in and out of the neuron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Mutations in voltage-activated sodium channel type 1.6 (NaV1.6) cause SUDEP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24816" r="4127" b="32432"/>
          <a:stretch/>
        </p:blipFill>
        <p:spPr>
          <a:xfrm>
            <a:off x="217428" y="2564362"/>
            <a:ext cx="7949019" cy="256542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959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831644"/>
            <a:ext cx="10985500" cy="4806900"/>
          </a:xfrm>
        </p:spPr>
        <p:txBody>
          <a:bodyPr numCol="1"/>
          <a:lstStyle/>
          <a:p>
            <a:pPr marL="0" indent="0">
              <a:buNone/>
            </a:pPr>
            <a:r>
              <a:rPr lang="en-US" dirty="0" smtClean="0"/>
              <a:t>Neuronal activity depends on many pathways in and out of the neuron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Mutations in </a:t>
            </a:r>
            <a:r>
              <a:rPr lang="en-US" dirty="0"/>
              <a:t>v</a:t>
            </a:r>
            <a:r>
              <a:rPr lang="en-US" dirty="0" smtClean="0"/>
              <a:t>oltage-activated sodium channel type 1.6 (NaV1.6) cause SUDEP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t="20502" r="23241" b="19577"/>
          <a:stretch/>
        </p:blipFill>
        <p:spPr>
          <a:xfrm>
            <a:off x="8334889" y="2368274"/>
            <a:ext cx="3198141" cy="3248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cap="none" dirty="0" smtClean="0"/>
              <a:t>We have our suspect… What could be their motive?</a:t>
            </a:r>
            <a:endParaRPr lang="en-US" sz="3200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24816" r="4127" b="32432"/>
          <a:stretch/>
        </p:blipFill>
        <p:spPr>
          <a:xfrm>
            <a:off x="217428" y="2564362"/>
            <a:ext cx="7949019" cy="256542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44314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9073" y="996696"/>
            <a:ext cx="8151223" cy="4459833"/>
            <a:chOff x="2599073" y="996696"/>
            <a:chExt cx="8151223" cy="44598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073" y="996696"/>
              <a:ext cx="6371191" cy="4459833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5035296" y="1313688"/>
              <a:ext cx="5715000" cy="4017264"/>
              <a:chOff x="5035296" y="1313688"/>
              <a:chExt cx="5715000" cy="401726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784848" y="3319272"/>
                <a:ext cx="3959352" cy="201168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ITC Franklin Gothic Std Book"/>
                  <a:ea typeface="ITC Franklin Gothic Std Book"/>
                  <a:cs typeface="ITC Franklin Gothic Std Book"/>
                  <a:sym typeface="ITC Franklin Gothic Std Book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790944" y="1313688"/>
                <a:ext cx="3959352" cy="201168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ITC Franklin Gothic Std Book"/>
                  <a:ea typeface="ITC Franklin Gothic Std Book"/>
                  <a:cs typeface="ITC Franklin Gothic Std Book"/>
                  <a:sym typeface="ITC Franklin Gothic Std Book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035296" y="2743200"/>
                <a:ext cx="2234184" cy="126187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chemeClr val="bg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7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ITC Franklin Gothic Std Book"/>
                  <a:ea typeface="ITC Franklin Gothic Std Book"/>
                  <a:cs typeface="ITC Franklin Gothic Std Book"/>
                  <a:sym typeface="ITC Franklin Gothic Std Book"/>
                </a:endParaRPr>
              </a:p>
            </p:txBody>
          </p:sp>
        </p:grpSp>
      </p:grpSp>
      <p:sp>
        <p:nvSpPr>
          <p:cNvPr id="8" name="Lightning Bolt 7"/>
          <p:cNvSpPr/>
          <p:nvPr/>
        </p:nvSpPr>
        <p:spPr>
          <a:xfrm flipH="1">
            <a:off x="4343400" y="2130552"/>
            <a:ext cx="448056" cy="612648"/>
          </a:xfrm>
          <a:prstGeom prst="lightningBolt">
            <a:avLst/>
          </a:prstGeom>
          <a:solidFill>
            <a:srgbClr val="F27320"/>
          </a:solidFill>
          <a:ln w="254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ITC Franklin Gothic Std Book"/>
              <a:ea typeface="ITC Franklin Gothic Std Book"/>
              <a:cs typeface="ITC Franklin Gothic Std Book"/>
              <a:sym typeface="ITC Franklin Gothic Std Book"/>
            </a:endParaRPr>
          </a:p>
        </p:txBody>
      </p:sp>
      <p:sp>
        <p:nvSpPr>
          <p:cNvPr id="9" name="Lightning Bolt 8"/>
          <p:cNvSpPr/>
          <p:nvPr/>
        </p:nvSpPr>
        <p:spPr>
          <a:xfrm flipH="1">
            <a:off x="4587240" y="1414272"/>
            <a:ext cx="448056" cy="612648"/>
          </a:xfrm>
          <a:prstGeom prst="lightningBolt">
            <a:avLst/>
          </a:prstGeom>
          <a:solidFill>
            <a:srgbClr val="F27320"/>
          </a:solidFill>
          <a:ln w="254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ITC Franklin Gothic Std Book"/>
              <a:ea typeface="ITC Franklin Gothic Std Book"/>
              <a:cs typeface="ITC Franklin Gothic Std Book"/>
              <a:sym typeface="ITC Franklin Gothic Std Book"/>
            </a:endParaRPr>
          </a:p>
        </p:txBody>
      </p:sp>
      <p:sp>
        <p:nvSpPr>
          <p:cNvPr id="10" name="Lightning Bolt 9"/>
          <p:cNvSpPr/>
          <p:nvPr/>
        </p:nvSpPr>
        <p:spPr>
          <a:xfrm flipH="1">
            <a:off x="4062984" y="1164336"/>
            <a:ext cx="448056" cy="612648"/>
          </a:xfrm>
          <a:prstGeom prst="lightningBolt">
            <a:avLst/>
          </a:prstGeom>
          <a:solidFill>
            <a:srgbClr val="F27320"/>
          </a:solidFill>
          <a:ln w="254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ITC Franklin Gothic Std Book"/>
              <a:ea typeface="ITC Franklin Gothic Std Book"/>
              <a:cs typeface="ITC Franklin Gothic Std Book"/>
              <a:sym typeface="ITC Franklin Gothic Std Book"/>
            </a:endParaRPr>
          </a:p>
        </p:txBody>
      </p:sp>
      <p:sp>
        <p:nvSpPr>
          <p:cNvPr id="11" name="Lightning Bolt 10"/>
          <p:cNvSpPr/>
          <p:nvPr/>
        </p:nvSpPr>
        <p:spPr>
          <a:xfrm flipH="1">
            <a:off x="3429000" y="1313688"/>
            <a:ext cx="448056" cy="612648"/>
          </a:xfrm>
          <a:prstGeom prst="lightningBolt">
            <a:avLst/>
          </a:prstGeom>
          <a:solidFill>
            <a:srgbClr val="F27320"/>
          </a:solidFill>
          <a:ln w="25400" cap="flat">
            <a:solidFill>
              <a:srgbClr val="FFC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ITC Franklin Gothic Std Book"/>
              <a:ea typeface="ITC Franklin Gothic Std Book"/>
              <a:cs typeface="ITC Franklin Gothic Std Book"/>
              <a:sym typeface="ITC Franklin Gothic Std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Epileptic seizures can stop breathing</a:t>
            </a:r>
            <a:endParaRPr lang="en-US" sz="3200" cap="non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44528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977948"/>
            <a:ext cx="10985500" cy="4596588"/>
          </a:xfrm>
        </p:spPr>
        <p:txBody>
          <a:bodyPr numCol="1"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cap="none" dirty="0"/>
              <a:t>I</a:t>
            </a:r>
            <a:r>
              <a:rPr lang="en-US" sz="3200" cap="none" dirty="0" smtClean="0"/>
              <a:t> am studying mice breathing and RTN neuronal activity</a:t>
            </a:r>
            <a:endParaRPr lang="en-US" sz="3200" cap="non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580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977948"/>
            <a:ext cx="10985500" cy="4596588"/>
          </a:xfrm>
        </p:spPr>
        <p:txBody>
          <a:bodyPr numCol="1"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6" r="40738" b="22147"/>
          <a:stretch/>
        </p:blipFill>
        <p:spPr>
          <a:xfrm>
            <a:off x="103392" y="1972694"/>
            <a:ext cx="5346432" cy="3465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cap="none" dirty="0"/>
              <a:t>I</a:t>
            </a:r>
            <a:r>
              <a:rPr lang="en-US" sz="3200" cap="none" dirty="0" smtClean="0"/>
              <a:t> am studying mice breathing and RTN neuronal activity</a:t>
            </a:r>
            <a:endParaRPr lang="en-US" sz="3200" cap="non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4" name="Curved Down Arrow 3"/>
          <p:cNvSpPr/>
          <p:nvPr/>
        </p:nvSpPr>
        <p:spPr>
          <a:xfrm>
            <a:off x="1380068" y="1472306"/>
            <a:ext cx="1337732" cy="818015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rgbClr val="7030A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ITC Franklin Gothic Std Book"/>
              <a:ea typeface="ITC Franklin Gothic Std Book"/>
              <a:cs typeface="ITC Franklin Gothic Std Book"/>
              <a:sym typeface="ITC Franklin Gothic Std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1400" y="1725604"/>
            <a:ext cx="1185334" cy="117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-87" normalizeH="0" baseline="0" dirty="0" smtClean="0">
                <a:ln>
                  <a:noFill/>
                </a:ln>
                <a:solidFill>
                  <a:srgbClr val="232D48"/>
                </a:solidFill>
                <a:effectLst/>
                <a:uFillTx/>
                <a:latin typeface="ITC Franklin Gothic Std Med"/>
                <a:ea typeface="ITC Franklin Gothic Std Med"/>
                <a:cs typeface="ITC Franklin Gothic Std Med"/>
                <a:sym typeface="ITC Franklin Gothic Std Medium"/>
              </a:rPr>
              <a:t>CO</a:t>
            </a:r>
            <a:r>
              <a:rPr kumimoji="0" lang="en-US" sz="3600" b="0" i="0" u="none" strike="noStrike" cap="none" spc="-87" normalizeH="0" baseline="-25000" dirty="0" smtClean="0">
                <a:ln>
                  <a:noFill/>
                </a:ln>
                <a:solidFill>
                  <a:srgbClr val="232D48"/>
                </a:solidFill>
                <a:effectLst/>
                <a:uFillTx/>
                <a:latin typeface="ITC Franklin Gothic Std Med"/>
                <a:ea typeface="ITC Franklin Gothic Std Med"/>
                <a:cs typeface="ITC Franklin Gothic Std Med"/>
                <a:sym typeface="ITC Franklin Gothic Std Medium"/>
              </a:rPr>
              <a:t>2</a:t>
            </a:r>
            <a:endParaRPr kumimoji="0" lang="en-US" sz="3600" b="0" i="0" u="none" strike="noStrike" cap="none" spc="-87" normalizeH="0" baseline="-25000" dirty="0">
              <a:ln>
                <a:noFill/>
              </a:ln>
              <a:solidFill>
                <a:srgbClr val="232D48"/>
              </a:solidFill>
              <a:effectLst/>
              <a:uFillTx/>
              <a:latin typeface="ITC Franklin Gothic Std Med"/>
              <a:ea typeface="ITC Franklin Gothic Std Med"/>
              <a:cs typeface="ITC Franklin Gothic Std Med"/>
              <a:sym typeface="ITC Franklin Gothic St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199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977948"/>
            <a:ext cx="10985500" cy="4596588"/>
          </a:xfrm>
        </p:spPr>
        <p:txBody>
          <a:bodyPr numCol="1"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6" b="22147"/>
          <a:stretch/>
        </p:blipFill>
        <p:spPr>
          <a:xfrm>
            <a:off x="103392" y="1972694"/>
            <a:ext cx="9021704" cy="3465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cap="none" dirty="0"/>
              <a:t>I</a:t>
            </a:r>
            <a:r>
              <a:rPr lang="en-US" sz="3200" cap="none" dirty="0" smtClean="0"/>
              <a:t> am studying mice breathing and RTN neuronal activity</a:t>
            </a:r>
            <a:endParaRPr lang="en-US" sz="3200" cap="non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9" name="Curved Down Arrow 8"/>
          <p:cNvSpPr/>
          <p:nvPr/>
        </p:nvSpPr>
        <p:spPr>
          <a:xfrm>
            <a:off x="1380068" y="1472306"/>
            <a:ext cx="1337732" cy="818015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rgbClr val="7030A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ITC Franklin Gothic Std Book"/>
              <a:ea typeface="ITC Franklin Gothic Std Book"/>
              <a:cs typeface="ITC Franklin Gothic Std Book"/>
              <a:sym typeface="ITC Franklin Gothic Std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1400" y="1725604"/>
            <a:ext cx="1185334" cy="117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-87" normalizeH="0" baseline="0" dirty="0" smtClean="0">
                <a:ln>
                  <a:noFill/>
                </a:ln>
                <a:solidFill>
                  <a:srgbClr val="232D48"/>
                </a:solidFill>
                <a:effectLst/>
                <a:uFillTx/>
                <a:latin typeface="ITC Franklin Gothic Std Med"/>
                <a:ea typeface="ITC Franklin Gothic Std Med"/>
                <a:cs typeface="ITC Franklin Gothic Std Med"/>
                <a:sym typeface="ITC Franklin Gothic Std Medium"/>
              </a:rPr>
              <a:t>CO</a:t>
            </a:r>
            <a:r>
              <a:rPr kumimoji="0" lang="en-US" sz="3600" b="0" i="0" u="none" strike="noStrike" cap="none" spc="-87" normalizeH="0" baseline="-25000" dirty="0" smtClean="0">
                <a:ln>
                  <a:noFill/>
                </a:ln>
                <a:solidFill>
                  <a:srgbClr val="232D48"/>
                </a:solidFill>
                <a:effectLst/>
                <a:uFillTx/>
                <a:latin typeface="ITC Franklin Gothic Std Med"/>
                <a:ea typeface="ITC Franklin Gothic Std Med"/>
                <a:cs typeface="ITC Franklin Gothic Std Med"/>
                <a:sym typeface="ITC Franklin Gothic Std Medium"/>
              </a:rPr>
              <a:t>2</a:t>
            </a:r>
            <a:endParaRPr kumimoji="0" lang="en-US" sz="3600" b="0" i="0" u="none" strike="noStrike" cap="none" spc="-87" normalizeH="0" baseline="-25000" dirty="0">
              <a:ln>
                <a:noFill/>
              </a:ln>
              <a:solidFill>
                <a:srgbClr val="232D48"/>
              </a:solidFill>
              <a:effectLst/>
              <a:uFillTx/>
              <a:latin typeface="ITC Franklin Gothic Std Med"/>
              <a:ea typeface="ITC Franklin Gothic Std Med"/>
              <a:cs typeface="ITC Franklin Gothic Std Med"/>
              <a:sym typeface="ITC Franklin Gothic St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872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977948"/>
            <a:ext cx="10985500" cy="4596588"/>
          </a:xfrm>
        </p:spPr>
        <p:txBody>
          <a:bodyPr numCol="1"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6" b="22147"/>
          <a:stretch/>
        </p:blipFill>
        <p:spPr>
          <a:xfrm>
            <a:off x="103392" y="1972694"/>
            <a:ext cx="9021704" cy="3465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I</a:t>
            </a:r>
            <a:r>
              <a:rPr lang="en-US" sz="3200" cap="none" dirty="0" smtClean="0"/>
              <a:t> am studying mice breathing and RTN neuronal activity</a:t>
            </a:r>
            <a:endParaRPr lang="en-US" sz="3200" cap="non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9" name="Curved Down Arrow 8"/>
          <p:cNvSpPr/>
          <p:nvPr/>
        </p:nvSpPr>
        <p:spPr>
          <a:xfrm>
            <a:off x="1380068" y="1472306"/>
            <a:ext cx="1337732" cy="818015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rgbClr val="7030A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ITC Franklin Gothic Std Book"/>
              <a:ea typeface="ITC Franklin Gothic Std Book"/>
              <a:cs typeface="ITC Franklin Gothic Std Book"/>
              <a:sym typeface="ITC Franklin Gothic Std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1400" y="1725604"/>
            <a:ext cx="1185334" cy="117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-87" normalizeH="0" baseline="0" dirty="0" smtClean="0">
                <a:ln>
                  <a:noFill/>
                </a:ln>
                <a:solidFill>
                  <a:srgbClr val="232D48"/>
                </a:solidFill>
                <a:effectLst/>
                <a:uFillTx/>
                <a:latin typeface="ITC Franklin Gothic Std Med"/>
                <a:ea typeface="ITC Franklin Gothic Std Med"/>
                <a:cs typeface="ITC Franklin Gothic Std Med"/>
                <a:sym typeface="ITC Franklin Gothic Std Medium"/>
              </a:rPr>
              <a:t>CO</a:t>
            </a:r>
            <a:r>
              <a:rPr kumimoji="0" lang="en-US" sz="3600" b="0" i="0" u="none" strike="noStrike" cap="none" spc="-87" normalizeH="0" baseline="-25000" dirty="0" smtClean="0">
                <a:ln>
                  <a:noFill/>
                </a:ln>
                <a:solidFill>
                  <a:srgbClr val="232D48"/>
                </a:solidFill>
                <a:effectLst/>
                <a:uFillTx/>
                <a:latin typeface="ITC Franklin Gothic Std Med"/>
                <a:ea typeface="ITC Franklin Gothic Std Med"/>
                <a:cs typeface="ITC Franklin Gothic Std Med"/>
                <a:sym typeface="ITC Franklin Gothic Std Medium"/>
              </a:rPr>
              <a:t>2</a:t>
            </a:r>
            <a:endParaRPr kumimoji="0" lang="en-US" sz="3600" b="0" i="0" u="none" strike="noStrike" cap="none" spc="-87" normalizeH="0" baseline="-25000" dirty="0">
              <a:ln>
                <a:noFill/>
              </a:ln>
              <a:solidFill>
                <a:srgbClr val="232D48"/>
              </a:solidFill>
              <a:effectLst/>
              <a:uFillTx/>
              <a:latin typeface="ITC Franklin Gothic Std Med"/>
              <a:ea typeface="ITC Franklin Gothic Std Med"/>
              <a:cs typeface="ITC Franklin Gothic Std Med"/>
              <a:sym typeface="ITC Franklin Gothic Std Medium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21860"/>
          <a:stretch/>
        </p:blipFill>
        <p:spPr>
          <a:xfrm>
            <a:off x="7598664" y="1353312"/>
            <a:ext cx="3072990" cy="27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5631371"/>
            <a:ext cx="10985500" cy="708338"/>
          </a:xfrm>
        </p:spPr>
        <p:txBody>
          <a:bodyPr numCol="1"/>
          <a:lstStyle/>
          <a:p>
            <a:pPr marL="0" indent="0">
              <a:buNone/>
            </a:pPr>
            <a:r>
              <a:rPr lang="en-US" dirty="0" smtClean="0"/>
              <a:t>To find out if mutations on NaV1.6 cause SUDEP by impairing RTN neurons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6" b="22147"/>
          <a:stretch/>
        </p:blipFill>
        <p:spPr>
          <a:xfrm>
            <a:off x="103392" y="1972694"/>
            <a:ext cx="9021704" cy="3465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cap="none" dirty="0"/>
              <a:t>I</a:t>
            </a:r>
            <a:r>
              <a:rPr lang="en-US" sz="3200" cap="none" dirty="0" smtClean="0"/>
              <a:t> am studying mice breathing and RTN neuronal activity</a:t>
            </a:r>
            <a:endParaRPr lang="en-US" sz="3200" cap="non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9" name="Curved Down Arrow 8"/>
          <p:cNvSpPr/>
          <p:nvPr/>
        </p:nvSpPr>
        <p:spPr>
          <a:xfrm>
            <a:off x="1380068" y="1472306"/>
            <a:ext cx="1337732" cy="818015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rgbClr val="7030A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ITC Franklin Gothic Std Book"/>
              <a:ea typeface="ITC Franklin Gothic Std Book"/>
              <a:cs typeface="ITC Franklin Gothic Std Book"/>
              <a:sym typeface="ITC Franklin Gothic Std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1400" y="1725604"/>
            <a:ext cx="1185334" cy="117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-87" normalizeH="0" baseline="0" dirty="0" smtClean="0">
                <a:ln>
                  <a:noFill/>
                </a:ln>
                <a:solidFill>
                  <a:srgbClr val="232D48"/>
                </a:solidFill>
                <a:effectLst/>
                <a:uFillTx/>
                <a:latin typeface="ITC Franklin Gothic Std Med"/>
                <a:ea typeface="ITC Franklin Gothic Std Med"/>
                <a:cs typeface="ITC Franklin Gothic Std Med"/>
                <a:sym typeface="ITC Franklin Gothic Std Medium"/>
              </a:rPr>
              <a:t>CO</a:t>
            </a:r>
            <a:r>
              <a:rPr kumimoji="0" lang="en-US" sz="3600" b="0" i="0" u="none" strike="noStrike" cap="none" spc="-87" normalizeH="0" baseline="-25000" dirty="0" smtClean="0">
                <a:ln>
                  <a:noFill/>
                </a:ln>
                <a:solidFill>
                  <a:srgbClr val="232D48"/>
                </a:solidFill>
                <a:effectLst/>
                <a:uFillTx/>
                <a:latin typeface="ITC Franklin Gothic Std Med"/>
                <a:ea typeface="ITC Franklin Gothic Std Med"/>
                <a:cs typeface="ITC Franklin Gothic Std Med"/>
                <a:sym typeface="ITC Franklin Gothic Std Medium"/>
              </a:rPr>
              <a:t>2</a:t>
            </a:r>
            <a:endParaRPr kumimoji="0" lang="en-US" sz="3600" b="0" i="0" u="none" strike="noStrike" cap="none" spc="-87" normalizeH="0" baseline="-25000" dirty="0">
              <a:ln>
                <a:noFill/>
              </a:ln>
              <a:solidFill>
                <a:srgbClr val="232D48"/>
              </a:solidFill>
              <a:effectLst/>
              <a:uFillTx/>
              <a:latin typeface="ITC Franklin Gothic Std Med"/>
              <a:ea typeface="ITC Franklin Gothic Std Med"/>
              <a:cs typeface="ITC Franklin Gothic Std Med"/>
              <a:sym typeface="ITC Franklin Gothic Std Medium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21860"/>
          <a:stretch/>
        </p:blipFill>
        <p:spPr>
          <a:xfrm>
            <a:off x="7598664" y="1353312"/>
            <a:ext cx="3072990" cy="27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Our final goal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2066" y="6485478"/>
            <a:ext cx="3096683" cy="364067"/>
          </a:xfrm>
        </p:spPr>
        <p:txBody>
          <a:bodyPr numCol="1">
            <a:normAutofit/>
          </a:bodyPr>
          <a:lstStyle/>
          <a:p>
            <a:pPr marL="0" indent="0" algn="r">
              <a:buNone/>
            </a:pPr>
            <a:r>
              <a:rPr lang="en-US" sz="1400" dirty="0" smtClean="0"/>
              <a:t>Created </a:t>
            </a:r>
            <a:r>
              <a:rPr lang="en-US" sz="1400" dirty="0"/>
              <a:t>with BioRender.com</a:t>
            </a:r>
            <a:endParaRPr lang="en-US" sz="14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58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Our final goal</a:t>
            </a:r>
            <a:endParaRPr lang="en-US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66" y="1243889"/>
            <a:ext cx="6021542" cy="421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Our final goal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2252268"/>
            <a:ext cx="10985500" cy="4128007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To be able to completely avoid SUDEP one 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66" y="1243889"/>
            <a:ext cx="6021542" cy="421507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876857" y="2243159"/>
            <a:ext cx="2887134" cy="2005478"/>
            <a:chOff x="8978461" y="2166956"/>
            <a:chExt cx="2887134" cy="2005478"/>
          </a:xfrm>
        </p:grpSpPr>
        <p:sp>
          <p:nvSpPr>
            <p:cNvPr id="8" name="Rectangle 7"/>
            <p:cNvSpPr/>
            <p:nvPr/>
          </p:nvSpPr>
          <p:spPr>
            <a:xfrm rot="2100897">
              <a:off x="8978461" y="2646660"/>
              <a:ext cx="2887134" cy="799958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2100897">
              <a:off x="9424087" y="2166956"/>
              <a:ext cx="2368550" cy="1344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-87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ITC Franklin Gothic Std Med"/>
                  <a:ea typeface="ITC Franklin Gothic Std Med"/>
                  <a:cs typeface="ITC Franklin Gothic Std Med"/>
                  <a:sym typeface="ITC Franklin Gothic Std Medium"/>
                </a:rPr>
                <a:t>We are</a:t>
              </a:r>
              <a:endParaRPr kumimoji="0" lang="en-US" sz="4800" b="1" i="0" u="none" strike="noStrike" cap="none" spc="-87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TC Franklin Gothic Std Med"/>
                <a:ea typeface="ITC Franklin Gothic Std Med"/>
                <a:cs typeface="ITC Franklin Gothic Std Med"/>
                <a:sym typeface="ITC Franklin Gothic Std Medium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100897">
              <a:off x="8986857" y="2754097"/>
              <a:ext cx="2368550" cy="1418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-87" normalizeH="0" baseline="0" dirty="0" smtClean="0">
                  <a:ln>
                    <a:noFill/>
                  </a:ln>
                  <a:effectLst/>
                  <a:uFillTx/>
                  <a:latin typeface="ITC Franklin Gothic Std Med"/>
                  <a:ea typeface="ITC Franklin Gothic Std Med"/>
                  <a:cs typeface="ITC Franklin Gothic Std Med"/>
                  <a:sym typeface="ITC Franklin Gothic Std Medium"/>
                </a:rPr>
                <a:t>HIRING</a:t>
              </a:r>
              <a:endParaRPr kumimoji="0" lang="en-US" sz="4800" b="1" i="0" u="none" strike="noStrike" cap="none" spc="-87" normalizeH="0" baseline="0" dirty="0">
                <a:ln>
                  <a:noFill/>
                </a:ln>
                <a:effectLst/>
                <a:uFillTx/>
                <a:latin typeface="ITC Franklin Gothic Std Med"/>
                <a:ea typeface="ITC Franklin Gothic Std Med"/>
                <a:cs typeface="ITC Franklin Gothic Std Med"/>
                <a:sym typeface="ITC Franklin Gothic Std Medium"/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grpSp>
        <p:nvGrpSpPr>
          <p:cNvPr id="12" name="Group 11"/>
          <p:cNvGrpSpPr/>
          <p:nvPr/>
        </p:nvGrpSpPr>
        <p:grpSpPr>
          <a:xfrm rot="17912379">
            <a:off x="-399316" y="2060690"/>
            <a:ext cx="4006197" cy="1907614"/>
            <a:chOff x="7925367" y="3323083"/>
            <a:chExt cx="4006197" cy="1907614"/>
          </a:xfrm>
        </p:grpSpPr>
        <p:sp>
          <p:nvSpPr>
            <p:cNvPr id="13" name="TextBox 12"/>
            <p:cNvSpPr txBox="1"/>
            <p:nvPr/>
          </p:nvSpPr>
          <p:spPr>
            <a:xfrm rot="1534604">
              <a:off x="8856371" y="3323083"/>
              <a:ext cx="2702067" cy="11782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600" b="1" spc="-87" dirty="0" smtClean="0">
                  <a:solidFill>
                    <a:srgbClr val="232D48"/>
                  </a:solidFill>
                  <a:latin typeface="ITC Franklin Gothic Std Med"/>
                  <a:ea typeface="ITC Franklin Gothic Std Med"/>
                  <a:cs typeface="ITC Franklin Gothic Std Med"/>
                  <a:sym typeface="ITC Franklin Gothic Std Medium"/>
                </a:rPr>
                <a:t>Looking for</a:t>
              </a:r>
              <a:endParaRPr kumimoji="0" lang="en-US" sz="3600" b="1" i="0" u="none" strike="noStrike" cap="none" spc="-87" normalizeH="0" baseline="0" dirty="0">
                <a:ln>
                  <a:noFill/>
                </a:ln>
                <a:solidFill>
                  <a:srgbClr val="232D48"/>
                </a:solidFill>
                <a:effectLst/>
                <a:uFillTx/>
                <a:latin typeface="ITC Franklin Gothic Std Med"/>
                <a:ea typeface="ITC Franklin Gothic Std Med"/>
                <a:cs typeface="ITC Franklin Gothic Std Med"/>
                <a:sym typeface="ITC Franklin Gothic Std Medium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1534604">
              <a:off x="8348780" y="4430739"/>
              <a:ext cx="2887134" cy="799958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534604">
              <a:off x="7925367" y="3930416"/>
              <a:ext cx="4006197" cy="12336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spc="-87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FillTx/>
                  <a:latin typeface="ITC Franklin Gothic Std Med"/>
                  <a:ea typeface="ITC Franklin Gothic Std Med"/>
                  <a:cs typeface="ITC Franklin Gothic Std Med"/>
                  <a:sym typeface="ITC Franklin Gothic Std Medium"/>
                </a:rPr>
                <a:t>Collaborators</a:t>
              </a:r>
              <a:endParaRPr kumimoji="0" lang="en-US" sz="3600" b="1" i="0" u="none" strike="noStrike" cap="none" spc="-87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ITC Franklin Gothic Std Med"/>
                <a:ea typeface="ITC Franklin Gothic Std Med"/>
                <a:cs typeface="ITC Franklin Gothic Std Med"/>
                <a:sym typeface="ITC Franklin Gothic St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3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99073" y="996696"/>
            <a:ext cx="8151223" cy="4459833"/>
            <a:chOff x="2599073" y="996696"/>
            <a:chExt cx="8151223" cy="44598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073" y="996696"/>
              <a:ext cx="6371191" cy="4459833"/>
            </a:xfrm>
            <a:prstGeom prst="rect">
              <a:avLst/>
            </a:prstGeom>
          </p:spPr>
        </p:pic>
        <p:sp>
          <p:nvSpPr>
            <p:cNvPr id="8" name="Lightning Bolt 7"/>
            <p:cNvSpPr/>
            <p:nvPr/>
          </p:nvSpPr>
          <p:spPr>
            <a:xfrm flipH="1">
              <a:off x="4343400" y="2130552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9" name="Lightning Bolt 8"/>
            <p:cNvSpPr/>
            <p:nvPr/>
          </p:nvSpPr>
          <p:spPr>
            <a:xfrm flipH="1">
              <a:off x="4587240" y="1414272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0" name="Lightning Bolt 9"/>
            <p:cNvSpPr/>
            <p:nvPr/>
          </p:nvSpPr>
          <p:spPr>
            <a:xfrm flipH="1">
              <a:off x="4062984" y="1164336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1" name="Lightning Bolt 10"/>
            <p:cNvSpPr/>
            <p:nvPr/>
          </p:nvSpPr>
          <p:spPr>
            <a:xfrm flipH="1">
              <a:off x="3429000" y="1307592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784848" y="3319272"/>
              <a:ext cx="3959352" cy="201168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90944" y="1313688"/>
              <a:ext cx="3959352" cy="201168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Epileptic seizures can stop breathing</a:t>
            </a:r>
            <a:endParaRPr lang="en-US" sz="3200" cap="non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8578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99073" y="996696"/>
            <a:ext cx="8145127" cy="4459833"/>
            <a:chOff x="2599073" y="996696"/>
            <a:chExt cx="8145127" cy="44598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073" y="996696"/>
              <a:ext cx="6371191" cy="4459833"/>
            </a:xfrm>
            <a:prstGeom prst="rect">
              <a:avLst/>
            </a:prstGeom>
          </p:spPr>
        </p:pic>
        <p:sp>
          <p:nvSpPr>
            <p:cNvPr id="8" name="Lightning Bolt 7"/>
            <p:cNvSpPr/>
            <p:nvPr/>
          </p:nvSpPr>
          <p:spPr>
            <a:xfrm flipH="1">
              <a:off x="4343400" y="2130552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9" name="Lightning Bolt 8"/>
            <p:cNvSpPr/>
            <p:nvPr/>
          </p:nvSpPr>
          <p:spPr>
            <a:xfrm flipH="1">
              <a:off x="4587240" y="1414272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0" name="Lightning Bolt 9"/>
            <p:cNvSpPr/>
            <p:nvPr/>
          </p:nvSpPr>
          <p:spPr>
            <a:xfrm flipH="1">
              <a:off x="4062984" y="1164336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1" name="Lightning Bolt 10"/>
            <p:cNvSpPr/>
            <p:nvPr/>
          </p:nvSpPr>
          <p:spPr>
            <a:xfrm flipH="1">
              <a:off x="3429000" y="1307592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784848" y="3319272"/>
              <a:ext cx="3959352" cy="201168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Epileptic seizures can stop breathing</a:t>
            </a:r>
            <a:endParaRPr lang="en-US" sz="3200" cap="non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4446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599073" y="996696"/>
            <a:ext cx="6371191" cy="4459833"/>
            <a:chOff x="2599073" y="996696"/>
            <a:chExt cx="6371191" cy="44598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073" y="996696"/>
              <a:ext cx="6371191" cy="4459833"/>
            </a:xfrm>
            <a:prstGeom prst="rect">
              <a:avLst/>
            </a:prstGeom>
          </p:spPr>
        </p:pic>
        <p:sp>
          <p:nvSpPr>
            <p:cNvPr id="8" name="Lightning Bolt 7"/>
            <p:cNvSpPr/>
            <p:nvPr/>
          </p:nvSpPr>
          <p:spPr>
            <a:xfrm flipH="1">
              <a:off x="4343400" y="2130552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9" name="Lightning Bolt 8"/>
            <p:cNvSpPr/>
            <p:nvPr/>
          </p:nvSpPr>
          <p:spPr>
            <a:xfrm flipH="1">
              <a:off x="4587240" y="1414272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0" name="Lightning Bolt 9"/>
            <p:cNvSpPr/>
            <p:nvPr/>
          </p:nvSpPr>
          <p:spPr>
            <a:xfrm flipH="1">
              <a:off x="4062984" y="1164336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1" name="Lightning Bolt 10"/>
            <p:cNvSpPr/>
            <p:nvPr/>
          </p:nvSpPr>
          <p:spPr>
            <a:xfrm flipH="1">
              <a:off x="3429000" y="1307592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Epileptic seizures can stop breathing</a:t>
            </a:r>
            <a:endParaRPr lang="en-US" sz="3200" cap="non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5475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99073" y="996696"/>
            <a:ext cx="6371191" cy="4459833"/>
            <a:chOff x="2599073" y="996696"/>
            <a:chExt cx="6371191" cy="44598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073" y="996696"/>
              <a:ext cx="6371191" cy="4459833"/>
            </a:xfrm>
            <a:prstGeom prst="rect">
              <a:avLst/>
            </a:prstGeom>
          </p:spPr>
        </p:pic>
        <p:sp>
          <p:nvSpPr>
            <p:cNvPr id="9" name="Lightning Bolt 8"/>
            <p:cNvSpPr/>
            <p:nvPr/>
          </p:nvSpPr>
          <p:spPr>
            <a:xfrm flipH="1">
              <a:off x="4343400" y="2130552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0" name="Lightning Bolt 9"/>
            <p:cNvSpPr/>
            <p:nvPr/>
          </p:nvSpPr>
          <p:spPr>
            <a:xfrm flipH="1">
              <a:off x="4587240" y="1414272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1" name="Lightning Bolt 10"/>
            <p:cNvSpPr/>
            <p:nvPr/>
          </p:nvSpPr>
          <p:spPr>
            <a:xfrm flipH="1">
              <a:off x="4062984" y="1164336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2" name="Lightning Bolt 11"/>
            <p:cNvSpPr/>
            <p:nvPr/>
          </p:nvSpPr>
          <p:spPr>
            <a:xfrm flipH="1">
              <a:off x="3429000" y="1307592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Epileptic seizures can stop breathing</a:t>
            </a:r>
            <a:endParaRPr lang="en-US" sz="3200" cap="non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6732" y="5212080"/>
            <a:ext cx="10985500" cy="1455431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is called Sudden Unexpected Death in Epilepsy (SUDEP)</a:t>
            </a:r>
          </a:p>
        </p:txBody>
      </p:sp>
    </p:spTree>
    <p:extLst>
      <p:ext uri="{BB962C8B-B14F-4D97-AF65-F5344CB8AC3E}">
        <p14:creationId xmlns:p14="http://schemas.microsoft.com/office/powerpoint/2010/main" val="16099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99073" y="996696"/>
            <a:ext cx="6371191" cy="4459833"/>
            <a:chOff x="2599073" y="996696"/>
            <a:chExt cx="6371191" cy="44598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073" y="996696"/>
              <a:ext cx="6371191" cy="4459833"/>
            </a:xfrm>
            <a:prstGeom prst="rect">
              <a:avLst/>
            </a:prstGeom>
          </p:spPr>
        </p:pic>
        <p:sp>
          <p:nvSpPr>
            <p:cNvPr id="7" name="Lightning Bolt 6"/>
            <p:cNvSpPr/>
            <p:nvPr/>
          </p:nvSpPr>
          <p:spPr>
            <a:xfrm flipH="1">
              <a:off x="4343400" y="2130552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8" name="Lightning Bolt 7"/>
            <p:cNvSpPr/>
            <p:nvPr/>
          </p:nvSpPr>
          <p:spPr>
            <a:xfrm flipH="1">
              <a:off x="4587240" y="1414272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9" name="Lightning Bolt 8"/>
            <p:cNvSpPr/>
            <p:nvPr/>
          </p:nvSpPr>
          <p:spPr>
            <a:xfrm flipH="1">
              <a:off x="4062984" y="1164336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  <p:sp>
          <p:nvSpPr>
            <p:cNvPr id="10" name="Lightning Bolt 9"/>
            <p:cNvSpPr/>
            <p:nvPr/>
          </p:nvSpPr>
          <p:spPr>
            <a:xfrm flipH="1">
              <a:off x="3429000" y="1307592"/>
              <a:ext cx="448056" cy="612648"/>
            </a:xfrm>
            <a:prstGeom prst="lightningBolt">
              <a:avLst/>
            </a:prstGeom>
            <a:solidFill>
              <a:srgbClr val="F27320"/>
            </a:solidFill>
            <a:ln w="254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Epileptic seizures can stop breathing</a:t>
            </a:r>
            <a:endParaRPr lang="en-US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32" y="5212080"/>
            <a:ext cx="10985500" cy="1455431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is called Sudden Unexpected Death in Epilepsy (SUDEP)</a:t>
            </a:r>
          </a:p>
          <a:p>
            <a:pPr marL="0" indent="0">
              <a:buNone/>
            </a:pPr>
            <a:r>
              <a:rPr lang="en-US" dirty="0" smtClean="0"/>
              <a:t>3,000 people per year across the USA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6427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664208"/>
            <a:ext cx="10985500" cy="493776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In most cases, SUDEP starts by an apnea</a:t>
            </a:r>
            <a:endParaRPr lang="en-US" sz="3200" cap="non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4284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50" y="1664208"/>
            <a:ext cx="10985500" cy="493776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 smtClean="0"/>
              <a:t>But we don’t know how seizures affect the breathing network…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In most cases, SUDEP starts by an apnea</a:t>
            </a:r>
            <a:endParaRPr lang="en-US" sz="3200" cap="non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92066" y="6485478"/>
            <a:ext cx="3096683" cy="36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numCol="1" spcCol="1098550">
            <a:normAutofit/>
          </a:bodyPr>
          <a:lstStyle>
            <a:lvl1pPr marL="3048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1pPr>
            <a:lvl2pPr marL="6096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2pPr>
            <a:lvl3pPr marL="9144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3pPr>
            <a:lvl4pPr marL="12192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4pPr>
            <a:lvl5pPr marL="1524000" marR="0" indent="-304800" algn="l" defTabSz="1219169" rtl="0" latinLnBrk="0">
              <a:lnSpc>
                <a:spcPct val="10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–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5pPr>
            <a:lvl6pPr marL="18288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6pPr>
            <a:lvl7pPr marL="21336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7pPr>
            <a:lvl8pPr marL="24384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8pPr>
            <a:lvl9pPr marL="2743200" marR="0" indent="-304800" algn="l" defTabSz="1219169" rtl="0" latinLnBrk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666666"/>
              </a:buClr>
              <a:buSzPct val="123000"/>
              <a:buFontTx/>
              <a:buChar char="•"/>
              <a:tabLst/>
              <a:defRPr sz="2400" b="0" i="0" u="none" strike="noStrike" cap="none" spc="0" baseline="0">
                <a:solidFill>
                  <a:srgbClr val="232D48"/>
                </a:solidFill>
                <a:uFillTx/>
                <a:latin typeface="ITC Franklin Gothic Std Book"/>
                <a:ea typeface="ITC Franklin Gothic Std Book"/>
                <a:cs typeface="ITC Franklin Gothic Std Book"/>
                <a:sym typeface="ITC Franklin Gothic Std Book"/>
              </a:defRPr>
            </a:lvl9pPr>
          </a:lstStyle>
          <a:p>
            <a:pPr marL="0" indent="0" algn="r">
              <a:buFontTx/>
              <a:buNone/>
            </a:pPr>
            <a:r>
              <a:rPr lang="en-US" sz="1400" kern="0" smtClean="0"/>
              <a:t>Created with BioRender.com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4995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A Modern">
  <a:themeElements>
    <a:clrScheme name="UVA Colors">
      <a:dk1>
        <a:srgbClr val="222C4A"/>
      </a:dk1>
      <a:lt1>
        <a:srgbClr val="FFFFFF"/>
      </a:lt1>
      <a:dk2>
        <a:srgbClr val="656565"/>
      </a:dk2>
      <a:lt2>
        <a:srgbClr val="E7E6E6"/>
      </a:lt2>
      <a:accent1>
        <a:srgbClr val="222C4A"/>
      </a:accent1>
      <a:accent2>
        <a:srgbClr val="A8AFC5"/>
      </a:accent2>
      <a:accent3>
        <a:srgbClr val="E57200"/>
      </a:accent3>
      <a:accent4>
        <a:srgbClr val="FCD8BC"/>
      </a:accent4>
      <a:accent5>
        <a:srgbClr val="069EDF"/>
      </a:accent5>
      <a:accent6>
        <a:srgbClr val="23C9D3"/>
      </a:accent6>
      <a:hlink>
        <a:srgbClr val="222C4A"/>
      </a:hlink>
      <a:folHlink>
        <a:srgbClr val="069ED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ITC Franklin Gothic Std Book"/>
            <a:ea typeface="ITC Franklin Gothic Std Book"/>
            <a:cs typeface="ITC Franklin Gothic Std Book"/>
            <a:sym typeface="ITC Franklin Gothic Std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-87" normalizeH="0" baseline="0">
            <a:ln>
              <a:noFill/>
            </a:ln>
            <a:solidFill>
              <a:srgbClr val="232D48"/>
            </a:solidFill>
            <a:effectLst/>
            <a:uFillTx/>
            <a:latin typeface="ITC Franklin Gothic Std Med"/>
            <a:ea typeface="ITC Franklin Gothic Std Med"/>
            <a:cs typeface="ITC Franklin Gothic Std Med"/>
            <a:sym typeface="ITC Franklin Gothic Std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dddfcc-d6db-4c73-aca4-e415e5c9481e">
      <Terms xmlns="http://schemas.microsoft.com/office/infopath/2007/PartnerControls"/>
    </lcf76f155ced4ddcb4097134ff3c332f>
    <TaxCatchAll xmlns="9d5e5984-bc2f-49ca-9006-337288a6806d" xsi:nil="true"/>
    <SharedWithUsers xmlns="9d5e5984-bc2f-49ca-9006-337288a6806d">
      <UserInfo>
        <DisplayName>Oman, Kelly (dkk8cp)</DisplayName>
        <AccountId>486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791E8CEC71B747B74AE0C2C7B50422" ma:contentTypeVersion="18" ma:contentTypeDescription="Create a new document." ma:contentTypeScope="" ma:versionID="b62d6158361d023a8b602c033bebc59c">
  <xsd:schema xmlns:xsd="http://www.w3.org/2001/XMLSchema" xmlns:xs="http://www.w3.org/2001/XMLSchema" xmlns:p="http://schemas.microsoft.com/office/2006/metadata/properties" xmlns:ns2="d3dddfcc-d6db-4c73-aca4-e415e5c9481e" xmlns:ns3="9d5e5984-bc2f-49ca-9006-337288a6806d" targetNamespace="http://schemas.microsoft.com/office/2006/metadata/properties" ma:root="true" ma:fieldsID="14f61851b401621e519b7e096cfe9b03" ns2:_="" ns3:_="">
    <xsd:import namespace="d3dddfcc-d6db-4c73-aca4-e415e5c9481e"/>
    <xsd:import namespace="9d5e5984-bc2f-49ca-9006-337288a680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ddfcc-d6db-4c73-aca4-e415e5c948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d038b50-52dc-447d-ac2e-a29bd036c4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5984-bc2f-49ca-9006-337288a6806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3685cc4-2e30-4bb0-b81c-08ef4651e69a}" ma:internalName="TaxCatchAll" ma:showField="CatchAllData" ma:web="9d5e5984-bc2f-49ca-9006-337288a680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FF42C2-FDA4-49E3-92E6-AEBF3D934A08}">
  <ds:schemaRefs>
    <ds:schemaRef ds:uri="http://purl.org/dc/elements/1.1/"/>
    <ds:schemaRef ds:uri="http://www.w3.org/XML/1998/namespace"/>
    <ds:schemaRef ds:uri="http://schemas.microsoft.com/office/infopath/2007/PartnerControls"/>
    <ds:schemaRef ds:uri="d3dddfcc-d6db-4c73-aca4-e415e5c9481e"/>
    <ds:schemaRef ds:uri="http://purl.org/dc/dcmitype/"/>
    <ds:schemaRef ds:uri="9d5e5984-bc2f-49ca-9006-337288a6806d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72E4C1C-B027-4DCA-9498-9942E7E5BF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5A4A80-9FCB-41EB-81F8-1E82FEBC79C6}">
  <ds:schemaRefs>
    <ds:schemaRef ds:uri="9d5e5984-bc2f-49ca-9006-337288a6806d"/>
    <ds:schemaRef ds:uri="d3dddfcc-d6db-4c73-aca4-e415e5c948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621</Words>
  <Application>Microsoft Office PowerPoint</Application>
  <PresentationFormat>Widescreen</PresentationFormat>
  <Paragraphs>161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Adobe Caslon Pro</vt:lpstr>
      <vt:lpstr>Avenir Book</vt:lpstr>
      <vt:lpstr>Franklin Gothic Book</vt:lpstr>
      <vt:lpstr>Helvetica Neue Medium</vt:lpstr>
      <vt:lpstr>ITC Franklin Gothic Std Book</vt:lpstr>
      <vt:lpstr>ITC Franklin Gothic Std Med</vt:lpstr>
      <vt:lpstr>ITC Franklin Gothic Std Medium</vt:lpstr>
      <vt:lpstr>UVA Modern</vt:lpstr>
      <vt:lpstr>2024 Postdoctoral Symposium</vt:lpstr>
      <vt:lpstr>Epileptic seizures can stop breathing</vt:lpstr>
      <vt:lpstr>Epileptic seizures can stop breathing</vt:lpstr>
      <vt:lpstr>Epileptic seizures can stop breathing</vt:lpstr>
      <vt:lpstr>Epileptic seizures can stop breathing</vt:lpstr>
      <vt:lpstr>Epileptic seizures can stop breathing</vt:lpstr>
      <vt:lpstr>Epileptic seizures can stop breathing</vt:lpstr>
      <vt:lpstr>In most cases, SUDEP starts by an apnea</vt:lpstr>
      <vt:lpstr>In most cases, SUDEP starts by an apnea</vt:lpstr>
      <vt:lpstr>In most cases, SUDEP starts by an apnea</vt:lpstr>
      <vt:lpstr>In most cases, SUDEP starts by an apnea</vt:lpstr>
      <vt:lpstr>In most cases, SUDEP starts by an apnea</vt:lpstr>
      <vt:lpstr>In most cases, SUDEP starts by an apnea</vt:lpstr>
      <vt:lpstr>In most cases, SUDEP starts by an apnea</vt:lpstr>
      <vt:lpstr>We have our suspect… What could be their motive?</vt:lpstr>
      <vt:lpstr>We have our suspect… What could be their motive?</vt:lpstr>
      <vt:lpstr>We have our suspect… What could be their motive?</vt:lpstr>
      <vt:lpstr>We have our suspect… What could be their motive?</vt:lpstr>
      <vt:lpstr>We have our suspect… What could be their motive?</vt:lpstr>
      <vt:lpstr>I am studying mice breathing and RTN neuronal activity</vt:lpstr>
      <vt:lpstr>I am studying mice breathing and RTN neuronal activity</vt:lpstr>
      <vt:lpstr>I am studying mice breathing and RTN neuronal activity</vt:lpstr>
      <vt:lpstr>I am studying mice breathing and RTN neuronal activity</vt:lpstr>
      <vt:lpstr>I am studying mice breathing and RTN neuronal activity</vt:lpstr>
      <vt:lpstr>Our final goal</vt:lpstr>
      <vt:lpstr>Our final goal</vt:lpstr>
      <vt:lpstr>Our final goal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Presenting Work in Progress</dc:title>
  <dc:creator>Oman, Kelly (dkk8cp)</dc:creator>
  <cp:lastModifiedBy>Sanchez Brualla, Irene (apq4qg)</cp:lastModifiedBy>
  <cp:revision>60</cp:revision>
  <dcterms:created xsi:type="dcterms:W3CDTF">2022-11-03T18:20:06Z</dcterms:created>
  <dcterms:modified xsi:type="dcterms:W3CDTF">2024-09-22T23:59:19Z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0x010100A2791E8CEC71B747B74AE0C2C7B50422</vt:lpwstr>
  </property>
  <property fmtid="{D5CDD505-2E9C-101B-9397-08002B2CF9AE}" pid="3" name="MediaServiceImageTags">
    <vt:lpwstr/>
  </property>
</Properties>
</file>